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2" r:id="rId3"/>
  </p:sldMasterIdLst>
  <p:notesMasterIdLst>
    <p:notesMasterId r:id="rId4"/>
  </p:notesMasterIdLst>
  <p:sldIdLst>
    <p:sldId id="256" r:id="rId5"/>
  </p:sldIdLst>
  <p:sldSz cy="5143500" cx="9144000"/>
  <p:notesSz cx="6858000" cy="9144000"/>
  <p:embeddedFontLst>
    <p:embeddedFont>
      <p:font typeface="Fjalla One"/>
      <p:regular r:id="rId6"/>
    </p:embeddedFont>
    <p:embeddedFont>
      <p:font typeface="Hind"/>
      <p:regular r:id="rId7"/>
      <p:bold r:id="rId8"/>
    </p:embeddedFont>
    <p:embeddedFont>
      <p:font typeface="Bebas Neue"/>
      <p:regular r:id="rId9"/>
    </p:embeddedFont>
    <p:embeddedFont>
      <p:font typeface="Fira Sans Extra Condensed Medium"/>
      <p:regular r:id="rId10"/>
      <p:bold r:id="rId11"/>
      <p:italic r:id="rId12"/>
      <p:boldItalic r:id="rId13"/>
    </p:embeddedFont>
    <p:embeddedFont>
      <p:font typeface="Fira Sans Condensed Medium"/>
      <p:regular r:id="rId14"/>
      <p:bold r:id="rId15"/>
      <p:italic r:id="rId16"/>
      <p:boldItalic r:id="rId17"/>
    </p:embeddedFont>
    <p:embeddedFont>
      <p:font typeface="Baumans"/>
      <p:regular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font" Target="fonts/BebasNeue-regular.fntdata"/><Relationship Id="rId5" Type="http://schemas.openxmlformats.org/officeDocument/2006/relationships/slide" Target="slides/slide1.xml"/><Relationship Id="rId6" Type="http://schemas.openxmlformats.org/officeDocument/2006/relationships/font" Target="fonts/FjallaOne-regular.fntdata"/><Relationship Id="rId7" Type="http://schemas.openxmlformats.org/officeDocument/2006/relationships/font" Target="fonts/Hind-regular.fntdata"/><Relationship Id="rId8" Type="http://schemas.openxmlformats.org/officeDocument/2006/relationships/font" Target="fonts/Hind-bold.fntdata"/><Relationship Id="rId11" Type="http://schemas.openxmlformats.org/officeDocument/2006/relationships/font" Target="fonts/FiraSansExtraCondensedMedium-bold.fntdata"/><Relationship Id="rId10" Type="http://schemas.openxmlformats.org/officeDocument/2006/relationships/font" Target="fonts/FiraSansExtraCondensedMedium-regular.fntdata"/><Relationship Id="rId13" Type="http://schemas.openxmlformats.org/officeDocument/2006/relationships/font" Target="fonts/FiraSansExtraCondensedMedium-boldItalic.fntdata"/><Relationship Id="rId12" Type="http://schemas.openxmlformats.org/officeDocument/2006/relationships/font" Target="fonts/FiraSansExtraCondensedMedium-italic.fntdata"/><Relationship Id="rId15" Type="http://schemas.openxmlformats.org/officeDocument/2006/relationships/font" Target="fonts/FiraSansCondensedMedium-bold.fntdata"/><Relationship Id="rId14" Type="http://schemas.openxmlformats.org/officeDocument/2006/relationships/font" Target="fonts/FiraSansCondensedMedium-regular.fntdata"/><Relationship Id="rId17" Type="http://schemas.openxmlformats.org/officeDocument/2006/relationships/font" Target="fonts/FiraSansCondensedMedium-boldItalic.fntdata"/><Relationship Id="rId16" Type="http://schemas.openxmlformats.org/officeDocument/2006/relationships/font" Target="fonts/FiraSansCondensedMedium-italic.fntdata"/><Relationship Id="rId18" Type="http://schemas.openxmlformats.org/officeDocument/2006/relationships/font" Target="fonts/Baumans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7" name="Shape 4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8" name="Google Shape;4788;gcfcfb70604_0_17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9" name="Google Shape;4789;gcfcfb70604_0_17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-972316" y="-1511000"/>
            <a:ext cx="2836671" cy="2607320"/>
            <a:chOff x="364025" y="1027500"/>
            <a:chExt cx="1319075" cy="1212425"/>
          </a:xfrm>
        </p:grpSpPr>
        <p:sp>
          <p:nvSpPr>
            <p:cNvPr id="11" name="Google Shape;11;p2"/>
            <p:cNvSpPr/>
            <p:nvPr/>
          </p:nvSpPr>
          <p:spPr>
            <a:xfrm>
              <a:off x="1011600" y="1408175"/>
              <a:ext cx="33300" cy="170075"/>
            </a:xfrm>
            <a:custGeom>
              <a:rect b="b" l="l" r="r" t="t"/>
              <a:pathLst>
                <a:path extrusionOk="0" h="6803" w="1332">
                  <a:moveTo>
                    <a:pt x="261" y="1"/>
                  </a:moveTo>
                  <a:cubicBezTo>
                    <a:pt x="87" y="608"/>
                    <a:pt x="30" y="1187"/>
                    <a:pt x="1" y="1766"/>
                  </a:cubicBezTo>
                  <a:cubicBezTo>
                    <a:pt x="1" y="2345"/>
                    <a:pt x="30" y="2895"/>
                    <a:pt x="87" y="3474"/>
                  </a:cubicBezTo>
                  <a:cubicBezTo>
                    <a:pt x="145" y="4024"/>
                    <a:pt x="261" y="4602"/>
                    <a:pt x="406" y="5152"/>
                  </a:cubicBezTo>
                  <a:cubicBezTo>
                    <a:pt x="579" y="5702"/>
                    <a:pt x="753" y="6252"/>
                    <a:pt x="1043" y="6802"/>
                  </a:cubicBezTo>
                  <a:cubicBezTo>
                    <a:pt x="1216" y="6223"/>
                    <a:pt x="1274" y="5644"/>
                    <a:pt x="1303" y="5066"/>
                  </a:cubicBezTo>
                  <a:cubicBezTo>
                    <a:pt x="1332" y="4487"/>
                    <a:pt x="1303" y="3908"/>
                    <a:pt x="1216" y="3329"/>
                  </a:cubicBezTo>
                  <a:cubicBezTo>
                    <a:pt x="1158" y="2779"/>
                    <a:pt x="1043" y="2200"/>
                    <a:pt x="898" y="1650"/>
                  </a:cubicBezTo>
                  <a:cubicBezTo>
                    <a:pt x="753" y="1100"/>
                    <a:pt x="579" y="55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1107125" y="1461000"/>
              <a:ext cx="73825" cy="133875"/>
            </a:xfrm>
            <a:custGeom>
              <a:rect b="b" l="l" r="r" t="t"/>
              <a:pathLst>
                <a:path extrusionOk="0" h="5355" w="2953">
                  <a:moveTo>
                    <a:pt x="2952" y="0"/>
                  </a:moveTo>
                  <a:cubicBezTo>
                    <a:pt x="2489" y="319"/>
                    <a:pt x="2142" y="724"/>
                    <a:pt x="1823" y="1129"/>
                  </a:cubicBezTo>
                  <a:cubicBezTo>
                    <a:pt x="1476" y="1534"/>
                    <a:pt x="1216" y="1940"/>
                    <a:pt x="955" y="2403"/>
                  </a:cubicBezTo>
                  <a:cubicBezTo>
                    <a:pt x="724" y="2837"/>
                    <a:pt x="521" y="3300"/>
                    <a:pt x="347" y="3792"/>
                  </a:cubicBezTo>
                  <a:cubicBezTo>
                    <a:pt x="174" y="4284"/>
                    <a:pt x="29" y="4805"/>
                    <a:pt x="0" y="5355"/>
                  </a:cubicBezTo>
                  <a:cubicBezTo>
                    <a:pt x="434" y="5036"/>
                    <a:pt x="781" y="4660"/>
                    <a:pt x="1129" y="4255"/>
                  </a:cubicBezTo>
                  <a:cubicBezTo>
                    <a:pt x="1447" y="3821"/>
                    <a:pt x="1708" y="3416"/>
                    <a:pt x="1968" y="2953"/>
                  </a:cubicBezTo>
                  <a:cubicBezTo>
                    <a:pt x="2229" y="2518"/>
                    <a:pt x="2431" y="2026"/>
                    <a:pt x="2605" y="1534"/>
                  </a:cubicBezTo>
                  <a:cubicBezTo>
                    <a:pt x="2779" y="1042"/>
                    <a:pt x="2923" y="550"/>
                    <a:pt x="29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790925" y="1661500"/>
              <a:ext cx="183800" cy="48100"/>
            </a:xfrm>
            <a:custGeom>
              <a:rect b="b" l="l" r="r" t="t"/>
              <a:pathLst>
                <a:path extrusionOk="0" h="1924" w="7352">
                  <a:moveTo>
                    <a:pt x="6455" y="1"/>
                  </a:moveTo>
                  <a:cubicBezTo>
                    <a:pt x="6097" y="1"/>
                    <a:pt x="5746" y="24"/>
                    <a:pt x="5412" y="55"/>
                  </a:cubicBezTo>
                  <a:cubicBezTo>
                    <a:pt x="4776" y="142"/>
                    <a:pt x="4139" y="258"/>
                    <a:pt x="3531" y="403"/>
                  </a:cubicBezTo>
                  <a:cubicBezTo>
                    <a:pt x="2923" y="547"/>
                    <a:pt x="2316" y="750"/>
                    <a:pt x="1737" y="982"/>
                  </a:cubicBezTo>
                  <a:cubicBezTo>
                    <a:pt x="1129" y="1213"/>
                    <a:pt x="550" y="1474"/>
                    <a:pt x="0" y="1879"/>
                  </a:cubicBezTo>
                  <a:cubicBezTo>
                    <a:pt x="245" y="1911"/>
                    <a:pt x="486" y="1923"/>
                    <a:pt x="724" y="1923"/>
                  </a:cubicBezTo>
                  <a:cubicBezTo>
                    <a:pt x="1134" y="1923"/>
                    <a:pt x="1537" y="1886"/>
                    <a:pt x="1939" y="1850"/>
                  </a:cubicBezTo>
                  <a:cubicBezTo>
                    <a:pt x="2576" y="1792"/>
                    <a:pt x="3184" y="1676"/>
                    <a:pt x="3821" y="1503"/>
                  </a:cubicBezTo>
                  <a:cubicBezTo>
                    <a:pt x="4428" y="1358"/>
                    <a:pt x="5036" y="1184"/>
                    <a:pt x="5615" y="953"/>
                  </a:cubicBezTo>
                  <a:cubicBezTo>
                    <a:pt x="6223" y="692"/>
                    <a:pt x="6802" y="432"/>
                    <a:pt x="7352" y="55"/>
                  </a:cubicBezTo>
                  <a:cubicBezTo>
                    <a:pt x="7051" y="16"/>
                    <a:pt x="6751" y="1"/>
                    <a:pt x="6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123750" y="1616900"/>
              <a:ext cx="162825" cy="39150"/>
            </a:xfrm>
            <a:custGeom>
              <a:rect b="b" l="l" r="r" t="t"/>
              <a:pathLst>
                <a:path extrusionOk="0" h="1566" w="6513">
                  <a:moveTo>
                    <a:pt x="5307" y="1"/>
                  </a:moveTo>
                  <a:cubicBezTo>
                    <a:pt x="5131" y="1"/>
                    <a:pt x="4955" y="7"/>
                    <a:pt x="4776" y="16"/>
                  </a:cubicBezTo>
                  <a:cubicBezTo>
                    <a:pt x="4226" y="45"/>
                    <a:pt x="3676" y="103"/>
                    <a:pt x="3155" y="219"/>
                  </a:cubicBezTo>
                  <a:cubicBezTo>
                    <a:pt x="2606" y="334"/>
                    <a:pt x="2085" y="479"/>
                    <a:pt x="1535" y="682"/>
                  </a:cubicBezTo>
                  <a:cubicBezTo>
                    <a:pt x="1014" y="884"/>
                    <a:pt x="522" y="1116"/>
                    <a:pt x="1" y="1434"/>
                  </a:cubicBezTo>
                  <a:cubicBezTo>
                    <a:pt x="401" y="1534"/>
                    <a:pt x="801" y="1565"/>
                    <a:pt x="1191" y="1565"/>
                  </a:cubicBezTo>
                  <a:cubicBezTo>
                    <a:pt x="1366" y="1565"/>
                    <a:pt x="1538" y="1559"/>
                    <a:pt x="1708" y="1550"/>
                  </a:cubicBezTo>
                  <a:cubicBezTo>
                    <a:pt x="2287" y="1521"/>
                    <a:pt x="2837" y="1463"/>
                    <a:pt x="3358" y="1347"/>
                  </a:cubicBezTo>
                  <a:cubicBezTo>
                    <a:pt x="3908" y="1232"/>
                    <a:pt x="4458" y="1087"/>
                    <a:pt x="4979" y="884"/>
                  </a:cubicBezTo>
                  <a:cubicBezTo>
                    <a:pt x="5500" y="682"/>
                    <a:pt x="6021" y="479"/>
                    <a:pt x="6513" y="132"/>
                  </a:cubicBezTo>
                  <a:cubicBezTo>
                    <a:pt x="6093" y="32"/>
                    <a:pt x="5700" y="1"/>
                    <a:pt x="53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973975" y="1696150"/>
              <a:ext cx="58625" cy="163550"/>
            </a:xfrm>
            <a:custGeom>
              <a:rect b="b" l="l" r="r" t="t"/>
              <a:pathLst>
                <a:path extrusionOk="0" h="6542" w="2345">
                  <a:moveTo>
                    <a:pt x="2316" y="1"/>
                  </a:moveTo>
                  <a:lnTo>
                    <a:pt x="2316" y="1"/>
                  </a:lnTo>
                  <a:cubicBezTo>
                    <a:pt x="1911" y="464"/>
                    <a:pt x="1592" y="985"/>
                    <a:pt x="1332" y="1477"/>
                  </a:cubicBezTo>
                  <a:cubicBezTo>
                    <a:pt x="1043" y="1998"/>
                    <a:pt x="811" y="2548"/>
                    <a:pt x="637" y="3069"/>
                  </a:cubicBezTo>
                  <a:cubicBezTo>
                    <a:pt x="435" y="3619"/>
                    <a:pt x="290" y="4168"/>
                    <a:pt x="174" y="4747"/>
                  </a:cubicBezTo>
                  <a:cubicBezTo>
                    <a:pt x="87" y="5326"/>
                    <a:pt x="1" y="5905"/>
                    <a:pt x="30" y="6542"/>
                  </a:cubicBezTo>
                  <a:cubicBezTo>
                    <a:pt x="435" y="6079"/>
                    <a:pt x="753" y="5587"/>
                    <a:pt x="1014" y="5066"/>
                  </a:cubicBezTo>
                  <a:cubicBezTo>
                    <a:pt x="1303" y="4545"/>
                    <a:pt x="1535" y="3995"/>
                    <a:pt x="1708" y="3474"/>
                  </a:cubicBezTo>
                  <a:cubicBezTo>
                    <a:pt x="1911" y="2924"/>
                    <a:pt x="2056" y="2345"/>
                    <a:pt x="2171" y="1766"/>
                  </a:cubicBezTo>
                  <a:cubicBezTo>
                    <a:pt x="2287" y="1216"/>
                    <a:pt x="2345" y="609"/>
                    <a:pt x="23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1096975" y="1696150"/>
              <a:ext cx="99875" cy="144025"/>
            </a:xfrm>
            <a:custGeom>
              <a:rect b="b" l="l" r="r" t="t"/>
              <a:pathLst>
                <a:path extrusionOk="0" h="5761" w="3995">
                  <a:moveTo>
                    <a:pt x="1" y="1"/>
                  </a:moveTo>
                  <a:lnTo>
                    <a:pt x="1" y="1"/>
                  </a:lnTo>
                  <a:cubicBezTo>
                    <a:pt x="146" y="609"/>
                    <a:pt x="377" y="1158"/>
                    <a:pt x="638" y="1708"/>
                  </a:cubicBezTo>
                  <a:cubicBezTo>
                    <a:pt x="898" y="2229"/>
                    <a:pt x="1187" y="2721"/>
                    <a:pt x="1535" y="3213"/>
                  </a:cubicBezTo>
                  <a:cubicBezTo>
                    <a:pt x="1853" y="3676"/>
                    <a:pt x="2229" y="4140"/>
                    <a:pt x="2635" y="4574"/>
                  </a:cubicBezTo>
                  <a:cubicBezTo>
                    <a:pt x="3040" y="5008"/>
                    <a:pt x="3474" y="5413"/>
                    <a:pt x="3995" y="5760"/>
                  </a:cubicBezTo>
                  <a:cubicBezTo>
                    <a:pt x="3879" y="5153"/>
                    <a:pt x="3648" y="4603"/>
                    <a:pt x="3387" y="4082"/>
                  </a:cubicBezTo>
                  <a:cubicBezTo>
                    <a:pt x="3098" y="3532"/>
                    <a:pt x="2808" y="3040"/>
                    <a:pt x="2461" y="2548"/>
                  </a:cubicBezTo>
                  <a:cubicBezTo>
                    <a:pt x="2143" y="2085"/>
                    <a:pt x="1766" y="1622"/>
                    <a:pt x="1361" y="1187"/>
                  </a:cubicBezTo>
                  <a:cubicBezTo>
                    <a:pt x="956" y="753"/>
                    <a:pt x="522" y="34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882800" y="1493550"/>
              <a:ext cx="83975" cy="101325"/>
            </a:xfrm>
            <a:custGeom>
              <a:rect b="b" l="l" r="r" t="t"/>
              <a:pathLst>
                <a:path extrusionOk="0" h="4053" w="3359">
                  <a:moveTo>
                    <a:pt x="1" y="1"/>
                  </a:moveTo>
                  <a:lnTo>
                    <a:pt x="1" y="1"/>
                  </a:lnTo>
                  <a:cubicBezTo>
                    <a:pt x="88" y="493"/>
                    <a:pt x="290" y="898"/>
                    <a:pt x="493" y="1303"/>
                  </a:cubicBezTo>
                  <a:cubicBezTo>
                    <a:pt x="695" y="1679"/>
                    <a:pt x="956" y="2056"/>
                    <a:pt x="1245" y="2374"/>
                  </a:cubicBezTo>
                  <a:cubicBezTo>
                    <a:pt x="1506" y="2721"/>
                    <a:pt x="1824" y="3040"/>
                    <a:pt x="2172" y="3329"/>
                  </a:cubicBezTo>
                  <a:cubicBezTo>
                    <a:pt x="2519" y="3590"/>
                    <a:pt x="2895" y="3879"/>
                    <a:pt x="3358" y="4053"/>
                  </a:cubicBezTo>
                  <a:cubicBezTo>
                    <a:pt x="3271" y="3561"/>
                    <a:pt x="3069" y="3156"/>
                    <a:pt x="2866" y="2750"/>
                  </a:cubicBezTo>
                  <a:cubicBezTo>
                    <a:pt x="2664" y="2374"/>
                    <a:pt x="2403" y="1998"/>
                    <a:pt x="2114" y="1651"/>
                  </a:cubicBezTo>
                  <a:cubicBezTo>
                    <a:pt x="1824" y="1332"/>
                    <a:pt x="1535" y="1014"/>
                    <a:pt x="1187" y="724"/>
                  </a:cubicBezTo>
                  <a:cubicBezTo>
                    <a:pt x="840" y="435"/>
                    <a:pt x="464" y="17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814075" y="1685300"/>
              <a:ext cx="189600" cy="227950"/>
            </a:xfrm>
            <a:custGeom>
              <a:rect b="b" l="l" r="r" t="t"/>
              <a:pathLst>
                <a:path extrusionOk="0" h="9118" w="7584">
                  <a:moveTo>
                    <a:pt x="7583" y="1"/>
                  </a:moveTo>
                  <a:cubicBezTo>
                    <a:pt x="6686" y="493"/>
                    <a:pt x="5876" y="1100"/>
                    <a:pt x="5094" y="1737"/>
                  </a:cubicBezTo>
                  <a:cubicBezTo>
                    <a:pt x="4313" y="2374"/>
                    <a:pt x="3589" y="3097"/>
                    <a:pt x="2895" y="3850"/>
                  </a:cubicBezTo>
                  <a:cubicBezTo>
                    <a:pt x="2229" y="4602"/>
                    <a:pt x="1621" y="5442"/>
                    <a:pt x="1129" y="6310"/>
                  </a:cubicBezTo>
                  <a:cubicBezTo>
                    <a:pt x="608" y="7178"/>
                    <a:pt x="232" y="8133"/>
                    <a:pt x="0" y="9117"/>
                  </a:cubicBezTo>
                  <a:lnTo>
                    <a:pt x="0" y="9117"/>
                  </a:lnTo>
                  <a:cubicBezTo>
                    <a:pt x="348" y="8162"/>
                    <a:pt x="782" y="7265"/>
                    <a:pt x="1303" y="6426"/>
                  </a:cubicBezTo>
                  <a:cubicBezTo>
                    <a:pt x="1853" y="5587"/>
                    <a:pt x="2460" y="4776"/>
                    <a:pt x="3126" y="4024"/>
                  </a:cubicBezTo>
                  <a:cubicBezTo>
                    <a:pt x="3763" y="3271"/>
                    <a:pt x="4486" y="2576"/>
                    <a:pt x="5239" y="1911"/>
                  </a:cubicBezTo>
                  <a:cubicBezTo>
                    <a:pt x="5991" y="1245"/>
                    <a:pt x="6744" y="608"/>
                    <a:pt x="75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1093375" y="1662875"/>
              <a:ext cx="248200" cy="161375"/>
            </a:xfrm>
            <a:custGeom>
              <a:rect b="b" l="l" r="r" t="t"/>
              <a:pathLst>
                <a:path extrusionOk="0" h="6455" w="9928">
                  <a:moveTo>
                    <a:pt x="0" y="0"/>
                  </a:moveTo>
                  <a:lnTo>
                    <a:pt x="0" y="0"/>
                  </a:lnTo>
                  <a:cubicBezTo>
                    <a:pt x="984" y="232"/>
                    <a:pt x="1910" y="550"/>
                    <a:pt x="2836" y="984"/>
                  </a:cubicBezTo>
                  <a:cubicBezTo>
                    <a:pt x="3705" y="1419"/>
                    <a:pt x="4573" y="1911"/>
                    <a:pt x="5412" y="2518"/>
                  </a:cubicBezTo>
                  <a:cubicBezTo>
                    <a:pt x="6223" y="3068"/>
                    <a:pt x="7004" y="3705"/>
                    <a:pt x="7757" y="4371"/>
                  </a:cubicBezTo>
                  <a:cubicBezTo>
                    <a:pt x="8509" y="5036"/>
                    <a:pt x="9233" y="5731"/>
                    <a:pt x="9927" y="6455"/>
                  </a:cubicBezTo>
                  <a:cubicBezTo>
                    <a:pt x="9320" y="5644"/>
                    <a:pt x="8625" y="4892"/>
                    <a:pt x="7901" y="4197"/>
                  </a:cubicBezTo>
                  <a:cubicBezTo>
                    <a:pt x="7178" y="3502"/>
                    <a:pt x="6396" y="2866"/>
                    <a:pt x="5557" y="2258"/>
                  </a:cubicBezTo>
                  <a:cubicBezTo>
                    <a:pt x="4718" y="1708"/>
                    <a:pt x="3849" y="1187"/>
                    <a:pt x="2923" y="782"/>
                  </a:cubicBezTo>
                  <a:cubicBezTo>
                    <a:pt x="1968" y="377"/>
                    <a:pt x="984" y="116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058625" y="1679525"/>
              <a:ext cx="42000" cy="293050"/>
            </a:xfrm>
            <a:custGeom>
              <a:rect b="b" l="l" r="r" t="t"/>
              <a:pathLst>
                <a:path extrusionOk="0" h="11722" w="1680">
                  <a:moveTo>
                    <a:pt x="59" y="0"/>
                  </a:moveTo>
                  <a:cubicBezTo>
                    <a:pt x="1" y="984"/>
                    <a:pt x="1" y="1968"/>
                    <a:pt x="59" y="2981"/>
                  </a:cubicBezTo>
                  <a:cubicBezTo>
                    <a:pt x="88" y="3965"/>
                    <a:pt x="203" y="4949"/>
                    <a:pt x="290" y="5933"/>
                  </a:cubicBezTo>
                  <a:cubicBezTo>
                    <a:pt x="435" y="6917"/>
                    <a:pt x="609" y="7901"/>
                    <a:pt x="840" y="8885"/>
                  </a:cubicBezTo>
                  <a:cubicBezTo>
                    <a:pt x="1043" y="9841"/>
                    <a:pt x="1332" y="10796"/>
                    <a:pt x="1680" y="11722"/>
                  </a:cubicBezTo>
                  <a:cubicBezTo>
                    <a:pt x="1448" y="10767"/>
                    <a:pt x="1216" y="9812"/>
                    <a:pt x="1043" y="8828"/>
                  </a:cubicBezTo>
                  <a:cubicBezTo>
                    <a:pt x="869" y="7872"/>
                    <a:pt x="695" y="6888"/>
                    <a:pt x="580" y="5904"/>
                  </a:cubicBezTo>
                  <a:cubicBezTo>
                    <a:pt x="464" y="4920"/>
                    <a:pt x="348" y="3936"/>
                    <a:pt x="261" y="2952"/>
                  </a:cubicBezTo>
                  <a:cubicBezTo>
                    <a:pt x="175" y="1968"/>
                    <a:pt x="117" y="984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693950" y="1598475"/>
              <a:ext cx="290900" cy="34025"/>
            </a:xfrm>
            <a:custGeom>
              <a:rect b="b" l="l" r="r" t="t"/>
              <a:pathLst>
                <a:path extrusionOk="0" h="1361" w="11636">
                  <a:moveTo>
                    <a:pt x="5760" y="0"/>
                  </a:moveTo>
                  <a:cubicBezTo>
                    <a:pt x="4776" y="29"/>
                    <a:pt x="3763" y="116"/>
                    <a:pt x="2779" y="348"/>
                  </a:cubicBezTo>
                  <a:cubicBezTo>
                    <a:pt x="1824" y="550"/>
                    <a:pt x="869" y="898"/>
                    <a:pt x="1" y="1361"/>
                  </a:cubicBezTo>
                  <a:cubicBezTo>
                    <a:pt x="927" y="1013"/>
                    <a:pt x="1853" y="724"/>
                    <a:pt x="2837" y="550"/>
                  </a:cubicBezTo>
                  <a:cubicBezTo>
                    <a:pt x="3792" y="406"/>
                    <a:pt x="4776" y="290"/>
                    <a:pt x="5760" y="290"/>
                  </a:cubicBezTo>
                  <a:cubicBezTo>
                    <a:pt x="5935" y="285"/>
                    <a:pt x="6109" y="282"/>
                    <a:pt x="6283" y="282"/>
                  </a:cubicBezTo>
                  <a:cubicBezTo>
                    <a:pt x="7093" y="282"/>
                    <a:pt x="7903" y="334"/>
                    <a:pt x="8713" y="406"/>
                  </a:cubicBezTo>
                  <a:cubicBezTo>
                    <a:pt x="9697" y="521"/>
                    <a:pt x="10681" y="666"/>
                    <a:pt x="11636" y="840"/>
                  </a:cubicBezTo>
                  <a:cubicBezTo>
                    <a:pt x="10710" y="550"/>
                    <a:pt x="9726" y="348"/>
                    <a:pt x="8741" y="203"/>
                  </a:cubicBezTo>
                  <a:cubicBezTo>
                    <a:pt x="7757" y="58"/>
                    <a:pt x="6773" y="0"/>
                    <a:pt x="5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107125" y="1531050"/>
              <a:ext cx="274975" cy="94950"/>
            </a:xfrm>
            <a:custGeom>
              <a:rect b="b" l="l" r="r" t="t"/>
              <a:pathLst>
                <a:path extrusionOk="0" h="3798" w="10999">
                  <a:moveTo>
                    <a:pt x="10610" y="0"/>
                  </a:moveTo>
                  <a:cubicBezTo>
                    <a:pt x="9755" y="0"/>
                    <a:pt x="8901" y="79"/>
                    <a:pt x="8046" y="179"/>
                  </a:cubicBezTo>
                  <a:cubicBezTo>
                    <a:pt x="7062" y="324"/>
                    <a:pt x="6078" y="556"/>
                    <a:pt x="5123" y="845"/>
                  </a:cubicBezTo>
                  <a:cubicBezTo>
                    <a:pt x="4168" y="1164"/>
                    <a:pt x="3242" y="1540"/>
                    <a:pt x="2373" y="2003"/>
                  </a:cubicBezTo>
                  <a:cubicBezTo>
                    <a:pt x="1505" y="2495"/>
                    <a:pt x="695" y="3103"/>
                    <a:pt x="0" y="3797"/>
                  </a:cubicBezTo>
                  <a:cubicBezTo>
                    <a:pt x="781" y="3190"/>
                    <a:pt x="1592" y="2640"/>
                    <a:pt x="2489" y="2205"/>
                  </a:cubicBezTo>
                  <a:cubicBezTo>
                    <a:pt x="3357" y="1771"/>
                    <a:pt x="4255" y="1395"/>
                    <a:pt x="5210" y="1106"/>
                  </a:cubicBezTo>
                  <a:cubicBezTo>
                    <a:pt x="6136" y="816"/>
                    <a:pt x="7120" y="585"/>
                    <a:pt x="8075" y="411"/>
                  </a:cubicBezTo>
                  <a:cubicBezTo>
                    <a:pt x="9059" y="208"/>
                    <a:pt x="10014" y="93"/>
                    <a:pt x="10998" y="6"/>
                  </a:cubicBezTo>
                  <a:cubicBezTo>
                    <a:pt x="10869" y="2"/>
                    <a:pt x="10739" y="0"/>
                    <a:pt x="106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1076725" y="1326425"/>
              <a:ext cx="140400" cy="255425"/>
            </a:xfrm>
            <a:custGeom>
              <a:rect b="b" l="l" r="r" t="t"/>
              <a:pathLst>
                <a:path extrusionOk="0" h="10217" w="5616">
                  <a:moveTo>
                    <a:pt x="5615" y="0"/>
                  </a:moveTo>
                  <a:lnTo>
                    <a:pt x="5615" y="0"/>
                  </a:lnTo>
                  <a:cubicBezTo>
                    <a:pt x="4863" y="637"/>
                    <a:pt x="4197" y="1360"/>
                    <a:pt x="3560" y="2142"/>
                  </a:cubicBezTo>
                  <a:cubicBezTo>
                    <a:pt x="2924" y="2894"/>
                    <a:pt x="2345" y="3734"/>
                    <a:pt x="1824" y="4573"/>
                  </a:cubicBezTo>
                  <a:cubicBezTo>
                    <a:pt x="1332" y="5441"/>
                    <a:pt x="898" y="6339"/>
                    <a:pt x="579" y="7294"/>
                  </a:cubicBezTo>
                  <a:cubicBezTo>
                    <a:pt x="232" y="8249"/>
                    <a:pt x="58" y="9233"/>
                    <a:pt x="0" y="10217"/>
                  </a:cubicBezTo>
                  <a:cubicBezTo>
                    <a:pt x="174" y="9233"/>
                    <a:pt x="406" y="8278"/>
                    <a:pt x="782" y="7380"/>
                  </a:cubicBezTo>
                  <a:cubicBezTo>
                    <a:pt x="1158" y="6454"/>
                    <a:pt x="1563" y="5557"/>
                    <a:pt x="2084" y="4718"/>
                  </a:cubicBezTo>
                  <a:cubicBezTo>
                    <a:pt x="2576" y="3878"/>
                    <a:pt x="3126" y="3068"/>
                    <a:pt x="3734" y="2287"/>
                  </a:cubicBezTo>
                  <a:cubicBezTo>
                    <a:pt x="4313" y="1476"/>
                    <a:pt x="4950" y="724"/>
                    <a:pt x="56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824925" y="1335100"/>
              <a:ext cx="167900" cy="238075"/>
            </a:xfrm>
            <a:custGeom>
              <a:rect b="b" l="l" r="r" t="t"/>
              <a:pathLst>
                <a:path extrusionOk="0" h="9523" w="6716">
                  <a:moveTo>
                    <a:pt x="0" y="0"/>
                  </a:moveTo>
                  <a:lnTo>
                    <a:pt x="0" y="0"/>
                  </a:lnTo>
                  <a:cubicBezTo>
                    <a:pt x="782" y="579"/>
                    <a:pt x="1534" y="1216"/>
                    <a:pt x="2200" y="1940"/>
                  </a:cubicBezTo>
                  <a:cubicBezTo>
                    <a:pt x="2866" y="2663"/>
                    <a:pt x="3474" y="3445"/>
                    <a:pt x="4023" y="4255"/>
                  </a:cubicBezTo>
                  <a:cubicBezTo>
                    <a:pt x="4573" y="5094"/>
                    <a:pt x="5036" y="5934"/>
                    <a:pt x="5500" y="6831"/>
                  </a:cubicBezTo>
                  <a:cubicBezTo>
                    <a:pt x="5934" y="7699"/>
                    <a:pt x="6339" y="8596"/>
                    <a:pt x="6715" y="9523"/>
                  </a:cubicBezTo>
                  <a:cubicBezTo>
                    <a:pt x="6455" y="8567"/>
                    <a:pt x="6107" y="7641"/>
                    <a:pt x="5702" y="6715"/>
                  </a:cubicBezTo>
                  <a:cubicBezTo>
                    <a:pt x="5268" y="5818"/>
                    <a:pt x="4776" y="4950"/>
                    <a:pt x="4255" y="4110"/>
                  </a:cubicBezTo>
                  <a:cubicBezTo>
                    <a:pt x="3705" y="3271"/>
                    <a:pt x="3068" y="2489"/>
                    <a:pt x="2374" y="1795"/>
                  </a:cubicBezTo>
                  <a:cubicBezTo>
                    <a:pt x="1650" y="1071"/>
                    <a:pt x="869" y="46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364025" y="1518700"/>
              <a:ext cx="519525" cy="72575"/>
            </a:xfrm>
            <a:custGeom>
              <a:rect b="b" l="l" r="r" t="t"/>
              <a:pathLst>
                <a:path extrusionOk="0" h="2903" w="20781">
                  <a:moveTo>
                    <a:pt x="10100" y="1"/>
                  </a:moveTo>
                  <a:cubicBezTo>
                    <a:pt x="8663" y="1"/>
                    <a:pt x="7226" y="69"/>
                    <a:pt x="5789" y="239"/>
                  </a:cubicBezTo>
                  <a:cubicBezTo>
                    <a:pt x="4110" y="442"/>
                    <a:pt x="2431" y="731"/>
                    <a:pt x="724" y="1223"/>
                  </a:cubicBezTo>
                  <a:lnTo>
                    <a:pt x="666" y="1223"/>
                  </a:lnTo>
                  <a:cubicBezTo>
                    <a:pt x="203" y="1397"/>
                    <a:pt x="0" y="1889"/>
                    <a:pt x="145" y="2352"/>
                  </a:cubicBezTo>
                  <a:cubicBezTo>
                    <a:pt x="279" y="2688"/>
                    <a:pt x="603" y="2902"/>
                    <a:pt x="957" y="2902"/>
                  </a:cubicBezTo>
                  <a:cubicBezTo>
                    <a:pt x="1062" y="2902"/>
                    <a:pt x="1168" y="2884"/>
                    <a:pt x="1273" y="2844"/>
                  </a:cubicBezTo>
                  <a:lnTo>
                    <a:pt x="1302" y="2844"/>
                  </a:lnTo>
                  <a:cubicBezTo>
                    <a:pt x="2778" y="2294"/>
                    <a:pt x="4399" y="1831"/>
                    <a:pt x="5991" y="1513"/>
                  </a:cubicBezTo>
                  <a:cubicBezTo>
                    <a:pt x="7612" y="1194"/>
                    <a:pt x="9262" y="963"/>
                    <a:pt x="10911" y="876"/>
                  </a:cubicBezTo>
                  <a:cubicBezTo>
                    <a:pt x="11496" y="835"/>
                    <a:pt x="12084" y="816"/>
                    <a:pt x="12673" y="816"/>
                  </a:cubicBezTo>
                  <a:cubicBezTo>
                    <a:pt x="13747" y="816"/>
                    <a:pt x="14824" y="880"/>
                    <a:pt x="15889" y="992"/>
                  </a:cubicBezTo>
                  <a:cubicBezTo>
                    <a:pt x="17539" y="1166"/>
                    <a:pt x="19160" y="1571"/>
                    <a:pt x="20781" y="2034"/>
                  </a:cubicBezTo>
                  <a:cubicBezTo>
                    <a:pt x="19218" y="1426"/>
                    <a:pt x="17626" y="876"/>
                    <a:pt x="15947" y="587"/>
                  </a:cubicBezTo>
                  <a:cubicBezTo>
                    <a:pt x="14298" y="239"/>
                    <a:pt x="12590" y="37"/>
                    <a:pt x="10911" y="8"/>
                  </a:cubicBezTo>
                  <a:cubicBezTo>
                    <a:pt x="10641" y="3"/>
                    <a:pt x="10371" y="1"/>
                    <a:pt x="10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172950" y="1431775"/>
              <a:ext cx="510150" cy="118250"/>
            </a:xfrm>
            <a:custGeom>
              <a:rect b="b" l="l" r="r" t="t"/>
              <a:pathLst>
                <a:path extrusionOk="0" h="4730" w="20406">
                  <a:moveTo>
                    <a:pt x="17106" y="1"/>
                  </a:moveTo>
                  <a:cubicBezTo>
                    <a:pt x="16201" y="1"/>
                    <a:pt x="15301" y="37"/>
                    <a:pt x="14385" y="99"/>
                  </a:cubicBezTo>
                  <a:cubicBezTo>
                    <a:pt x="12678" y="243"/>
                    <a:pt x="10999" y="475"/>
                    <a:pt x="9320" y="851"/>
                  </a:cubicBezTo>
                  <a:cubicBezTo>
                    <a:pt x="7671" y="1198"/>
                    <a:pt x="6050" y="1719"/>
                    <a:pt x="4458" y="2356"/>
                  </a:cubicBezTo>
                  <a:cubicBezTo>
                    <a:pt x="2895" y="2964"/>
                    <a:pt x="1419" y="3832"/>
                    <a:pt x="1" y="4729"/>
                  </a:cubicBezTo>
                  <a:cubicBezTo>
                    <a:pt x="1477" y="3948"/>
                    <a:pt x="3011" y="3224"/>
                    <a:pt x="4603" y="2761"/>
                  </a:cubicBezTo>
                  <a:cubicBezTo>
                    <a:pt x="6195" y="2269"/>
                    <a:pt x="7844" y="1893"/>
                    <a:pt x="9494" y="1690"/>
                  </a:cubicBezTo>
                  <a:cubicBezTo>
                    <a:pt x="10949" y="1508"/>
                    <a:pt x="12451" y="1397"/>
                    <a:pt x="13937" y="1397"/>
                  </a:cubicBezTo>
                  <a:cubicBezTo>
                    <a:pt x="14106" y="1397"/>
                    <a:pt x="14275" y="1398"/>
                    <a:pt x="14443" y="1401"/>
                  </a:cubicBezTo>
                  <a:cubicBezTo>
                    <a:pt x="16093" y="1401"/>
                    <a:pt x="17772" y="1546"/>
                    <a:pt x="19334" y="1806"/>
                  </a:cubicBezTo>
                  <a:lnTo>
                    <a:pt x="19421" y="1806"/>
                  </a:lnTo>
                  <a:cubicBezTo>
                    <a:pt x="19455" y="1810"/>
                    <a:pt x="19488" y="1812"/>
                    <a:pt x="19521" y="1812"/>
                  </a:cubicBezTo>
                  <a:cubicBezTo>
                    <a:pt x="19967" y="1812"/>
                    <a:pt x="20320" y="1456"/>
                    <a:pt x="20347" y="1025"/>
                  </a:cubicBezTo>
                  <a:cubicBezTo>
                    <a:pt x="20405" y="562"/>
                    <a:pt x="20058" y="127"/>
                    <a:pt x="19566" y="99"/>
                  </a:cubicBezTo>
                  <a:cubicBezTo>
                    <a:pt x="18732" y="30"/>
                    <a:pt x="17917" y="1"/>
                    <a:pt x="17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1204800" y="1678075"/>
              <a:ext cx="408825" cy="336925"/>
            </a:xfrm>
            <a:custGeom>
              <a:rect b="b" l="l" r="r" t="t"/>
              <a:pathLst>
                <a:path extrusionOk="0" h="13477" w="16353">
                  <a:moveTo>
                    <a:pt x="0" y="0"/>
                  </a:moveTo>
                  <a:lnTo>
                    <a:pt x="0" y="0"/>
                  </a:lnTo>
                  <a:cubicBezTo>
                    <a:pt x="1563" y="637"/>
                    <a:pt x="3068" y="1360"/>
                    <a:pt x="4457" y="2287"/>
                  </a:cubicBezTo>
                  <a:cubicBezTo>
                    <a:pt x="5847" y="3213"/>
                    <a:pt x="7178" y="4226"/>
                    <a:pt x="8394" y="5383"/>
                  </a:cubicBezTo>
                  <a:cubicBezTo>
                    <a:pt x="9609" y="6512"/>
                    <a:pt x="10738" y="7699"/>
                    <a:pt x="11780" y="9001"/>
                  </a:cubicBezTo>
                  <a:cubicBezTo>
                    <a:pt x="12822" y="10275"/>
                    <a:pt x="13806" y="11635"/>
                    <a:pt x="14587" y="13024"/>
                  </a:cubicBezTo>
                  <a:lnTo>
                    <a:pt x="14616" y="13053"/>
                  </a:lnTo>
                  <a:cubicBezTo>
                    <a:pt x="14616" y="13053"/>
                    <a:pt x="14645" y="13082"/>
                    <a:pt x="14645" y="13111"/>
                  </a:cubicBezTo>
                  <a:cubicBezTo>
                    <a:pt x="14824" y="13343"/>
                    <a:pt x="15090" y="13476"/>
                    <a:pt x="15363" y="13476"/>
                  </a:cubicBezTo>
                  <a:cubicBezTo>
                    <a:pt x="15533" y="13476"/>
                    <a:pt x="15705" y="13425"/>
                    <a:pt x="15861" y="13314"/>
                  </a:cubicBezTo>
                  <a:cubicBezTo>
                    <a:pt x="16237" y="13053"/>
                    <a:pt x="16353" y="12503"/>
                    <a:pt x="16063" y="12127"/>
                  </a:cubicBezTo>
                  <a:cubicBezTo>
                    <a:pt x="15050" y="10651"/>
                    <a:pt x="13951" y="9378"/>
                    <a:pt x="12764" y="8133"/>
                  </a:cubicBezTo>
                  <a:cubicBezTo>
                    <a:pt x="11577" y="6917"/>
                    <a:pt x="10304" y="5760"/>
                    <a:pt x="8944" y="4718"/>
                  </a:cubicBezTo>
                  <a:cubicBezTo>
                    <a:pt x="7612" y="3647"/>
                    <a:pt x="6165" y="2750"/>
                    <a:pt x="4689" y="1939"/>
                  </a:cubicBezTo>
                  <a:cubicBezTo>
                    <a:pt x="3213" y="1100"/>
                    <a:pt x="1621" y="52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1087575" y="1743200"/>
              <a:ext cx="167900" cy="496725"/>
            </a:xfrm>
            <a:custGeom>
              <a:rect b="b" l="l" r="r" t="t"/>
              <a:pathLst>
                <a:path extrusionOk="0" h="19869" w="6716">
                  <a:moveTo>
                    <a:pt x="1" y="0"/>
                  </a:moveTo>
                  <a:lnTo>
                    <a:pt x="1" y="0"/>
                  </a:lnTo>
                  <a:cubicBezTo>
                    <a:pt x="579" y="1534"/>
                    <a:pt x="1158" y="3097"/>
                    <a:pt x="1679" y="4660"/>
                  </a:cubicBezTo>
                  <a:cubicBezTo>
                    <a:pt x="2200" y="6252"/>
                    <a:pt x="2663" y="7814"/>
                    <a:pt x="3097" y="9406"/>
                  </a:cubicBezTo>
                  <a:cubicBezTo>
                    <a:pt x="3532" y="11027"/>
                    <a:pt x="3908" y="12619"/>
                    <a:pt x="4226" y="14240"/>
                  </a:cubicBezTo>
                  <a:cubicBezTo>
                    <a:pt x="4516" y="15832"/>
                    <a:pt x="4805" y="17481"/>
                    <a:pt x="4921" y="19044"/>
                  </a:cubicBezTo>
                  <a:lnTo>
                    <a:pt x="4921" y="19073"/>
                  </a:lnTo>
                  <a:cubicBezTo>
                    <a:pt x="4921" y="19102"/>
                    <a:pt x="4950" y="19131"/>
                    <a:pt x="4950" y="19160"/>
                  </a:cubicBezTo>
                  <a:cubicBezTo>
                    <a:pt x="5001" y="19572"/>
                    <a:pt x="5373" y="19869"/>
                    <a:pt x="5780" y="19869"/>
                  </a:cubicBezTo>
                  <a:cubicBezTo>
                    <a:pt x="5831" y="19869"/>
                    <a:pt x="5882" y="19864"/>
                    <a:pt x="5934" y="19855"/>
                  </a:cubicBezTo>
                  <a:cubicBezTo>
                    <a:pt x="6397" y="19768"/>
                    <a:pt x="6715" y="19334"/>
                    <a:pt x="6628" y="18871"/>
                  </a:cubicBezTo>
                  <a:cubicBezTo>
                    <a:pt x="6339" y="17134"/>
                    <a:pt x="5934" y="15542"/>
                    <a:pt x="5471" y="13921"/>
                  </a:cubicBezTo>
                  <a:cubicBezTo>
                    <a:pt x="5008" y="12330"/>
                    <a:pt x="4487" y="10738"/>
                    <a:pt x="3937" y="9175"/>
                  </a:cubicBezTo>
                  <a:cubicBezTo>
                    <a:pt x="3358" y="7583"/>
                    <a:pt x="2750" y="6049"/>
                    <a:pt x="2084" y="4515"/>
                  </a:cubicBezTo>
                  <a:cubicBezTo>
                    <a:pt x="1419" y="2981"/>
                    <a:pt x="724" y="1476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1060075" y="1054600"/>
              <a:ext cx="282950" cy="445500"/>
            </a:xfrm>
            <a:custGeom>
              <a:rect b="b" l="l" r="r" t="t"/>
              <a:pathLst>
                <a:path extrusionOk="0" h="17820" w="11318">
                  <a:moveTo>
                    <a:pt x="10359" y="0"/>
                  </a:moveTo>
                  <a:cubicBezTo>
                    <a:pt x="10152" y="0"/>
                    <a:pt x="9946" y="73"/>
                    <a:pt x="9783" y="222"/>
                  </a:cubicBezTo>
                  <a:cubicBezTo>
                    <a:pt x="8481" y="1438"/>
                    <a:pt x="7381" y="2711"/>
                    <a:pt x="6310" y="4072"/>
                  </a:cubicBezTo>
                  <a:cubicBezTo>
                    <a:pt x="5239" y="5403"/>
                    <a:pt x="4284" y="6821"/>
                    <a:pt x="3445" y="8297"/>
                  </a:cubicBezTo>
                  <a:cubicBezTo>
                    <a:pt x="2577" y="9773"/>
                    <a:pt x="1882" y="11336"/>
                    <a:pt x="1274" y="12928"/>
                  </a:cubicBezTo>
                  <a:cubicBezTo>
                    <a:pt x="666" y="14491"/>
                    <a:pt x="290" y="16170"/>
                    <a:pt x="1" y="17819"/>
                  </a:cubicBezTo>
                  <a:cubicBezTo>
                    <a:pt x="435" y="16170"/>
                    <a:pt x="927" y="14578"/>
                    <a:pt x="1679" y="13073"/>
                  </a:cubicBezTo>
                  <a:cubicBezTo>
                    <a:pt x="2403" y="11568"/>
                    <a:pt x="3213" y="10121"/>
                    <a:pt x="4168" y="8760"/>
                  </a:cubicBezTo>
                  <a:cubicBezTo>
                    <a:pt x="5124" y="7400"/>
                    <a:pt x="6166" y="6098"/>
                    <a:pt x="7294" y="4911"/>
                  </a:cubicBezTo>
                  <a:cubicBezTo>
                    <a:pt x="8394" y="3695"/>
                    <a:pt x="9639" y="2538"/>
                    <a:pt x="10883" y="1554"/>
                  </a:cubicBezTo>
                  <a:lnTo>
                    <a:pt x="10912" y="1525"/>
                  </a:lnTo>
                  <a:cubicBezTo>
                    <a:pt x="10912" y="1525"/>
                    <a:pt x="10941" y="1496"/>
                    <a:pt x="10970" y="1496"/>
                  </a:cubicBezTo>
                  <a:cubicBezTo>
                    <a:pt x="11317" y="1148"/>
                    <a:pt x="11317" y="627"/>
                    <a:pt x="10999" y="280"/>
                  </a:cubicBezTo>
                  <a:cubicBezTo>
                    <a:pt x="10829" y="95"/>
                    <a:pt x="10594" y="0"/>
                    <a:pt x="103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672250" y="1027500"/>
              <a:ext cx="309000" cy="426275"/>
            </a:xfrm>
            <a:custGeom>
              <a:rect b="b" l="l" r="r" t="t"/>
              <a:pathLst>
                <a:path extrusionOk="0" h="17051" w="12360">
                  <a:moveTo>
                    <a:pt x="968" y="0"/>
                  </a:moveTo>
                  <a:cubicBezTo>
                    <a:pt x="694" y="0"/>
                    <a:pt x="422" y="129"/>
                    <a:pt x="261" y="380"/>
                  </a:cubicBezTo>
                  <a:cubicBezTo>
                    <a:pt x="1" y="756"/>
                    <a:pt x="87" y="1306"/>
                    <a:pt x="493" y="1567"/>
                  </a:cubicBezTo>
                  <a:lnTo>
                    <a:pt x="522" y="1596"/>
                  </a:lnTo>
                  <a:cubicBezTo>
                    <a:pt x="1824" y="2493"/>
                    <a:pt x="3097" y="3564"/>
                    <a:pt x="4313" y="4693"/>
                  </a:cubicBezTo>
                  <a:cubicBezTo>
                    <a:pt x="5500" y="5821"/>
                    <a:pt x="6628" y="7037"/>
                    <a:pt x="7641" y="8339"/>
                  </a:cubicBezTo>
                  <a:cubicBezTo>
                    <a:pt x="8683" y="9613"/>
                    <a:pt x="9609" y="11002"/>
                    <a:pt x="10420" y="12449"/>
                  </a:cubicBezTo>
                  <a:cubicBezTo>
                    <a:pt x="11230" y="13896"/>
                    <a:pt x="11838" y="15488"/>
                    <a:pt x="12359" y="17051"/>
                  </a:cubicBezTo>
                  <a:cubicBezTo>
                    <a:pt x="11983" y="15430"/>
                    <a:pt x="11520" y="13809"/>
                    <a:pt x="10796" y="12275"/>
                  </a:cubicBezTo>
                  <a:cubicBezTo>
                    <a:pt x="10102" y="10742"/>
                    <a:pt x="9291" y="9237"/>
                    <a:pt x="8336" y="7818"/>
                  </a:cubicBezTo>
                  <a:cubicBezTo>
                    <a:pt x="7410" y="6400"/>
                    <a:pt x="6368" y="5069"/>
                    <a:pt x="5239" y="3795"/>
                  </a:cubicBezTo>
                  <a:cubicBezTo>
                    <a:pt x="4081" y="2522"/>
                    <a:pt x="2895" y="1306"/>
                    <a:pt x="1506" y="206"/>
                  </a:cubicBezTo>
                  <a:cubicBezTo>
                    <a:pt x="1506" y="177"/>
                    <a:pt x="1477" y="149"/>
                    <a:pt x="1448" y="149"/>
                  </a:cubicBezTo>
                  <a:cubicBezTo>
                    <a:pt x="1304" y="49"/>
                    <a:pt x="1136" y="0"/>
                    <a:pt x="9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520300" y="1311950"/>
              <a:ext cx="348050" cy="141125"/>
            </a:xfrm>
            <a:custGeom>
              <a:rect b="b" l="l" r="r" t="t"/>
              <a:pathLst>
                <a:path extrusionOk="0" h="5645" w="13922">
                  <a:moveTo>
                    <a:pt x="290" y="0"/>
                  </a:moveTo>
                  <a:cubicBezTo>
                    <a:pt x="145" y="0"/>
                    <a:pt x="1" y="116"/>
                    <a:pt x="1" y="261"/>
                  </a:cubicBezTo>
                  <a:cubicBezTo>
                    <a:pt x="1" y="434"/>
                    <a:pt x="116" y="550"/>
                    <a:pt x="290" y="579"/>
                  </a:cubicBezTo>
                  <a:cubicBezTo>
                    <a:pt x="1506" y="608"/>
                    <a:pt x="2721" y="782"/>
                    <a:pt x="3937" y="1013"/>
                  </a:cubicBezTo>
                  <a:cubicBezTo>
                    <a:pt x="5152" y="1274"/>
                    <a:pt x="6339" y="1592"/>
                    <a:pt x="7497" y="1997"/>
                  </a:cubicBezTo>
                  <a:cubicBezTo>
                    <a:pt x="8683" y="2402"/>
                    <a:pt x="9812" y="2923"/>
                    <a:pt x="10883" y="3531"/>
                  </a:cubicBezTo>
                  <a:cubicBezTo>
                    <a:pt x="11983" y="4110"/>
                    <a:pt x="12967" y="4863"/>
                    <a:pt x="13922" y="5644"/>
                  </a:cubicBezTo>
                  <a:cubicBezTo>
                    <a:pt x="12996" y="4805"/>
                    <a:pt x="12041" y="4023"/>
                    <a:pt x="10941" y="3387"/>
                  </a:cubicBezTo>
                  <a:cubicBezTo>
                    <a:pt x="9899" y="2750"/>
                    <a:pt x="8770" y="2171"/>
                    <a:pt x="7612" y="1737"/>
                  </a:cubicBezTo>
                  <a:cubicBezTo>
                    <a:pt x="6455" y="1274"/>
                    <a:pt x="5239" y="897"/>
                    <a:pt x="4024" y="608"/>
                  </a:cubicBezTo>
                  <a:cubicBezTo>
                    <a:pt x="2808" y="319"/>
                    <a:pt x="1592" y="87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455900" y="1578075"/>
              <a:ext cx="358200" cy="116475"/>
            </a:xfrm>
            <a:custGeom>
              <a:rect b="b" l="l" r="r" t="t"/>
              <a:pathLst>
                <a:path extrusionOk="0" h="4659" w="14328">
                  <a:moveTo>
                    <a:pt x="12961" y="0"/>
                  </a:moveTo>
                  <a:cubicBezTo>
                    <a:pt x="12172" y="0"/>
                    <a:pt x="11383" y="41"/>
                    <a:pt x="10594" y="151"/>
                  </a:cubicBezTo>
                  <a:cubicBezTo>
                    <a:pt x="9378" y="324"/>
                    <a:pt x="8134" y="556"/>
                    <a:pt x="6947" y="932"/>
                  </a:cubicBezTo>
                  <a:cubicBezTo>
                    <a:pt x="5760" y="1309"/>
                    <a:pt x="4574" y="1772"/>
                    <a:pt x="3445" y="2293"/>
                  </a:cubicBezTo>
                  <a:cubicBezTo>
                    <a:pt x="2316" y="2842"/>
                    <a:pt x="1216" y="3421"/>
                    <a:pt x="174" y="4145"/>
                  </a:cubicBezTo>
                  <a:lnTo>
                    <a:pt x="145" y="4145"/>
                  </a:lnTo>
                  <a:cubicBezTo>
                    <a:pt x="30" y="4232"/>
                    <a:pt x="1" y="4405"/>
                    <a:pt x="88" y="4550"/>
                  </a:cubicBezTo>
                  <a:cubicBezTo>
                    <a:pt x="140" y="4620"/>
                    <a:pt x="235" y="4658"/>
                    <a:pt x="328" y="4658"/>
                  </a:cubicBezTo>
                  <a:cubicBezTo>
                    <a:pt x="388" y="4658"/>
                    <a:pt x="447" y="4642"/>
                    <a:pt x="493" y="4608"/>
                  </a:cubicBezTo>
                  <a:cubicBezTo>
                    <a:pt x="1477" y="3884"/>
                    <a:pt x="2548" y="3248"/>
                    <a:pt x="3647" y="2669"/>
                  </a:cubicBezTo>
                  <a:cubicBezTo>
                    <a:pt x="4747" y="2119"/>
                    <a:pt x="5876" y="1627"/>
                    <a:pt x="7034" y="1222"/>
                  </a:cubicBezTo>
                  <a:cubicBezTo>
                    <a:pt x="8191" y="788"/>
                    <a:pt x="9407" y="498"/>
                    <a:pt x="10623" y="296"/>
                  </a:cubicBezTo>
                  <a:cubicBezTo>
                    <a:pt x="11838" y="64"/>
                    <a:pt x="13083" y="35"/>
                    <a:pt x="14327" y="35"/>
                  </a:cubicBezTo>
                  <a:cubicBezTo>
                    <a:pt x="13872" y="14"/>
                    <a:pt x="13416" y="0"/>
                    <a:pt x="129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1220725" y="1366200"/>
              <a:ext cx="359625" cy="106400"/>
            </a:xfrm>
            <a:custGeom>
              <a:rect b="b" l="l" r="r" t="t"/>
              <a:pathLst>
                <a:path extrusionOk="0" h="4256" w="14385">
                  <a:moveTo>
                    <a:pt x="14095" y="1"/>
                  </a:moveTo>
                  <a:cubicBezTo>
                    <a:pt x="12822" y="1"/>
                    <a:pt x="11577" y="117"/>
                    <a:pt x="10361" y="290"/>
                  </a:cubicBezTo>
                  <a:cubicBezTo>
                    <a:pt x="9117" y="493"/>
                    <a:pt x="7901" y="753"/>
                    <a:pt x="6686" y="1101"/>
                  </a:cubicBezTo>
                  <a:cubicBezTo>
                    <a:pt x="5499" y="1419"/>
                    <a:pt x="4341" y="1882"/>
                    <a:pt x="3213" y="2403"/>
                  </a:cubicBezTo>
                  <a:cubicBezTo>
                    <a:pt x="2055" y="2895"/>
                    <a:pt x="1013" y="3561"/>
                    <a:pt x="0" y="4255"/>
                  </a:cubicBezTo>
                  <a:cubicBezTo>
                    <a:pt x="1042" y="3590"/>
                    <a:pt x="2113" y="2982"/>
                    <a:pt x="3271" y="2519"/>
                  </a:cubicBezTo>
                  <a:cubicBezTo>
                    <a:pt x="4399" y="2056"/>
                    <a:pt x="5557" y="1651"/>
                    <a:pt x="6773" y="1361"/>
                  </a:cubicBezTo>
                  <a:cubicBezTo>
                    <a:pt x="7959" y="1072"/>
                    <a:pt x="9175" y="869"/>
                    <a:pt x="10390" y="725"/>
                  </a:cubicBezTo>
                  <a:cubicBezTo>
                    <a:pt x="11362" y="634"/>
                    <a:pt x="12316" y="561"/>
                    <a:pt x="13266" y="561"/>
                  </a:cubicBezTo>
                  <a:cubicBezTo>
                    <a:pt x="13533" y="561"/>
                    <a:pt x="13800" y="567"/>
                    <a:pt x="14066" y="580"/>
                  </a:cubicBezTo>
                  <a:lnTo>
                    <a:pt x="14095" y="580"/>
                  </a:lnTo>
                  <a:cubicBezTo>
                    <a:pt x="14240" y="580"/>
                    <a:pt x="14384" y="464"/>
                    <a:pt x="14384" y="290"/>
                  </a:cubicBezTo>
                  <a:cubicBezTo>
                    <a:pt x="14384" y="146"/>
                    <a:pt x="14240" y="1"/>
                    <a:pt x="14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1062975" y="1036450"/>
              <a:ext cx="96250" cy="362350"/>
            </a:xfrm>
            <a:custGeom>
              <a:rect b="b" l="l" r="r" t="t"/>
              <a:pathLst>
                <a:path extrusionOk="0" h="14494" w="3850">
                  <a:moveTo>
                    <a:pt x="3536" y="0"/>
                  </a:moveTo>
                  <a:cubicBezTo>
                    <a:pt x="3423" y="0"/>
                    <a:pt x="3314" y="65"/>
                    <a:pt x="3271" y="196"/>
                  </a:cubicBezTo>
                  <a:cubicBezTo>
                    <a:pt x="2837" y="1353"/>
                    <a:pt x="2432" y="2511"/>
                    <a:pt x="2084" y="3698"/>
                  </a:cubicBezTo>
                  <a:cubicBezTo>
                    <a:pt x="1737" y="4855"/>
                    <a:pt x="1419" y="6042"/>
                    <a:pt x="1158" y="7258"/>
                  </a:cubicBezTo>
                  <a:cubicBezTo>
                    <a:pt x="869" y="8444"/>
                    <a:pt x="637" y="9631"/>
                    <a:pt x="435" y="10847"/>
                  </a:cubicBezTo>
                  <a:cubicBezTo>
                    <a:pt x="232" y="12062"/>
                    <a:pt x="116" y="13278"/>
                    <a:pt x="1" y="14493"/>
                  </a:cubicBezTo>
                  <a:cubicBezTo>
                    <a:pt x="145" y="13278"/>
                    <a:pt x="319" y="12062"/>
                    <a:pt x="579" y="10876"/>
                  </a:cubicBezTo>
                  <a:cubicBezTo>
                    <a:pt x="811" y="9689"/>
                    <a:pt x="1100" y="8502"/>
                    <a:pt x="1419" y="7316"/>
                  </a:cubicBezTo>
                  <a:cubicBezTo>
                    <a:pt x="2084" y="4971"/>
                    <a:pt x="2866" y="2627"/>
                    <a:pt x="3792" y="398"/>
                  </a:cubicBezTo>
                  <a:cubicBezTo>
                    <a:pt x="3850" y="254"/>
                    <a:pt x="3792" y="80"/>
                    <a:pt x="3647" y="22"/>
                  </a:cubicBezTo>
                  <a:cubicBezTo>
                    <a:pt x="3611" y="8"/>
                    <a:pt x="3573" y="0"/>
                    <a:pt x="3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972525" y="1803250"/>
              <a:ext cx="66600" cy="369175"/>
            </a:xfrm>
            <a:custGeom>
              <a:rect b="b" l="l" r="r" t="t"/>
              <a:pathLst>
                <a:path extrusionOk="0" h="14767" w="2664">
                  <a:moveTo>
                    <a:pt x="2663" y="0"/>
                  </a:moveTo>
                  <a:cubicBezTo>
                    <a:pt x="2606" y="1245"/>
                    <a:pt x="2519" y="2460"/>
                    <a:pt x="2374" y="3676"/>
                  </a:cubicBezTo>
                  <a:cubicBezTo>
                    <a:pt x="2229" y="4892"/>
                    <a:pt x="2056" y="6078"/>
                    <a:pt x="1824" y="7294"/>
                  </a:cubicBezTo>
                  <a:cubicBezTo>
                    <a:pt x="1390" y="9696"/>
                    <a:pt x="811" y="12069"/>
                    <a:pt x="30" y="14385"/>
                  </a:cubicBezTo>
                  <a:cubicBezTo>
                    <a:pt x="1" y="14529"/>
                    <a:pt x="88" y="14703"/>
                    <a:pt x="232" y="14761"/>
                  </a:cubicBezTo>
                  <a:cubicBezTo>
                    <a:pt x="251" y="14765"/>
                    <a:pt x="270" y="14766"/>
                    <a:pt x="289" y="14766"/>
                  </a:cubicBezTo>
                  <a:cubicBezTo>
                    <a:pt x="419" y="14766"/>
                    <a:pt x="554" y="14684"/>
                    <a:pt x="580" y="14558"/>
                  </a:cubicBezTo>
                  <a:cubicBezTo>
                    <a:pt x="927" y="13372"/>
                    <a:pt x="1216" y="12156"/>
                    <a:pt x="1477" y="10969"/>
                  </a:cubicBezTo>
                  <a:cubicBezTo>
                    <a:pt x="1708" y="9754"/>
                    <a:pt x="1940" y="8567"/>
                    <a:pt x="2114" y="7352"/>
                  </a:cubicBezTo>
                  <a:cubicBezTo>
                    <a:pt x="2287" y="6136"/>
                    <a:pt x="2432" y="4892"/>
                    <a:pt x="2519" y="3676"/>
                  </a:cubicBezTo>
                  <a:cubicBezTo>
                    <a:pt x="2606" y="2460"/>
                    <a:pt x="2663" y="1245"/>
                    <a:pt x="26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1263400" y="1663600"/>
              <a:ext cx="337200" cy="167275"/>
            </a:xfrm>
            <a:custGeom>
              <a:rect b="b" l="l" r="r" t="t"/>
              <a:pathLst>
                <a:path extrusionOk="0" h="6691" w="13488">
                  <a:moveTo>
                    <a:pt x="1" y="0"/>
                  </a:moveTo>
                  <a:lnTo>
                    <a:pt x="1" y="0"/>
                  </a:lnTo>
                  <a:cubicBezTo>
                    <a:pt x="1216" y="203"/>
                    <a:pt x="2432" y="434"/>
                    <a:pt x="3590" y="869"/>
                  </a:cubicBezTo>
                  <a:cubicBezTo>
                    <a:pt x="4776" y="1274"/>
                    <a:pt x="5905" y="1766"/>
                    <a:pt x="6976" y="2345"/>
                  </a:cubicBezTo>
                  <a:cubicBezTo>
                    <a:pt x="8076" y="2924"/>
                    <a:pt x="9118" y="3560"/>
                    <a:pt x="10131" y="4284"/>
                  </a:cubicBezTo>
                  <a:cubicBezTo>
                    <a:pt x="11115" y="4978"/>
                    <a:pt x="12099" y="5760"/>
                    <a:pt x="12967" y="6599"/>
                  </a:cubicBezTo>
                  <a:cubicBezTo>
                    <a:pt x="12967" y="6599"/>
                    <a:pt x="12996" y="6628"/>
                    <a:pt x="12996" y="6628"/>
                  </a:cubicBezTo>
                  <a:cubicBezTo>
                    <a:pt x="13050" y="6668"/>
                    <a:pt x="13116" y="6690"/>
                    <a:pt x="13183" y="6690"/>
                  </a:cubicBezTo>
                  <a:cubicBezTo>
                    <a:pt x="13260" y="6690"/>
                    <a:pt x="13339" y="6661"/>
                    <a:pt x="13401" y="6599"/>
                  </a:cubicBezTo>
                  <a:cubicBezTo>
                    <a:pt x="13488" y="6483"/>
                    <a:pt x="13488" y="6281"/>
                    <a:pt x="13372" y="6194"/>
                  </a:cubicBezTo>
                  <a:cubicBezTo>
                    <a:pt x="12417" y="5355"/>
                    <a:pt x="11404" y="4602"/>
                    <a:pt x="10362" y="3908"/>
                  </a:cubicBezTo>
                  <a:cubicBezTo>
                    <a:pt x="9320" y="3242"/>
                    <a:pt x="8249" y="2634"/>
                    <a:pt x="7120" y="2084"/>
                  </a:cubicBezTo>
                  <a:cubicBezTo>
                    <a:pt x="5992" y="1534"/>
                    <a:pt x="4834" y="1100"/>
                    <a:pt x="3647" y="724"/>
                  </a:cubicBezTo>
                  <a:cubicBezTo>
                    <a:pt x="2461" y="348"/>
                    <a:pt x="1216" y="145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1177300" y="1730875"/>
              <a:ext cx="205525" cy="315975"/>
            </a:xfrm>
            <a:custGeom>
              <a:rect b="b" l="l" r="r" t="t"/>
              <a:pathLst>
                <a:path extrusionOk="0" h="12639" w="8221">
                  <a:moveTo>
                    <a:pt x="0" y="1"/>
                  </a:moveTo>
                  <a:lnTo>
                    <a:pt x="0" y="1"/>
                  </a:lnTo>
                  <a:cubicBezTo>
                    <a:pt x="956" y="811"/>
                    <a:pt x="1853" y="1680"/>
                    <a:pt x="2634" y="2635"/>
                  </a:cubicBezTo>
                  <a:cubicBezTo>
                    <a:pt x="3416" y="3590"/>
                    <a:pt x="4139" y="4603"/>
                    <a:pt x="4747" y="5645"/>
                  </a:cubicBezTo>
                  <a:cubicBezTo>
                    <a:pt x="5384" y="6716"/>
                    <a:pt x="5934" y="7815"/>
                    <a:pt x="6426" y="8944"/>
                  </a:cubicBezTo>
                  <a:cubicBezTo>
                    <a:pt x="6889" y="10073"/>
                    <a:pt x="7323" y="11231"/>
                    <a:pt x="7641" y="12417"/>
                  </a:cubicBezTo>
                  <a:cubicBezTo>
                    <a:pt x="7641" y="12417"/>
                    <a:pt x="7641" y="12417"/>
                    <a:pt x="7641" y="12446"/>
                  </a:cubicBezTo>
                  <a:cubicBezTo>
                    <a:pt x="7664" y="12560"/>
                    <a:pt x="7776" y="12638"/>
                    <a:pt x="7894" y="12638"/>
                  </a:cubicBezTo>
                  <a:cubicBezTo>
                    <a:pt x="7925" y="12638"/>
                    <a:pt x="7958" y="12632"/>
                    <a:pt x="7989" y="12620"/>
                  </a:cubicBezTo>
                  <a:cubicBezTo>
                    <a:pt x="8133" y="12562"/>
                    <a:pt x="8220" y="12417"/>
                    <a:pt x="8191" y="12273"/>
                  </a:cubicBezTo>
                  <a:cubicBezTo>
                    <a:pt x="7815" y="11057"/>
                    <a:pt x="7352" y="9899"/>
                    <a:pt x="6802" y="8771"/>
                  </a:cubicBezTo>
                  <a:cubicBezTo>
                    <a:pt x="6281" y="7642"/>
                    <a:pt x="5673" y="6542"/>
                    <a:pt x="4979" y="5500"/>
                  </a:cubicBezTo>
                  <a:cubicBezTo>
                    <a:pt x="4313" y="4458"/>
                    <a:pt x="3560" y="3474"/>
                    <a:pt x="2721" y="2548"/>
                  </a:cubicBezTo>
                  <a:cubicBezTo>
                    <a:pt x="1911" y="1593"/>
                    <a:pt x="985" y="78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675150" y="1720750"/>
              <a:ext cx="245300" cy="286300"/>
            </a:xfrm>
            <a:custGeom>
              <a:rect b="b" l="l" r="r" t="t"/>
              <a:pathLst>
                <a:path extrusionOk="0" h="11452" w="9812">
                  <a:moveTo>
                    <a:pt x="9812" y="1"/>
                  </a:moveTo>
                  <a:lnTo>
                    <a:pt x="9812" y="1"/>
                  </a:lnTo>
                  <a:cubicBezTo>
                    <a:pt x="8741" y="609"/>
                    <a:pt x="7670" y="1274"/>
                    <a:pt x="6715" y="2085"/>
                  </a:cubicBezTo>
                  <a:cubicBezTo>
                    <a:pt x="5760" y="2895"/>
                    <a:pt x="4863" y="3763"/>
                    <a:pt x="4081" y="4718"/>
                  </a:cubicBezTo>
                  <a:cubicBezTo>
                    <a:pt x="3271" y="5674"/>
                    <a:pt x="2518" y="6687"/>
                    <a:pt x="1853" y="7728"/>
                  </a:cubicBezTo>
                  <a:cubicBezTo>
                    <a:pt x="1158" y="8799"/>
                    <a:pt x="550" y="9870"/>
                    <a:pt x="58" y="11057"/>
                  </a:cubicBezTo>
                  <a:cubicBezTo>
                    <a:pt x="0" y="11202"/>
                    <a:pt x="58" y="11375"/>
                    <a:pt x="203" y="11433"/>
                  </a:cubicBezTo>
                  <a:cubicBezTo>
                    <a:pt x="234" y="11445"/>
                    <a:pt x="266" y="11451"/>
                    <a:pt x="298" y="11451"/>
                  </a:cubicBezTo>
                  <a:cubicBezTo>
                    <a:pt x="417" y="11451"/>
                    <a:pt x="534" y="11373"/>
                    <a:pt x="579" y="11259"/>
                  </a:cubicBezTo>
                  <a:cubicBezTo>
                    <a:pt x="1042" y="10131"/>
                    <a:pt x="1592" y="9031"/>
                    <a:pt x="2200" y="7960"/>
                  </a:cubicBezTo>
                  <a:cubicBezTo>
                    <a:pt x="2837" y="6889"/>
                    <a:pt x="3531" y="5876"/>
                    <a:pt x="4284" y="4892"/>
                  </a:cubicBezTo>
                  <a:cubicBezTo>
                    <a:pt x="5036" y="3937"/>
                    <a:pt x="5905" y="3040"/>
                    <a:pt x="6831" y="2200"/>
                  </a:cubicBezTo>
                  <a:cubicBezTo>
                    <a:pt x="7728" y="1361"/>
                    <a:pt x="8770" y="666"/>
                    <a:pt x="9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33475" y="1636100"/>
              <a:ext cx="447200" cy="278825"/>
            </a:xfrm>
            <a:custGeom>
              <a:rect b="b" l="l" r="r" t="t"/>
              <a:pathLst>
                <a:path extrusionOk="0" h="11153" w="17888">
                  <a:moveTo>
                    <a:pt x="17887" y="1"/>
                  </a:moveTo>
                  <a:lnTo>
                    <a:pt x="17887" y="1"/>
                  </a:lnTo>
                  <a:cubicBezTo>
                    <a:pt x="16237" y="290"/>
                    <a:pt x="14588" y="637"/>
                    <a:pt x="12996" y="1245"/>
                  </a:cubicBezTo>
                  <a:cubicBezTo>
                    <a:pt x="11433" y="1824"/>
                    <a:pt x="9870" y="2547"/>
                    <a:pt x="8394" y="3387"/>
                  </a:cubicBezTo>
                  <a:cubicBezTo>
                    <a:pt x="6918" y="4226"/>
                    <a:pt x="5500" y="5181"/>
                    <a:pt x="4168" y="6223"/>
                  </a:cubicBezTo>
                  <a:cubicBezTo>
                    <a:pt x="2808" y="7294"/>
                    <a:pt x="1534" y="8394"/>
                    <a:pt x="319" y="9696"/>
                  </a:cubicBezTo>
                  <a:cubicBezTo>
                    <a:pt x="319" y="9725"/>
                    <a:pt x="290" y="9725"/>
                    <a:pt x="290" y="9754"/>
                  </a:cubicBezTo>
                  <a:cubicBezTo>
                    <a:pt x="0" y="10130"/>
                    <a:pt x="58" y="10680"/>
                    <a:pt x="435" y="10970"/>
                  </a:cubicBezTo>
                  <a:cubicBezTo>
                    <a:pt x="594" y="11092"/>
                    <a:pt x="780" y="11153"/>
                    <a:pt x="963" y="11153"/>
                  </a:cubicBezTo>
                  <a:cubicBezTo>
                    <a:pt x="1211" y="11153"/>
                    <a:pt x="1455" y="11042"/>
                    <a:pt x="1621" y="10825"/>
                  </a:cubicBezTo>
                  <a:lnTo>
                    <a:pt x="1650" y="10796"/>
                  </a:lnTo>
                  <a:cubicBezTo>
                    <a:pt x="2634" y="9552"/>
                    <a:pt x="3792" y="8336"/>
                    <a:pt x="5008" y="7207"/>
                  </a:cubicBezTo>
                  <a:cubicBezTo>
                    <a:pt x="6194" y="6107"/>
                    <a:pt x="7497" y="5065"/>
                    <a:pt x="8857" y="4110"/>
                  </a:cubicBezTo>
                  <a:cubicBezTo>
                    <a:pt x="10217" y="3155"/>
                    <a:pt x="11664" y="2345"/>
                    <a:pt x="13169" y="1650"/>
                  </a:cubicBezTo>
                  <a:cubicBezTo>
                    <a:pt x="14674" y="927"/>
                    <a:pt x="16266" y="435"/>
                    <a:pt x="17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763425" y="1753325"/>
              <a:ext cx="217100" cy="476875"/>
            </a:xfrm>
            <a:custGeom>
              <a:rect b="b" l="l" r="r" t="t"/>
              <a:pathLst>
                <a:path extrusionOk="0" h="19075" w="8684">
                  <a:moveTo>
                    <a:pt x="8683" y="0"/>
                  </a:moveTo>
                  <a:cubicBezTo>
                    <a:pt x="7496" y="1187"/>
                    <a:pt x="6368" y="2431"/>
                    <a:pt x="5442" y="3850"/>
                  </a:cubicBezTo>
                  <a:cubicBezTo>
                    <a:pt x="4486" y="5239"/>
                    <a:pt x="3618" y="6715"/>
                    <a:pt x="2924" y="8278"/>
                  </a:cubicBezTo>
                  <a:cubicBezTo>
                    <a:pt x="2229" y="9812"/>
                    <a:pt x="1621" y="11404"/>
                    <a:pt x="1129" y="13053"/>
                  </a:cubicBezTo>
                  <a:cubicBezTo>
                    <a:pt x="637" y="14703"/>
                    <a:pt x="261" y="16324"/>
                    <a:pt x="29" y="18089"/>
                  </a:cubicBezTo>
                  <a:cubicBezTo>
                    <a:pt x="29" y="18118"/>
                    <a:pt x="29" y="18147"/>
                    <a:pt x="29" y="18176"/>
                  </a:cubicBezTo>
                  <a:cubicBezTo>
                    <a:pt x="0" y="18639"/>
                    <a:pt x="377" y="19044"/>
                    <a:pt x="840" y="19073"/>
                  </a:cubicBezTo>
                  <a:cubicBezTo>
                    <a:pt x="856" y="19074"/>
                    <a:pt x="873" y="19075"/>
                    <a:pt x="890" y="19075"/>
                  </a:cubicBezTo>
                  <a:cubicBezTo>
                    <a:pt x="1332" y="19075"/>
                    <a:pt x="1709" y="18709"/>
                    <a:pt x="1737" y="18263"/>
                  </a:cubicBezTo>
                  <a:lnTo>
                    <a:pt x="1737" y="18205"/>
                  </a:lnTo>
                  <a:cubicBezTo>
                    <a:pt x="1824" y="16642"/>
                    <a:pt x="2055" y="14963"/>
                    <a:pt x="2374" y="13372"/>
                  </a:cubicBezTo>
                  <a:cubicBezTo>
                    <a:pt x="2721" y="11751"/>
                    <a:pt x="3155" y="10159"/>
                    <a:pt x="3734" y="8596"/>
                  </a:cubicBezTo>
                  <a:cubicBezTo>
                    <a:pt x="4284" y="7033"/>
                    <a:pt x="4978" y="5528"/>
                    <a:pt x="5789" y="4081"/>
                  </a:cubicBezTo>
                  <a:cubicBezTo>
                    <a:pt x="6599" y="2605"/>
                    <a:pt x="7612" y="1274"/>
                    <a:pt x="8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574575" y="1156600"/>
              <a:ext cx="129550" cy="64925"/>
            </a:xfrm>
            <a:custGeom>
              <a:rect b="b" l="l" r="r" t="t"/>
              <a:pathLst>
                <a:path extrusionOk="0" h="2597" w="5182">
                  <a:moveTo>
                    <a:pt x="1180" y="0"/>
                  </a:moveTo>
                  <a:cubicBezTo>
                    <a:pt x="770" y="0"/>
                    <a:pt x="359" y="86"/>
                    <a:pt x="0" y="310"/>
                  </a:cubicBezTo>
                  <a:cubicBezTo>
                    <a:pt x="492" y="513"/>
                    <a:pt x="898" y="686"/>
                    <a:pt x="1303" y="889"/>
                  </a:cubicBezTo>
                  <a:lnTo>
                    <a:pt x="2518" y="1497"/>
                  </a:lnTo>
                  <a:cubicBezTo>
                    <a:pt x="3329" y="1873"/>
                    <a:pt x="4139" y="2307"/>
                    <a:pt x="5181" y="2596"/>
                  </a:cubicBezTo>
                  <a:cubicBezTo>
                    <a:pt x="4949" y="2075"/>
                    <a:pt x="4631" y="1699"/>
                    <a:pt x="4284" y="1323"/>
                  </a:cubicBezTo>
                  <a:cubicBezTo>
                    <a:pt x="3908" y="976"/>
                    <a:pt x="3502" y="686"/>
                    <a:pt x="3039" y="455"/>
                  </a:cubicBezTo>
                  <a:cubicBezTo>
                    <a:pt x="2576" y="223"/>
                    <a:pt x="2084" y="78"/>
                    <a:pt x="1534" y="21"/>
                  </a:cubicBezTo>
                  <a:cubicBezTo>
                    <a:pt x="1417" y="8"/>
                    <a:pt x="1299" y="0"/>
                    <a:pt x="11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944300" y="1053625"/>
              <a:ext cx="52850" cy="133900"/>
            </a:xfrm>
            <a:custGeom>
              <a:rect b="b" l="l" r="r" t="t"/>
              <a:pathLst>
                <a:path extrusionOk="0" h="5356" w="2114">
                  <a:moveTo>
                    <a:pt x="1" y="1"/>
                  </a:moveTo>
                  <a:lnTo>
                    <a:pt x="1" y="1"/>
                  </a:lnTo>
                  <a:cubicBezTo>
                    <a:pt x="175" y="493"/>
                    <a:pt x="319" y="927"/>
                    <a:pt x="464" y="1361"/>
                  </a:cubicBezTo>
                  <a:lnTo>
                    <a:pt x="811" y="2635"/>
                  </a:lnTo>
                  <a:cubicBezTo>
                    <a:pt x="1072" y="3532"/>
                    <a:pt x="1332" y="4400"/>
                    <a:pt x="1795" y="5355"/>
                  </a:cubicBezTo>
                  <a:cubicBezTo>
                    <a:pt x="2027" y="4863"/>
                    <a:pt x="2114" y="4342"/>
                    <a:pt x="2114" y="3850"/>
                  </a:cubicBezTo>
                  <a:cubicBezTo>
                    <a:pt x="2114" y="3329"/>
                    <a:pt x="2056" y="2837"/>
                    <a:pt x="1911" y="2345"/>
                  </a:cubicBezTo>
                  <a:cubicBezTo>
                    <a:pt x="1766" y="1853"/>
                    <a:pt x="1564" y="1361"/>
                    <a:pt x="1245" y="927"/>
                  </a:cubicBezTo>
                  <a:cubicBezTo>
                    <a:pt x="927" y="522"/>
                    <a:pt x="522" y="14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404525" y="1406725"/>
              <a:ext cx="141850" cy="29700"/>
            </a:xfrm>
            <a:custGeom>
              <a:rect b="b" l="l" r="r" t="t"/>
              <a:pathLst>
                <a:path extrusionOk="0" h="1188" w="5674">
                  <a:moveTo>
                    <a:pt x="2808" y="1"/>
                  </a:moveTo>
                  <a:cubicBezTo>
                    <a:pt x="2316" y="1"/>
                    <a:pt x="1795" y="59"/>
                    <a:pt x="1274" y="261"/>
                  </a:cubicBezTo>
                  <a:cubicBezTo>
                    <a:pt x="782" y="435"/>
                    <a:pt x="319" y="724"/>
                    <a:pt x="1" y="1187"/>
                  </a:cubicBezTo>
                  <a:cubicBezTo>
                    <a:pt x="551" y="1158"/>
                    <a:pt x="985" y="1129"/>
                    <a:pt x="1448" y="1129"/>
                  </a:cubicBezTo>
                  <a:lnTo>
                    <a:pt x="2808" y="1158"/>
                  </a:lnTo>
                  <a:cubicBezTo>
                    <a:pt x="3033" y="1158"/>
                    <a:pt x="3259" y="1160"/>
                    <a:pt x="3488" y="1160"/>
                  </a:cubicBezTo>
                  <a:cubicBezTo>
                    <a:pt x="4176" y="1160"/>
                    <a:pt x="4892" y="1144"/>
                    <a:pt x="5674" y="1014"/>
                  </a:cubicBezTo>
                  <a:cubicBezTo>
                    <a:pt x="5268" y="637"/>
                    <a:pt x="4805" y="435"/>
                    <a:pt x="4313" y="261"/>
                  </a:cubicBezTo>
                  <a:cubicBezTo>
                    <a:pt x="3821" y="116"/>
                    <a:pt x="3329" y="1"/>
                    <a:pt x="28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82825" y="1733400"/>
              <a:ext cx="111450" cy="88675"/>
            </a:xfrm>
            <a:custGeom>
              <a:rect b="b" l="l" r="r" t="t"/>
              <a:pathLst>
                <a:path extrusionOk="0" h="3547" w="4458">
                  <a:moveTo>
                    <a:pt x="4166" y="1"/>
                  </a:moveTo>
                  <a:cubicBezTo>
                    <a:pt x="3730" y="1"/>
                    <a:pt x="3327" y="100"/>
                    <a:pt x="2924" y="218"/>
                  </a:cubicBezTo>
                  <a:cubicBezTo>
                    <a:pt x="2461" y="392"/>
                    <a:pt x="1998" y="624"/>
                    <a:pt x="1563" y="913"/>
                  </a:cubicBezTo>
                  <a:cubicBezTo>
                    <a:pt x="1158" y="1231"/>
                    <a:pt x="782" y="1608"/>
                    <a:pt x="493" y="2042"/>
                  </a:cubicBezTo>
                  <a:cubicBezTo>
                    <a:pt x="203" y="2476"/>
                    <a:pt x="1" y="2997"/>
                    <a:pt x="29" y="3547"/>
                  </a:cubicBezTo>
                  <a:cubicBezTo>
                    <a:pt x="435" y="3199"/>
                    <a:pt x="782" y="2910"/>
                    <a:pt x="1158" y="2650"/>
                  </a:cubicBezTo>
                  <a:lnTo>
                    <a:pt x="2258" y="1839"/>
                  </a:lnTo>
                  <a:cubicBezTo>
                    <a:pt x="2982" y="1318"/>
                    <a:pt x="3734" y="797"/>
                    <a:pt x="4458" y="16"/>
                  </a:cubicBezTo>
                  <a:cubicBezTo>
                    <a:pt x="4359" y="5"/>
                    <a:pt x="4261" y="1"/>
                    <a:pt x="4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362525" y="1219100"/>
              <a:ext cx="130275" cy="60300"/>
            </a:xfrm>
            <a:custGeom>
              <a:rect b="b" l="l" r="r" t="t"/>
              <a:pathLst>
                <a:path extrusionOk="0" h="2412" w="5211">
                  <a:moveTo>
                    <a:pt x="4014" y="0"/>
                  </a:moveTo>
                  <a:cubicBezTo>
                    <a:pt x="3910" y="0"/>
                    <a:pt x="3807" y="4"/>
                    <a:pt x="3705" y="10"/>
                  </a:cubicBezTo>
                  <a:cubicBezTo>
                    <a:pt x="3184" y="39"/>
                    <a:pt x="2692" y="125"/>
                    <a:pt x="2200" y="299"/>
                  </a:cubicBezTo>
                  <a:cubicBezTo>
                    <a:pt x="1737" y="502"/>
                    <a:pt x="1274" y="733"/>
                    <a:pt x="869" y="1080"/>
                  </a:cubicBezTo>
                  <a:cubicBezTo>
                    <a:pt x="464" y="1457"/>
                    <a:pt x="117" y="1891"/>
                    <a:pt x="1" y="2412"/>
                  </a:cubicBezTo>
                  <a:cubicBezTo>
                    <a:pt x="493" y="2180"/>
                    <a:pt x="927" y="2007"/>
                    <a:pt x="1332" y="1862"/>
                  </a:cubicBezTo>
                  <a:lnTo>
                    <a:pt x="2606" y="1399"/>
                  </a:lnTo>
                  <a:cubicBezTo>
                    <a:pt x="3445" y="1052"/>
                    <a:pt x="4313" y="762"/>
                    <a:pt x="5210" y="212"/>
                  </a:cubicBezTo>
                  <a:cubicBezTo>
                    <a:pt x="4820" y="52"/>
                    <a:pt x="4412" y="0"/>
                    <a:pt x="4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1475400" y="1624650"/>
              <a:ext cx="139675" cy="38975"/>
            </a:xfrm>
            <a:custGeom>
              <a:rect b="b" l="l" r="r" t="t"/>
              <a:pathLst>
                <a:path extrusionOk="0" h="1559" w="5587">
                  <a:moveTo>
                    <a:pt x="2066" y="1"/>
                  </a:moveTo>
                  <a:cubicBezTo>
                    <a:pt x="1846" y="1"/>
                    <a:pt x="1620" y="17"/>
                    <a:pt x="1390" y="53"/>
                  </a:cubicBezTo>
                  <a:cubicBezTo>
                    <a:pt x="898" y="140"/>
                    <a:pt x="377" y="343"/>
                    <a:pt x="1" y="748"/>
                  </a:cubicBezTo>
                  <a:cubicBezTo>
                    <a:pt x="522" y="806"/>
                    <a:pt x="956" y="864"/>
                    <a:pt x="1419" y="951"/>
                  </a:cubicBezTo>
                  <a:lnTo>
                    <a:pt x="2750" y="1211"/>
                  </a:lnTo>
                  <a:cubicBezTo>
                    <a:pt x="3648" y="1356"/>
                    <a:pt x="4516" y="1558"/>
                    <a:pt x="5587" y="1558"/>
                  </a:cubicBezTo>
                  <a:cubicBezTo>
                    <a:pt x="5268" y="1124"/>
                    <a:pt x="4834" y="835"/>
                    <a:pt x="4400" y="574"/>
                  </a:cubicBezTo>
                  <a:cubicBezTo>
                    <a:pt x="3937" y="343"/>
                    <a:pt x="3474" y="169"/>
                    <a:pt x="2953" y="82"/>
                  </a:cubicBezTo>
                  <a:cubicBezTo>
                    <a:pt x="2667" y="32"/>
                    <a:pt x="2371" y="1"/>
                    <a:pt x="20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1439950" y="1981250"/>
              <a:ext cx="73825" cy="122300"/>
            </a:xfrm>
            <a:custGeom>
              <a:rect b="b" l="l" r="r" t="t"/>
              <a:pathLst>
                <a:path extrusionOk="0" h="4892" w="2953">
                  <a:moveTo>
                    <a:pt x="1" y="0"/>
                  </a:moveTo>
                  <a:lnTo>
                    <a:pt x="1" y="0"/>
                  </a:lnTo>
                  <a:cubicBezTo>
                    <a:pt x="261" y="463"/>
                    <a:pt x="493" y="839"/>
                    <a:pt x="695" y="1245"/>
                  </a:cubicBezTo>
                  <a:lnTo>
                    <a:pt x="1332" y="2431"/>
                  </a:lnTo>
                  <a:cubicBezTo>
                    <a:pt x="1766" y="3242"/>
                    <a:pt x="2171" y="4052"/>
                    <a:pt x="2808" y="4891"/>
                  </a:cubicBezTo>
                  <a:cubicBezTo>
                    <a:pt x="2953" y="4370"/>
                    <a:pt x="2924" y="3849"/>
                    <a:pt x="2837" y="3357"/>
                  </a:cubicBezTo>
                  <a:cubicBezTo>
                    <a:pt x="2750" y="2865"/>
                    <a:pt x="2577" y="2373"/>
                    <a:pt x="2345" y="1910"/>
                  </a:cubicBezTo>
                  <a:cubicBezTo>
                    <a:pt x="2113" y="1447"/>
                    <a:pt x="1795" y="1042"/>
                    <a:pt x="1419" y="666"/>
                  </a:cubicBezTo>
                  <a:cubicBezTo>
                    <a:pt x="1014" y="347"/>
                    <a:pt x="522" y="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1078900" y="2070250"/>
              <a:ext cx="31850" cy="141100"/>
            </a:xfrm>
            <a:custGeom>
              <a:rect b="b" l="l" r="r" t="t"/>
              <a:pathLst>
                <a:path extrusionOk="0" h="5644" w="1274">
                  <a:moveTo>
                    <a:pt x="0" y="0"/>
                  </a:moveTo>
                  <a:cubicBezTo>
                    <a:pt x="29" y="550"/>
                    <a:pt x="58" y="984"/>
                    <a:pt x="87" y="1447"/>
                  </a:cubicBezTo>
                  <a:lnTo>
                    <a:pt x="116" y="2779"/>
                  </a:lnTo>
                  <a:cubicBezTo>
                    <a:pt x="145" y="3705"/>
                    <a:pt x="145" y="4602"/>
                    <a:pt x="377" y="5644"/>
                  </a:cubicBezTo>
                  <a:cubicBezTo>
                    <a:pt x="724" y="5239"/>
                    <a:pt x="926" y="4747"/>
                    <a:pt x="1071" y="4255"/>
                  </a:cubicBezTo>
                  <a:cubicBezTo>
                    <a:pt x="1216" y="3791"/>
                    <a:pt x="1274" y="3271"/>
                    <a:pt x="1274" y="2750"/>
                  </a:cubicBezTo>
                  <a:cubicBezTo>
                    <a:pt x="1245" y="2258"/>
                    <a:pt x="1158" y="1737"/>
                    <a:pt x="955" y="1245"/>
                  </a:cubicBezTo>
                  <a:cubicBezTo>
                    <a:pt x="753" y="753"/>
                    <a:pt x="463" y="289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1675" y="1869100"/>
              <a:ext cx="86125" cy="115050"/>
            </a:xfrm>
            <a:custGeom>
              <a:rect b="b" l="l" r="r" t="t"/>
              <a:pathLst>
                <a:path extrusionOk="0" h="4602" w="3445">
                  <a:moveTo>
                    <a:pt x="3445" y="0"/>
                  </a:moveTo>
                  <a:lnTo>
                    <a:pt x="3445" y="0"/>
                  </a:lnTo>
                  <a:cubicBezTo>
                    <a:pt x="2895" y="87"/>
                    <a:pt x="2461" y="347"/>
                    <a:pt x="2027" y="608"/>
                  </a:cubicBezTo>
                  <a:cubicBezTo>
                    <a:pt x="1621" y="926"/>
                    <a:pt x="1245" y="1273"/>
                    <a:pt x="927" y="1679"/>
                  </a:cubicBezTo>
                  <a:cubicBezTo>
                    <a:pt x="608" y="2084"/>
                    <a:pt x="348" y="2518"/>
                    <a:pt x="203" y="3039"/>
                  </a:cubicBezTo>
                  <a:cubicBezTo>
                    <a:pt x="58" y="3531"/>
                    <a:pt x="1" y="4110"/>
                    <a:pt x="174" y="4602"/>
                  </a:cubicBezTo>
                  <a:cubicBezTo>
                    <a:pt x="464" y="4168"/>
                    <a:pt x="724" y="3791"/>
                    <a:pt x="1014" y="3444"/>
                  </a:cubicBezTo>
                  <a:lnTo>
                    <a:pt x="1824" y="2373"/>
                  </a:lnTo>
                  <a:cubicBezTo>
                    <a:pt x="2374" y="1650"/>
                    <a:pt x="2953" y="926"/>
                    <a:pt x="3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760525" y="12547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0" y="1101"/>
                  </a:cubicBezTo>
                  <a:cubicBezTo>
                    <a:pt x="869" y="1101"/>
                    <a:pt x="1100" y="869"/>
                    <a:pt x="1100" y="551"/>
                  </a:cubicBezTo>
                  <a:cubicBezTo>
                    <a:pt x="1100" y="261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983375" y="124102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1" y="1101"/>
                  </a:cubicBezTo>
                  <a:cubicBezTo>
                    <a:pt x="869" y="1101"/>
                    <a:pt x="1101" y="869"/>
                    <a:pt x="1101" y="551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1288000" y="1321350"/>
              <a:ext cx="26800" cy="27525"/>
            </a:xfrm>
            <a:custGeom>
              <a:rect b="b" l="l" r="r" t="t"/>
              <a:pathLst>
                <a:path extrusionOk="0" h="1101" w="1072">
                  <a:moveTo>
                    <a:pt x="522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22" y="1100"/>
                  </a:cubicBezTo>
                  <a:cubicBezTo>
                    <a:pt x="840" y="1100"/>
                    <a:pt x="1072" y="840"/>
                    <a:pt x="1072" y="550"/>
                  </a:cubicBezTo>
                  <a:cubicBezTo>
                    <a:pt x="1072" y="232"/>
                    <a:pt x="840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1375550" y="16021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61" y="0"/>
                    <a:pt x="1" y="232"/>
                    <a:pt x="1" y="550"/>
                  </a:cubicBezTo>
                  <a:cubicBezTo>
                    <a:pt x="1" y="840"/>
                    <a:pt x="261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1219275" y="1906875"/>
              <a:ext cx="31125" cy="27250"/>
            </a:xfrm>
            <a:custGeom>
              <a:rect b="b" l="l" r="r" t="t"/>
              <a:pathLst>
                <a:path extrusionOk="0" h="1090" w="1245">
                  <a:moveTo>
                    <a:pt x="614" y="1"/>
                  </a:moveTo>
                  <a:cubicBezTo>
                    <a:pt x="565" y="1"/>
                    <a:pt x="514" y="8"/>
                    <a:pt x="463" y="23"/>
                  </a:cubicBezTo>
                  <a:cubicBezTo>
                    <a:pt x="174" y="110"/>
                    <a:pt x="0" y="428"/>
                    <a:pt x="87" y="718"/>
                  </a:cubicBezTo>
                  <a:cubicBezTo>
                    <a:pt x="157" y="951"/>
                    <a:pt x="377" y="1090"/>
                    <a:pt x="611" y="1090"/>
                  </a:cubicBezTo>
                  <a:cubicBezTo>
                    <a:pt x="668" y="1090"/>
                    <a:pt x="725" y="1082"/>
                    <a:pt x="782" y="1065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2" y="160"/>
                    <a:pt x="849" y="1"/>
                    <a:pt x="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1370500" y="1866300"/>
              <a:ext cx="31125" cy="27325"/>
            </a:xfrm>
            <a:custGeom>
              <a:rect b="b" l="l" r="r" t="t"/>
              <a:pathLst>
                <a:path extrusionOk="0" h="1093" w="1245">
                  <a:moveTo>
                    <a:pt x="631" y="0"/>
                  </a:moveTo>
                  <a:cubicBezTo>
                    <a:pt x="576" y="0"/>
                    <a:pt x="520" y="8"/>
                    <a:pt x="463" y="25"/>
                  </a:cubicBezTo>
                  <a:cubicBezTo>
                    <a:pt x="174" y="112"/>
                    <a:pt x="0" y="430"/>
                    <a:pt x="87" y="720"/>
                  </a:cubicBezTo>
                  <a:cubicBezTo>
                    <a:pt x="180" y="953"/>
                    <a:pt x="386" y="1092"/>
                    <a:pt x="614" y="1092"/>
                  </a:cubicBezTo>
                  <a:cubicBezTo>
                    <a:pt x="669" y="1092"/>
                    <a:pt x="725" y="1084"/>
                    <a:pt x="782" y="1067"/>
                  </a:cubicBezTo>
                  <a:cubicBezTo>
                    <a:pt x="1071" y="980"/>
                    <a:pt x="1245" y="662"/>
                    <a:pt x="1158" y="372"/>
                  </a:cubicBezTo>
                  <a:cubicBezTo>
                    <a:pt x="1065" y="139"/>
                    <a:pt x="859" y="0"/>
                    <a:pt x="6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940700" y="1935825"/>
              <a:ext cx="30400" cy="27900"/>
            </a:xfrm>
            <a:custGeom>
              <a:rect b="b" l="l" r="r" t="t"/>
              <a:pathLst>
                <a:path extrusionOk="0" h="1116" w="1216">
                  <a:moveTo>
                    <a:pt x="588" y="0"/>
                  </a:moveTo>
                  <a:cubicBezTo>
                    <a:pt x="537" y="0"/>
                    <a:pt x="485" y="7"/>
                    <a:pt x="434" y="23"/>
                  </a:cubicBezTo>
                  <a:cubicBezTo>
                    <a:pt x="145" y="138"/>
                    <a:pt x="0" y="428"/>
                    <a:pt x="87" y="717"/>
                  </a:cubicBezTo>
                  <a:cubicBezTo>
                    <a:pt x="159" y="956"/>
                    <a:pt x="388" y="1116"/>
                    <a:pt x="628" y="1116"/>
                  </a:cubicBezTo>
                  <a:cubicBezTo>
                    <a:pt x="679" y="1116"/>
                    <a:pt x="731" y="1109"/>
                    <a:pt x="782" y="1094"/>
                  </a:cubicBezTo>
                  <a:cubicBezTo>
                    <a:pt x="1071" y="978"/>
                    <a:pt x="1216" y="688"/>
                    <a:pt x="1129" y="399"/>
                  </a:cubicBezTo>
                  <a:cubicBezTo>
                    <a:pt x="1057" y="160"/>
                    <a:pt x="828" y="0"/>
                    <a:pt x="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722175" y="1754200"/>
              <a:ext cx="31150" cy="27925"/>
            </a:xfrm>
            <a:custGeom>
              <a:rect b="b" l="l" r="r" t="t"/>
              <a:pathLst>
                <a:path extrusionOk="0" h="1117" w="1246">
                  <a:moveTo>
                    <a:pt x="615" y="1"/>
                  </a:moveTo>
                  <a:cubicBezTo>
                    <a:pt x="565" y="1"/>
                    <a:pt x="514" y="8"/>
                    <a:pt x="464" y="23"/>
                  </a:cubicBezTo>
                  <a:cubicBezTo>
                    <a:pt x="174" y="139"/>
                    <a:pt x="1" y="428"/>
                    <a:pt x="87" y="718"/>
                  </a:cubicBezTo>
                  <a:cubicBezTo>
                    <a:pt x="159" y="956"/>
                    <a:pt x="388" y="1116"/>
                    <a:pt x="629" y="1116"/>
                  </a:cubicBezTo>
                  <a:cubicBezTo>
                    <a:pt x="680" y="1116"/>
                    <a:pt x="731" y="1109"/>
                    <a:pt x="782" y="1094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3" y="161"/>
                    <a:pt x="849" y="1"/>
                    <a:pt x="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695400" y="1427100"/>
              <a:ext cx="31150" cy="27325"/>
            </a:xfrm>
            <a:custGeom>
              <a:rect b="b" l="l" r="r" t="t"/>
              <a:pathLst>
                <a:path extrusionOk="0" h="1093" w="1246">
                  <a:moveTo>
                    <a:pt x="634" y="0"/>
                  </a:moveTo>
                  <a:cubicBezTo>
                    <a:pt x="578" y="0"/>
                    <a:pt x="520" y="8"/>
                    <a:pt x="464" y="25"/>
                  </a:cubicBezTo>
                  <a:cubicBezTo>
                    <a:pt x="174" y="112"/>
                    <a:pt x="1" y="430"/>
                    <a:pt x="116" y="720"/>
                  </a:cubicBezTo>
                  <a:cubicBezTo>
                    <a:pt x="186" y="953"/>
                    <a:pt x="388" y="1092"/>
                    <a:pt x="615" y="1092"/>
                  </a:cubicBezTo>
                  <a:cubicBezTo>
                    <a:pt x="670" y="1092"/>
                    <a:pt x="726" y="1084"/>
                    <a:pt x="782" y="1067"/>
                  </a:cubicBezTo>
                  <a:cubicBezTo>
                    <a:pt x="1072" y="980"/>
                    <a:pt x="1245" y="662"/>
                    <a:pt x="1158" y="372"/>
                  </a:cubicBezTo>
                  <a:cubicBezTo>
                    <a:pt x="1088" y="139"/>
                    <a:pt x="868" y="0"/>
                    <a:pt x="6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9" name="Google Shape;59;p2"/>
          <p:cNvGrpSpPr/>
          <p:nvPr/>
        </p:nvGrpSpPr>
        <p:grpSpPr>
          <a:xfrm>
            <a:off x="5683559" y="371850"/>
            <a:ext cx="2836671" cy="2607320"/>
            <a:chOff x="364025" y="1027500"/>
            <a:chExt cx="1319075" cy="1212425"/>
          </a:xfrm>
        </p:grpSpPr>
        <p:sp>
          <p:nvSpPr>
            <p:cNvPr id="60" name="Google Shape;60;p2"/>
            <p:cNvSpPr/>
            <p:nvPr/>
          </p:nvSpPr>
          <p:spPr>
            <a:xfrm>
              <a:off x="1011600" y="1408175"/>
              <a:ext cx="33300" cy="170075"/>
            </a:xfrm>
            <a:custGeom>
              <a:rect b="b" l="l" r="r" t="t"/>
              <a:pathLst>
                <a:path extrusionOk="0" h="6803" w="1332">
                  <a:moveTo>
                    <a:pt x="261" y="1"/>
                  </a:moveTo>
                  <a:cubicBezTo>
                    <a:pt x="87" y="608"/>
                    <a:pt x="30" y="1187"/>
                    <a:pt x="1" y="1766"/>
                  </a:cubicBezTo>
                  <a:cubicBezTo>
                    <a:pt x="1" y="2345"/>
                    <a:pt x="30" y="2895"/>
                    <a:pt x="87" y="3474"/>
                  </a:cubicBezTo>
                  <a:cubicBezTo>
                    <a:pt x="145" y="4024"/>
                    <a:pt x="261" y="4602"/>
                    <a:pt x="406" y="5152"/>
                  </a:cubicBezTo>
                  <a:cubicBezTo>
                    <a:pt x="579" y="5702"/>
                    <a:pt x="753" y="6252"/>
                    <a:pt x="1043" y="6802"/>
                  </a:cubicBezTo>
                  <a:cubicBezTo>
                    <a:pt x="1216" y="6223"/>
                    <a:pt x="1274" y="5644"/>
                    <a:pt x="1303" y="5066"/>
                  </a:cubicBezTo>
                  <a:cubicBezTo>
                    <a:pt x="1332" y="4487"/>
                    <a:pt x="1303" y="3908"/>
                    <a:pt x="1216" y="3329"/>
                  </a:cubicBezTo>
                  <a:cubicBezTo>
                    <a:pt x="1158" y="2779"/>
                    <a:pt x="1043" y="2200"/>
                    <a:pt x="898" y="1650"/>
                  </a:cubicBezTo>
                  <a:cubicBezTo>
                    <a:pt x="753" y="1100"/>
                    <a:pt x="579" y="55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1107125" y="1461000"/>
              <a:ext cx="73825" cy="133875"/>
            </a:xfrm>
            <a:custGeom>
              <a:rect b="b" l="l" r="r" t="t"/>
              <a:pathLst>
                <a:path extrusionOk="0" h="5355" w="2953">
                  <a:moveTo>
                    <a:pt x="2952" y="0"/>
                  </a:moveTo>
                  <a:cubicBezTo>
                    <a:pt x="2489" y="319"/>
                    <a:pt x="2142" y="724"/>
                    <a:pt x="1823" y="1129"/>
                  </a:cubicBezTo>
                  <a:cubicBezTo>
                    <a:pt x="1476" y="1534"/>
                    <a:pt x="1216" y="1940"/>
                    <a:pt x="955" y="2403"/>
                  </a:cubicBezTo>
                  <a:cubicBezTo>
                    <a:pt x="724" y="2837"/>
                    <a:pt x="521" y="3300"/>
                    <a:pt x="347" y="3792"/>
                  </a:cubicBezTo>
                  <a:cubicBezTo>
                    <a:pt x="174" y="4284"/>
                    <a:pt x="29" y="4805"/>
                    <a:pt x="0" y="5355"/>
                  </a:cubicBezTo>
                  <a:cubicBezTo>
                    <a:pt x="434" y="5036"/>
                    <a:pt x="781" y="4660"/>
                    <a:pt x="1129" y="4255"/>
                  </a:cubicBezTo>
                  <a:cubicBezTo>
                    <a:pt x="1447" y="3821"/>
                    <a:pt x="1708" y="3416"/>
                    <a:pt x="1968" y="2953"/>
                  </a:cubicBezTo>
                  <a:cubicBezTo>
                    <a:pt x="2229" y="2518"/>
                    <a:pt x="2431" y="2026"/>
                    <a:pt x="2605" y="1534"/>
                  </a:cubicBezTo>
                  <a:cubicBezTo>
                    <a:pt x="2779" y="1042"/>
                    <a:pt x="2923" y="550"/>
                    <a:pt x="29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790925" y="1661500"/>
              <a:ext cx="183800" cy="48100"/>
            </a:xfrm>
            <a:custGeom>
              <a:rect b="b" l="l" r="r" t="t"/>
              <a:pathLst>
                <a:path extrusionOk="0" h="1924" w="7352">
                  <a:moveTo>
                    <a:pt x="6455" y="1"/>
                  </a:moveTo>
                  <a:cubicBezTo>
                    <a:pt x="6097" y="1"/>
                    <a:pt x="5746" y="24"/>
                    <a:pt x="5412" y="55"/>
                  </a:cubicBezTo>
                  <a:cubicBezTo>
                    <a:pt x="4776" y="142"/>
                    <a:pt x="4139" y="258"/>
                    <a:pt x="3531" y="403"/>
                  </a:cubicBezTo>
                  <a:cubicBezTo>
                    <a:pt x="2923" y="547"/>
                    <a:pt x="2316" y="750"/>
                    <a:pt x="1737" y="982"/>
                  </a:cubicBezTo>
                  <a:cubicBezTo>
                    <a:pt x="1129" y="1213"/>
                    <a:pt x="550" y="1474"/>
                    <a:pt x="0" y="1879"/>
                  </a:cubicBezTo>
                  <a:cubicBezTo>
                    <a:pt x="245" y="1911"/>
                    <a:pt x="486" y="1923"/>
                    <a:pt x="724" y="1923"/>
                  </a:cubicBezTo>
                  <a:cubicBezTo>
                    <a:pt x="1134" y="1923"/>
                    <a:pt x="1537" y="1886"/>
                    <a:pt x="1939" y="1850"/>
                  </a:cubicBezTo>
                  <a:cubicBezTo>
                    <a:pt x="2576" y="1792"/>
                    <a:pt x="3184" y="1676"/>
                    <a:pt x="3821" y="1503"/>
                  </a:cubicBezTo>
                  <a:cubicBezTo>
                    <a:pt x="4428" y="1358"/>
                    <a:pt x="5036" y="1184"/>
                    <a:pt x="5615" y="953"/>
                  </a:cubicBezTo>
                  <a:cubicBezTo>
                    <a:pt x="6223" y="692"/>
                    <a:pt x="6802" y="432"/>
                    <a:pt x="7352" y="55"/>
                  </a:cubicBezTo>
                  <a:cubicBezTo>
                    <a:pt x="7051" y="16"/>
                    <a:pt x="6751" y="1"/>
                    <a:pt x="6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1123750" y="1616900"/>
              <a:ext cx="162825" cy="39150"/>
            </a:xfrm>
            <a:custGeom>
              <a:rect b="b" l="l" r="r" t="t"/>
              <a:pathLst>
                <a:path extrusionOk="0" h="1566" w="6513">
                  <a:moveTo>
                    <a:pt x="5307" y="1"/>
                  </a:moveTo>
                  <a:cubicBezTo>
                    <a:pt x="5131" y="1"/>
                    <a:pt x="4955" y="7"/>
                    <a:pt x="4776" y="16"/>
                  </a:cubicBezTo>
                  <a:cubicBezTo>
                    <a:pt x="4226" y="45"/>
                    <a:pt x="3676" y="103"/>
                    <a:pt x="3155" y="219"/>
                  </a:cubicBezTo>
                  <a:cubicBezTo>
                    <a:pt x="2606" y="334"/>
                    <a:pt x="2085" y="479"/>
                    <a:pt x="1535" y="682"/>
                  </a:cubicBezTo>
                  <a:cubicBezTo>
                    <a:pt x="1014" y="884"/>
                    <a:pt x="522" y="1116"/>
                    <a:pt x="1" y="1434"/>
                  </a:cubicBezTo>
                  <a:cubicBezTo>
                    <a:pt x="401" y="1534"/>
                    <a:pt x="801" y="1565"/>
                    <a:pt x="1191" y="1565"/>
                  </a:cubicBezTo>
                  <a:cubicBezTo>
                    <a:pt x="1366" y="1565"/>
                    <a:pt x="1538" y="1559"/>
                    <a:pt x="1708" y="1550"/>
                  </a:cubicBezTo>
                  <a:cubicBezTo>
                    <a:pt x="2287" y="1521"/>
                    <a:pt x="2837" y="1463"/>
                    <a:pt x="3358" y="1347"/>
                  </a:cubicBezTo>
                  <a:cubicBezTo>
                    <a:pt x="3908" y="1232"/>
                    <a:pt x="4458" y="1087"/>
                    <a:pt x="4979" y="884"/>
                  </a:cubicBezTo>
                  <a:cubicBezTo>
                    <a:pt x="5500" y="682"/>
                    <a:pt x="6021" y="479"/>
                    <a:pt x="6513" y="132"/>
                  </a:cubicBezTo>
                  <a:cubicBezTo>
                    <a:pt x="6093" y="32"/>
                    <a:pt x="5700" y="1"/>
                    <a:pt x="53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973975" y="1696150"/>
              <a:ext cx="58625" cy="163550"/>
            </a:xfrm>
            <a:custGeom>
              <a:rect b="b" l="l" r="r" t="t"/>
              <a:pathLst>
                <a:path extrusionOk="0" h="6542" w="2345">
                  <a:moveTo>
                    <a:pt x="2316" y="1"/>
                  </a:moveTo>
                  <a:lnTo>
                    <a:pt x="2316" y="1"/>
                  </a:lnTo>
                  <a:cubicBezTo>
                    <a:pt x="1911" y="464"/>
                    <a:pt x="1592" y="985"/>
                    <a:pt x="1332" y="1477"/>
                  </a:cubicBezTo>
                  <a:cubicBezTo>
                    <a:pt x="1043" y="1998"/>
                    <a:pt x="811" y="2548"/>
                    <a:pt x="637" y="3069"/>
                  </a:cubicBezTo>
                  <a:cubicBezTo>
                    <a:pt x="435" y="3619"/>
                    <a:pt x="290" y="4168"/>
                    <a:pt x="174" y="4747"/>
                  </a:cubicBezTo>
                  <a:cubicBezTo>
                    <a:pt x="87" y="5326"/>
                    <a:pt x="1" y="5905"/>
                    <a:pt x="30" y="6542"/>
                  </a:cubicBezTo>
                  <a:cubicBezTo>
                    <a:pt x="435" y="6079"/>
                    <a:pt x="753" y="5587"/>
                    <a:pt x="1014" y="5066"/>
                  </a:cubicBezTo>
                  <a:cubicBezTo>
                    <a:pt x="1303" y="4545"/>
                    <a:pt x="1535" y="3995"/>
                    <a:pt x="1708" y="3474"/>
                  </a:cubicBezTo>
                  <a:cubicBezTo>
                    <a:pt x="1911" y="2924"/>
                    <a:pt x="2056" y="2345"/>
                    <a:pt x="2171" y="1766"/>
                  </a:cubicBezTo>
                  <a:cubicBezTo>
                    <a:pt x="2287" y="1216"/>
                    <a:pt x="2345" y="609"/>
                    <a:pt x="23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1096975" y="1696150"/>
              <a:ext cx="99875" cy="144025"/>
            </a:xfrm>
            <a:custGeom>
              <a:rect b="b" l="l" r="r" t="t"/>
              <a:pathLst>
                <a:path extrusionOk="0" h="5761" w="3995">
                  <a:moveTo>
                    <a:pt x="1" y="1"/>
                  </a:moveTo>
                  <a:lnTo>
                    <a:pt x="1" y="1"/>
                  </a:lnTo>
                  <a:cubicBezTo>
                    <a:pt x="146" y="609"/>
                    <a:pt x="377" y="1158"/>
                    <a:pt x="638" y="1708"/>
                  </a:cubicBezTo>
                  <a:cubicBezTo>
                    <a:pt x="898" y="2229"/>
                    <a:pt x="1187" y="2721"/>
                    <a:pt x="1535" y="3213"/>
                  </a:cubicBezTo>
                  <a:cubicBezTo>
                    <a:pt x="1853" y="3676"/>
                    <a:pt x="2229" y="4140"/>
                    <a:pt x="2635" y="4574"/>
                  </a:cubicBezTo>
                  <a:cubicBezTo>
                    <a:pt x="3040" y="5008"/>
                    <a:pt x="3474" y="5413"/>
                    <a:pt x="3995" y="5760"/>
                  </a:cubicBezTo>
                  <a:cubicBezTo>
                    <a:pt x="3879" y="5153"/>
                    <a:pt x="3648" y="4603"/>
                    <a:pt x="3387" y="4082"/>
                  </a:cubicBezTo>
                  <a:cubicBezTo>
                    <a:pt x="3098" y="3532"/>
                    <a:pt x="2808" y="3040"/>
                    <a:pt x="2461" y="2548"/>
                  </a:cubicBezTo>
                  <a:cubicBezTo>
                    <a:pt x="2143" y="2085"/>
                    <a:pt x="1766" y="1622"/>
                    <a:pt x="1361" y="1187"/>
                  </a:cubicBezTo>
                  <a:cubicBezTo>
                    <a:pt x="956" y="753"/>
                    <a:pt x="522" y="34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882800" y="1493550"/>
              <a:ext cx="83975" cy="101325"/>
            </a:xfrm>
            <a:custGeom>
              <a:rect b="b" l="l" r="r" t="t"/>
              <a:pathLst>
                <a:path extrusionOk="0" h="4053" w="3359">
                  <a:moveTo>
                    <a:pt x="1" y="1"/>
                  </a:moveTo>
                  <a:lnTo>
                    <a:pt x="1" y="1"/>
                  </a:lnTo>
                  <a:cubicBezTo>
                    <a:pt x="88" y="493"/>
                    <a:pt x="290" y="898"/>
                    <a:pt x="493" y="1303"/>
                  </a:cubicBezTo>
                  <a:cubicBezTo>
                    <a:pt x="695" y="1679"/>
                    <a:pt x="956" y="2056"/>
                    <a:pt x="1245" y="2374"/>
                  </a:cubicBezTo>
                  <a:cubicBezTo>
                    <a:pt x="1506" y="2721"/>
                    <a:pt x="1824" y="3040"/>
                    <a:pt x="2172" y="3329"/>
                  </a:cubicBezTo>
                  <a:cubicBezTo>
                    <a:pt x="2519" y="3590"/>
                    <a:pt x="2895" y="3879"/>
                    <a:pt x="3358" y="4053"/>
                  </a:cubicBezTo>
                  <a:cubicBezTo>
                    <a:pt x="3271" y="3561"/>
                    <a:pt x="3069" y="3156"/>
                    <a:pt x="2866" y="2750"/>
                  </a:cubicBezTo>
                  <a:cubicBezTo>
                    <a:pt x="2664" y="2374"/>
                    <a:pt x="2403" y="1998"/>
                    <a:pt x="2114" y="1651"/>
                  </a:cubicBezTo>
                  <a:cubicBezTo>
                    <a:pt x="1824" y="1332"/>
                    <a:pt x="1535" y="1014"/>
                    <a:pt x="1187" y="724"/>
                  </a:cubicBezTo>
                  <a:cubicBezTo>
                    <a:pt x="840" y="435"/>
                    <a:pt x="464" y="17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814075" y="1685300"/>
              <a:ext cx="189600" cy="227950"/>
            </a:xfrm>
            <a:custGeom>
              <a:rect b="b" l="l" r="r" t="t"/>
              <a:pathLst>
                <a:path extrusionOk="0" h="9118" w="7584">
                  <a:moveTo>
                    <a:pt x="7583" y="1"/>
                  </a:moveTo>
                  <a:cubicBezTo>
                    <a:pt x="6686" y="493"/>
                    <a:pt x="5876" y="1100"/>
                    <a:pt x="5094" y="1737"/>
                  </a:cubicBezTo>
                  <a:cubicBezTo>
                    <a:pt x="4313" y="2374"/>
                    <a:pt x="3589" y="3097"/>
                    <a:pt x="2895" y="3850"/>
                  </a:cubicBezTo>
                  <a:cubicBezTo>
                    <a:pt x="2229" y="4602"/>
                    <a:pt x="1621" y="5442"/>
                    <a:pt x="1129" y="6310"/>
                  </a:cubicBezTo>
                  <a:cubicBezTo>
                    <a:pt x="608" y="7178"/>
                    <a:pt x="232" y="8133"/>
                    <a:pt x="0" y="9117"/>
                  </a:cubicBezTo>
                  <a:lnTo>
                    <a:pt x="0" y="9117"/>
                  </a:lnTo>
                  <a:cubicBezTo>
                    <a:pt x="348" y="8162"/>
                    <a:pt x="782" y="7265"/>
                    <a:pt x="1303" y="6426"/>
                  </a:cubicBezTo>
                  <a:cubicBezTo>
                    <a:pt x="1853" y="5587"/>
                    <a:pt x="2460" y="4776"/>
                    <a:pt x="3126" y="4024"/>
                  </a:cubicBezTo>
                  <a:cubicBezTo>
                    <a:pt x="3763" y="3271"/>
                    <a:pt x="4486" y="2576"/>
                    <a:pt x="5239" y="1911"/>
                  </a:cubicBezTo>
                  <a:cubicBezTo>
                    <a:pt x="5991" y="1245"/>
                    <a:pt x="6744" y="608"/>
                    <a:pt x="75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1093375" y="1662875"/>
              <a:ext cx="248200" cy="161375"/>
            </a:xfrm>
            <a:custGeom>
              <a:rect b="b" l="l" r="r" t="t"/>
              <a:pathLst>
                <a:path extrusionOk="0" h="6455" w="9928">
                  <a:moveTo>
                    <a:pt x="0" y="0"/>
                  </a:moveTo>
                  <a:lnTo>
                    <a:pt x="0" y="0"/>
                  </a:lnTo>
                  <a:cubicBezTo>
                    <a:pt x="984" y="232"/>
                    <a:pt x="1910" y="550"/>
                    <a:pt x="2836" y="984"/>
                  </a:cubicBezTo>
                  <a:cubicBezTo>
                    <a:pt x="3705" y="1419"/>
                    <a:pt x="4573" y="1911"/>
                    <a:pt x="5412" y="2518"/>
                  </a:cubicBezTo>
                  <a:cubicBezTo>
                    <a:pt x="6223" y="3068"/>
                    <a:pt x="7004" y="3705"/>
                    <a:pt x="7757" y="4371"/>
                  </a:cubicBezTo>
                  <a:cubicBezTo>
                    <a:pt x="8509" y="5036"/>
                    <a:pt x="9233" y="5731"/>
                    <a:pt x="9927" y="6455"/>
                  </a:cubicBezTo>
                  <a:cubicBezTo>
                    <a:pt x="9320" y="5644"/>
                    <a:pt x="8625" y="4892"/>
                    <a:pt x="7901" y="4197"/>
                  </a:cubicBezTo>
                  <a:cubicBezTo>
                    <a:pt x="7178" y="3502"/>
                    <a:pt x="6396" y="2866"/>
                    <a:pt x="5557" y="2258"/>
                  </a:cubicBezTo>
                  <a:cubicBezTo>
                    <a:pt x="4718" y="1708"/>
                    <a:pt x="3849" y="1187"/>
                    <a:pt x="2923" y="782"/>
                  </a:cubicBezTo>
                  <a:cubicBezTo>
                    <a:pt x="1968" y="377"/>
                    <a:pt x="984" y="116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1058625" y="1679525"/>
              <a:ext cx="42000" cy="293050"/>
            </a:xfrm>
            <a:custGeom>
              <a:rect b="b" l="l" r="r" t="t"/>
              <a:pathLst>
                <a:path extrusionOk="0" h="11722" w="1680">
                  <a:moveTo>
                    <a:pt x="59" y="0"/>
                  </a:moveTo>
                  <a:cubicBezTo>
                    <a:pt x="1" y="984"/>
                    <a:pt x="1" y="1968"/>
                    <a:pt x="59" y="2981"/>
                  </a:cubicBezTo>
                  <a:cubicBezTo>
                    <a:pt x="88" y="3965"/>
                    <a:pt x="203" y="4949"/>
                    <a:pt x="290" y="5933"/>
                  </a:cubicBezTo>
                  <a:cubicBezTo>
                    <a:pt x="435" y="6917"/>
                    <a:pt x="609" y="7901"/>
                    <a:pt x="840" y="8885"/>
                  </a:cubicBezTo>
                  <a:cubicBezTo>
                    <a:pt x="1043" y="9841"/>
                    <a:pt x="1332" y="10796"/>
                    <a:pt x="1680" y="11722"/>
                  </a:cubicBezTo>
                  <a:cubicBezTo>
                    <a:pt x="1448" y="10767"/>
                    <a:pt x="1216" y="9812"/>
                    <a:pt x="1043" y="8828"/>
                  </a:cubicBezTo>
                  <a:cubicBezTo>
                    <a:pt x="869" y="7872"/>
                    <a:pt x="695" y="6888"/>
                    <a:pt x="580" y="5904"/>
                  </a:cubicBezTo>
                  <a:cubicBezTo>
                    <a:pt x="464" y="4920"/>
                    <a:pt x="348" y="3936"/>
                    <a:pt x="261" y="2952"/>
                  </a:cubicBezTo>
                  <a:cubicBezTo>
                    <a:pt x="175" y="1968"/>
                    <a:pt x="117" y="984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693950" y="1598475"/>
              <a:ext cx="290900" cy="34025"/>
            </a:xfrm>
            <a:custGeom>
              <a:rect b="b" l="l" r="r" t="t"/>
              <a:pathLst>
                <a:path extrusionOk="0" h="1361" w="11636">
                  <a:moveTo>
                    <a:pt x="5760" y="0"/>
                  </a:moveTo>
                  <a:cubicBezTo>
                    <a:pt x="4776" y="29"/>
                    <a:pt x="3763" y="116"/>
                    <a:pt x="2779" y="348"/>
                  </a:cubicBezTo>
                  <a:cubicBezTo>
                    <a:pt x="1824" y="550"/>
                    <a:pt x="869" y="898"/>
                    <a:pt x="1" y="1361"/>
                  </a:cubicBezTo>
                  <a:cubicBezTo>
                    <a:pt x="927" y="1013"/>
                    <a:pt x="1853" y="724"/>
                    <a:pt x="2837" y="550"/>
                  </a:cubicBezTo>
                  <a:cubicBezTo>
                    <a:pt x="3792" y="406"/>
                    <a:pt x="4776" y="290"/>
                    <a:pt x="5760" y="290"/>
                  </a:cubicBezTo>
                  <a:cubicBezTo>
                    <a:pt x="5935" y="285"/>
                    <a:pt x="6109" y="282"/>
                    <a:pt x="6283" y="282"/>
                  </a:cubicBezTo>
                  <a:cubicBezTo>
                    <a:pt x="7093" y="282"/>
                    <a:pt x="7903" y="334"/>
                    <a:pt x="8713" y="406"/>
                  </a:cubicBezTo>
                  <a:cubicBezTo>
                    <a:pt x="9697" y="521"/>
                    <a:pt x="10681" y="666"/>
                    <a:pt x="11636" y="840"/>
                  </a:cubicBezTo>
                  <a:cubicBezTo>
                    <a:pt x="10710" y="550"/>
                    <a:pt x="9726" y="348"/>
                    <a:pt x="8741" y="203"/>
                  </a:cubicBezTo>
                  <a:cubicBezTo>
                    <a:pt x="7757" y="58"/>
                    <a:pt x="6773" y="0"/>
                    <a:pt x="5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1107125" y="1531050"/>
              <a:ext cx="274975" cy="94950"/>
            </a:xfrm>
            <a:custGeom>
              <a:rect b="b" l="l" r="r" t="t"/>
              <a:pathLst>
                <a:path extrusionOk="0" h="3798" w="10999">
                  <a:moveTo>
                    <a:pt x="10610" y="0"/>
                  </a:moveTo>
                  <a:cubicBezTo>
                    <a:pt x="9755" y="0"/>
                    <a:pt x="8901" y="79"/>
                    <a:pt x="8046" y="179"/>
                  </a:cubicBezTo>
                  <a:cubicBezTo>
                    <a:pt x="7062" y="324"/>
                    <a:pt x="6078" y="556"/>
                    <a:pt x="5123" y="845"/>
                  </a:cubicBezTo>
                  <a:cubicBezTo>
                    <a:pt x="4168" y="1164"/>
                    <a:pt x="3242" y="1540"/>
                    <a:pt x="2373" y="2003"/>
                  </a:cubicBezTo>
                  <a:cubicBezTo>
                    <a:pt x="1505" y="2495"/>
                    <a:pt x="695" y="3103"/>
                    <a:pt x="0" y="3797"/>
                  </a:cubicBezTo>
                  <a:cubicBezTo>
                    <a:pt x="781" y="3190"/>
                    <a:pt x="1592" y="2640"/>
                    <a:pt x="2489" y="2205"/>
                  </a:cubicBezTo>
                  <a:cubicBezTo>
                    <a:pt x="3357" y="1771"/>
                    <a:pt x="4255" y="1395"/>
                    <a:pt x="5210" y="1106"/>
                  </a:cubicBezTo>
                  <a:cubicBezTo>
                    <a:pt x="6136" y="816"/>
                    <a:pt x="7120" y="585"/>
                    <a:pt x="8075" y="411"/>
                  </a:cubicBezTo>
                  <a:cubicBezTo>
                    <a:pt x="9059" y="208"/>
                    <a:pt x="10014" y="93"/>
                    <a:pt x="10998" y="6"/>
                  </a:cubicBezTo>
                  <a:cubicBezTo>
                    <a:pt x="10869" y="2"/>
                    <a:pt x="10739" y="0"/>
                    <a:pt x="106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1076725" y="1326425"/>
              <a:ext cx="140400" cy="255425"/>
            </a:xfrm>
            <a:custGeom>
              <a:rect b="b" l="l" r="r" t="t"/>
              <a:pathLst>
                <a:path extrusionOk="0" h="10217" w="5616">
                  <a:moveTo>
                    <a:pt x="5615" y="0"/>
                  </a:moveTo>
                  <a:lnTo>
                    <a:pt x="5615" y="0"/>
                  </a:lnTo>
                  <a:cubicBezTo>
                    <a:pt x="4863" y="637"/>
                    <a:pt x="4197" y="1360"/>
                    <a:pt x="3560" y="2142"/>
                  </a:cubicBezTo>
                  <a:cubicBezTo>
                    <a:pt x="2924" y="2894"/>
                    <a:pt x="2345" y="3734"/>
                    <a:pt x="1824" y="4573"/>
                  </a:cubicBezTo>
                  <a:cubicBezTo>
                    <a:pt x="1332" y="5441"/>
                    <a:pt x="898" y="6339"/>
                    <a:pt x="579" y="7294"/>
                  </a:cubicBezTo>
                  <a:cubicBezTo>
                    <a:pt x="232" y="8249"/>
                    <a:pt x="58" y="9233"/>
                    <a:pt x="0" y="10217"/>
                  </a:cubicBezTo>
                  <a:cubicBezTo>
                    <a:pt x="174" y="9233"/>
                    <a:pt x="406" y="8278"/>
                    <a:pt x="782" y="7380"/>
                  </a:cubicBezTo>
                  <a:cubicBezTo>
                    <a:pt x="1158" y="6454"/>
                    <a:pt x="1563" y="5557"/>
                    <a:pt x="2084" y="4718"/>
                  </a:cubicBezTo>
                  <a:cubicBezTo>
                    <a:pt x="2576" y="3878"/>
                    <a:pt x="3126" y="3068"/>
                    <a:pt x="3734" y="2287"/>
                  </a:cubicBezTo>
                  <a:cubicBezTo>
                    <a:pt x="4313" y="1476"/>
                    <a:pt x="4950" y="724"/>
                    <a:pt x="56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824925" y="1335100"/>
              <a:ext cx="167900" cy="238075"/>
            </a:xfrm>
            <a:custGeom>
              <a:rect b="b" l="l" r="r" t="t"/>
              <a:pathLst>
                <a:path extrusionOk="0" h="9523" w="6716">
                  <a:moveTo>
                    <a:pt x="0" y="0"/>
                  </a:moveTo>
                  <a:lnTo>
                    <a:pt x="0" y="0"/>
                  </a:lnTo>
                  <a:cubicBezTo>
                    <a:pt x="782" y="579"/>
                    <a:pt x="1534" y="1216"/>
                    <a:pt x="2200" y="1940"/>
                  </a:cubicBezTo>
                  <a:cubicBezTo>
                    <a:pt x="2866" y="2663"/>
                    <a:pt x="3474" y="3445"/>
                    <a:pt x="4023" y="4255"/>
                  </a:cubicBezTo>
                  <a:cubicBezTo>
                    <a:pt x="4573" y="5094"/>
                    <a:pt x="5036" y="5934"/>
                    <a:pt x="5500" y="6831"/>
                  </a:cubicBezTo>
                  <a:cubicBezTo>
                    <a:pt x="5934" y="7699"/>
                    <a:pt x="6339" y="8596"/>
                    <a:pt x="6715" y="9523"/>
                  </a:cubicBezTo>
                  <a:cubicBezTo>
                    <a:pt x="6455" y="8567"/>
                    <a:pt x="6107" y="7641"/>
                    <a:pt x="5702" y="6715"/>
                  </a:cubicBezTo>
                  <a:cubicBezTo>
                    <a:pt x="5268" y="5818"/>
                    <a:pt x="4776" y="4950"/>
                    <a:pt x="4255" y="4110"/>
                  </a:cubicBezTo>
                  <a:cubicBezTo>
                    <a:pt x="3705" y="3271"/>
                    <a:pt x="3068" y="2489"/>
                    <a:pt x="2374" y="1795"/>
                  </a:cubicBezTo>
                  <a:cubicBezTo>
                    <a:pt x="1650" y="1071"/>
                    <a:pt x="869" y="46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364025" y="1518700"/>
              <a:ext cx="519525" cy="72575"/>
            </a:xfrm>
            <a:custGeom>
              <a:rect b="b" l="l" r="r" t="t"/>
              <a:pathLst>
                <a:path extrusionOk="0" h="2903" w="20781">
                  <a:moveTo>
                    <a:pt x="10100" y="1"/>
                  </a:moveTo>
                  <a:cubicBezTo>
                    <a:pt x="8663" y="1"/>
                    <a:pt x="7226" y="69"/>
                    <a:pt x="5789" y="239"/>
                  </a:cubicBezTo>
                  <a:cubicBezTo>
                    <a:pt x="4110" y="442"/>
                    <a:pt x="2431" y="731"/>
                    <a:pt x="724" y="1223"/>
                  </a:cubicBezTo>
                  <a:lnTo>
                    <a:pt x="666" y="1223"/>
                  </a:lnTo>
                  <a:cubicBezTo>
                    <a:pt x="203" y="1397"/>
                    <a:pt x="0" y="1889"/>
                    <a:pt x="145" y="2352"/>
                  </a:cubicBezTo>
                  <a:cubicBezTo>
                    <a:pt x="279" y="2688"/>
                    <a:pt x="603" y="2902"/>
                    <a:pt x="957" y="2902"/>
                  </a:cubicBezTo>
                  <a:cubicBezTo>
                    <a:pt x="1062" y="2902"/>
                    <a:pt x="1168" y="2884"/>
                    <a:pt x="1273" y="2844"/>
                  </a:cubicBezTo>
                  <a:lnTo>
                    <a:pt x="1302" y="2844"/>
                  </a:lnTo>
                  <a:cubicBezTo>
                    <a:pt x="2778" y="2294"/>
                    <a:pt x="4399" y="1831"/>
                    <a:pt x="5991" y="1513"/>
                  </a:cubicBezTo>
                  <a:cubicBezTo>
                    <a:pt x="7612" y="1194"/>
                    <a:pt x="9262" y="963"/>
                    <a:pt x="10911" y="876"/>
                  </a:cubicBezTo>
                  <a:cubicBezTo>
                    <a:pt x="11496" y="835"/>
                    <a:pt x="12084" y="816"/>
                    <a:pt x="12673" y="816"/>
                  </a:cubicBezTo>
                  <a:cubicBezTo>
                    <a:pt x="13747" y="816"/>
                    <a:pt x="14824" y="880"/>
                    <a:pt x="15889" y="992"/>
                  </a:cubicBezTo>
                  <a:cubicBezTo>
                    <a:pt x="17539" y="1166"/>
                    <a:pt x="19160" y="1571"/>
                    <a:pt x="20781" y="2034"/>
                  </a:cubicBezTo>
                  <a:cubicBezTo>
                    <a:pt x="19218" y="1426"/>
                    <a:pt x="17626" y="876"/>
                    <a:pt x="15947" y="587"/>
                  </a:cubicBezTo>
                  <a:cubicBezTo>
                    <a:pt x="14298" y="239"/>
                    <a:pt x="12590" y="37"/>
                    <a:pt x="10911" y="8"/>
                  </a:cubicBezTo>
                  <a:cubicBezTo>
                    <a:pt x="10641" y="3"/>
                    <a:pt x="10371" y="1"/>
                    <a:pt x="10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1172950" y="1431775"/>
              <a:ext cx="510150" cy="118250"/>
            </a:xfrm>
            <a:custGeom>
              <a:rect b="b" l="l" r="r" t="t"/>
              <a:pathLst>
                <a:path extrusionOk="0" h="4730" w="20406">
                  <a:moveTo>
                    <a:pt x="17106" y="1"/>
                  </a:moveTo>
                  <a:cubicBezTo>
                    <a:pt x="16201" y="1"/>
                    <a:pt x="15301" y="37"/>
                    <a:pt x="14385" y="99"/>
                  </a:cubicBezTo>
                  <a:cubicBezTo>
                    <a:pt x="12678" y="243"/>
                    <a:pt x="10999" y="475"/>
                    <a:pt x="9320" y="851"/>
                  </a:cubicBezTo>
                  <a:cubicBezTo>
                    <a:pt x="7671" y="1198"/>
                    <a:pt x="6050" y="1719"/>
                    <a:pt x="4458" y="2356"/>
                  </a:cubicBezTo>
                  <a:cubicBezTo>
                    <a:pt x="2895" y="2964"/>
                    <a:pt x="1419" y="3832"/>
                    <a:pt x="1" y="4729"/>
                  </a:cubicBezTo>
                  <a:cubicBezTo>
                    <a:pt x="1477" y="3948"/>
                    <a:pt x="3011" y="3224"/>
                    <a:pt x="4603" y="2761"/>
                  </a:cubicBezTo>
                  <a:cubicBezTo>
                    <a:pt x="6195" y="2269"/>
                    <a:pt x="7844" y="1893"/>
                    <a:pt x="9494" y="1690"/>
                  </a:cubicBezTo>
                  <a:cubicBezTo>
                    <a:pt x="10949" y="1508"/>
                    <a:pt x="12451" y="1397"/>
                    <a:pt x="13937" y="1397"/>
                  </a:cubicBezTo>
                  <a:cubicBezTo>
                    <a:pt x="14106" y="1397"/>
                    <a:pt x="14275" y="1398"/>
                    <a:pt x="14443" y="1401"/>
                  </a:cubicBezTo>
                  <a:cubicBezTo>
                    <a:pt x="16093" y="1401"/>
                    <a:pt x="17772" y="1546"/>
                    <a:pt x="19334" y="1806"/>
                  </a:cubicBezTo>
                  <a:lnTo>
                    <a:pt x="19421" y="1806"/>
                  </a:lnTo>
                  <a:cubicBezTo>
                    <a:pt x="19455" y="1810"/>
                    <a:pt x="19488" y="1812"/>
                    <a:pt x="19521" y="1812"/>
                  </a:cubicBezTo>
                  <a:cubicBezTo>
                    <a:pt x="19967" y="1812"/>
                    <a:pt x="20320" y="1456"/>
                    <a:pt x="20347" y="1025"/>
                  </a:cubicBezTo>
                  <a:cubicBezTo>
                    <a:pt x="20405" y="562"/>
                    <a:pt x="20058" y="127"/>
                    <a:pt x="19566" y="99"/>
                  </a:cubicBezTo>
                  <a:cubicBezTo>
                    <a:pt x="18732" y="30"/>
                    <a:pt x="17917" y="1"/>
                    <a:pt x="17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1204800" y="1678075"/>
              <a:ext cx="408825" cy="336925"/>
            </a:xfrm>
            <a:custGeom>
              <a:rect b="b" l="l" r="r" t="t"/>
              <a:pathLst>
                <a:path extrusionOk="0" h="13477" w="16353">
                  <a:moveTo>
                    <a:pt x="0" y="0"/>
                  </a:moveTo>
                  <a:lnTo>
                    <a:pt x="0" y="0"/>
                  </a:lnTo>
                  <a:cubicBezTo>
                    <a:pt x="1563" y="637"/>
                    <a:pt x="3068" y="1360"/>
                    <a:pt x="4457" y="2287"/>
                  </a:cubicBezTo>
                  <a:cubicBezTo>
                    <a:pt x="5847" y="3213"/>
                    <a:pt x="7178" y="4226"/>
                    <a:pt x="8394" y="5383"/>
                  </a:cubicBezTo>
                  <a:cubicBezTo>
                    <a:pt x="9609" y="6512"/>
                    <a:pt x="10738" y="7699"/>
                    <a:pt x="11780" y="9001"/>
                  </a:cubicBezTo>
                  <a:cubicBezTo>
                    <a:pt x="12822" y="10275"/>
                    <a:pt x="13806" y="11635"/>
                    <a:pt x="14587" y="13024"/>
                  </a:cubicBezTo>
                  <a:lnTo>
                    <a:pt x="14616" y="13053"/>
                  </a:lnTo>
                  <a:cubicBezTo>
                    <a:pt x="14616" y="13053"/>
                    <a:pt x="14645" y="13082"/>
                    <a:pt x="14645" y="13111"/>
                  </a:cubicBezTo>
                  <a:cubicBezTo>
                    <a:pt x="14824" y="13343"/>
                    <a:pt x="15090" y="13476"/>
                    <a:pt x="15363" y="13476"/>
                  </a:cubicBezTo>
                  <a:cubicBezTo>
                    <a:pt x="15533" y="13476"/>
                    <a:pt x="15705" y="13425"/>
                    <a:pt x="15861" y="13314"/>
                  </a:cubicBezTo>
                  <a:cubicBezTo>
                    <a:pt x="16237" y="13053"/>
                    <a:pt x="16353" y="12503"/>
                    <a:pt x="16063" y="12127"/>
                  </a:cubicBezTo>
                  <a:cubicBezTo>
                    <a:pt x="15050" y="10651"/>
                    <a:pt x="13951" y="9378"/>
                    <a:pt x="12764" y="8133"/>
                  </a:cubicBezTo>
                  <a:cubicBezTo>
                    <a:pt x="11577" y="6917"/>
                    <a:pt x="10304" y="5760"/>
                    <a:pt x="8944" y="4718"/>
                  </a:cubicBezTo>
                  <a:cubicBezTo>
                    <a:pt x="7612" y="3647"/>
                    <a:pt x="6165" y="2750"/>
                    <a:pt x="4689" y="1939"/>
                  </a:cubicBezTo>
                  <a:cubicBezTo>
                    <a:pt x="3213" y="1100"/>
                    <a:pt x="1621" y="52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1087575" y="1743200"/>
              <a:ext cx="167900" cy="496725"/>
            </a:xfrm>
            <a:custGeom>
              <a:rect b="b" l="l" r="r" t="t"/>
              <a:pathLst>
                <a:path extrusionOk="0" h="19869" w="6716">
                  <a:moveTo>
                    <a:pt x="1" y="0"/>
                  </a:moveTo>
                  <a:lnTo>
                    <a:pt x="1" y="0"/>
                  </a:lnTo>
                  <a:cubicBezTo>
                    <a:pt x="579" y="1534"/>
                    <a:pt x="1158" y="3097"/>
                    <a:pt x="1679" y="4660"/>
                  </a:cubicBezTo>
                  <a:cubicBezTo>
                    <a:pt x="2200" y="6252"/>
                    <a:pt x="2663" y="7814"/>
                    <a:pt x="3097" y="9406"/>
                  </a:cubicBezTo>
                  <a:cubicBezTo>
                    <a:pt x="3532" y="11027"/>
                    <a:pt x="3908" y="12619"/>
                    <a:pt x="4226" y="14240"/>
                  </a:cubicBezTo>
                  <a:cubicBezTo>
                    <a:pt x="4516" y="15832"/>
                    <a:pt x="4805" y="17481"/>
                    <a:pt x="4921" y="19044"/>
                  </a:cubicBezTo>
                  <a:lnTo>
                    <a:pt x="4921" y="19073"/>
                  </a:lnTo>
                  <a:cubicBezTo>
                    <a:pt x="4921" y="19102"/>
                    <a:pt x="4950" y="19131"/>
                    <a:pt x="4950" y="19160"/>
                  </a:cubicBezTo>
                  <a:cubicBezTo>
                    <a:pt x="5001" y="19572"/>
                    <a:pt x="5373" y="19869"/>
                    <a:pt x="5780" y="19869"/>
                  </a:cubicBezTo>
                  <a:cubicBezTo>
                    <a:pt x="5831" y="19869"/>
                    <a:pt x="5882" y="19864"/>
                    <a:pt x="5934" y="19855"/>
                  </a:cubicBezTo>
                  <a:cubicBezTo>
                    <a:pt x="6397" y="19768"/>
                    <a:pt x="6715" y="19334"/>
                    <a:pt x="6628" y="18871"/>
                  </a:cubicBezTo>
                  <a:cubicBezTo>
                    <a:pt x="6339" y="17134"/>
                    <a:pt x="5934" y="15542"/>
                    <a:pt x="5471" y="13921"/>
                  </a:cubicBezTo>
                  <a:cubicBezTo>
                    <a:pt x="5008" y="12330"/>
                    <a:pt x="4487" y="10738"/>
                    <a:pt x="3937" y="9175"/>
                  </a:cubicBezTo>
                  <a:cubicBezTo>
                    <a:pt x="3358" y="7583"/>
                    <a:pt x="2750" y="6049"/>
                    <a:pt x="2084" y="4515"/>
                  </a:cubicBezTo>
                  <a:cubicBezTo>
                    <a:pt x="1419" y="2981"/>
                    <a:pt x="724" y="1476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1060075" y="1054600"/>
              <a:ext cx="282950" cy="445500"/>
            </a:xfrm>
            <a:custGeom>
              <a:rect b="b" l="l" r="r" t="t"/>
              <a:pathLst>
                <a:path extrusionOk="0" h="17820" w="11318">
                  <a:moveTo>
                    <a:pt x="10359" y="0"/>
                  </a:moveTo>
                  <a:cubicBezTo>
                    <a:pt x="10152" y="0"/>
                    <a:pt x="9946" y="73"/>
                    <a:pt x="9783" y="222"/>
                  </a:cubicBezTo>
                  <a:cubicBezTo>
                    <a:pt x="8481" y="1438"/>
                    <a:pt x="7381" y="2711"/>
                    <a:pt x="6310" y="4072"/>
                  </a:cubicBezTo>
                  <a:cubicBezTo>
                    <a:pt x="5239" y="5403"/>
                    <a:pt x="4284" y="6821"/>
                    <a:pt x="3445" y="8297"/>
                  </a:cubicBezTo>
                  <a:cubicBezTo>
                    <a:pt x="2577" y="9773"/>
                    <a:pt x="1882" y="11336"/>
                    <a:pt x="1274" y="12928"/>
                  </a:cubicBezTo>
                  <a:cubicBezTo>
                    <a:pt x="666" y="14491"/>
                    <a:pt x="290" y="16170"/>
                    <a:pt x="1" y="17819"/>
                  </a:cubicBezTo>
                  <a:cubicBezTo>
                    <a:pt x="435" y="16170"/>
                    <a:pt x="927" y="14578"/>
                    <a:pt x="1679" y="13073"/>
                  </a:cubicBezTo>
                  <a:cubicBezTo>
                    <a:pt x="2403" y="11568"/>
                    <a:pt x="3213" y="10121"/>
                    <a:pt x="4168" y="8760"/>
                  </a:cubicBezTo>
                  <a:cubicBezTo>
                    <a:pt x="5124" y="7400"/>
                    <a:pt x="6166" y="6098"/>
                    <a:pt x="7294" y="4911"/>
                  </a:cubicBezTo>
                  <a:cubicBezTo>
                    <a:pt x="8394" y="3695"/>
                    <a:pt x="9639" y="2538"/>
                    <a:pt x="10883" y="1554"/>
                  </a:cubicBezTo>
                  <a:lnTo>
                    <a:pt x="10912" y="1525"/>
                  </a:lnTo>
                  <a:cubicBezTo>
                    <a:pt x="10912" y="1525"/>
                    <a:pt x="10941" y="1496"/>
                    <a:pt x="10970" y="1496"/>
                  </a:cubicBezTo>
                  <a:cubicBezTo>
                    <a:pt x="11317" y="1148"/>
                    <a:pt x="11317" y="627"/>
                    <a:pt x="10999" y="280"/>
                  </a:cubicBezTo>
                  <a:cubicBezTo>
                    <a:pt x="10829" y="95"/>
                    <a:pt x="10594" y="0"/>
                    <a:pt x="103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672250" y="1027500"/>
              <a:ext cx="309000" cy="426275"/>
            </a:xfrm>
            <a:custGeom>
              <a:rect b="b" l="l" r="r" t="t"/>
              <a:pathLst>
                <a:path extrusionOk="0" h="17051" w="12360">
                  <a:moveTo>
                    <a:pt x="968" y="0"/>
                  </a:moveTo>
                  <a:cubicBezTo>
                    <a:pt x="694" y="0"/>
                    <a:pt x="422" y="129"/>
                    <a:pt x="261" y="380"/>
                  </a:cubicBezTo>
                  <a:cubicBezTo>
                    <a:pt x="1" y="756"/>
                    <a:pt x="87" y="1306"/>
                    <a:pt x="493" y="1567"/>
                  </a:cubicBezTo>
                  <a:lnTo>
                    <a:pt x="522" y="1596"/>
                  </a:lnTo>
                  <a:cubicBezTo>
                    <a:pt x="1824" y="2493"/>
                    <a:pt x="3097" y="3564"/>
                    <a:pt x="4313" y="4693"/>
                  </a:cubicBezTo>
                  <a:cubicBezTo>
                    <a:pt x="5500" y="5821"/>
                    <a:pt x="6628" y="7037"/>
                    <a:pt x="7641" y="8339"/>
                  </a:cubicBezTo>
                  <a:cubicBezTo>
                    <a:pt x="8683" y="9613"/>
                    <a:pt x="9609" y="11002"/>
                    <a:pt x="10420" y="12449"/>
                  </a:cubicBezTo>
                  <a:cubicBezTo>
                    <a:pt x="11230" y="13896"/>
                    <a:pt x="11838" y="15488"/>
                    <a:pt x="12359" y="17051"/>
                  </a:cubicBezTo>
                  <a:cubicBezTo>
                    <a:pt x="11983" y="15430"/>
                    <a:pt x="11520" y="13809"/>
                    <a:pt x="10796" y="12275"/>
                  </a:cubicBezTo>
                  <a:cubicBezTo>
                    <a:pt x="10102" y="10742"/>
                    <a:pt x="9291" y="9237"/>
                    <a:pt x="8336" y="7818"/>
                  </a:cubicBezTo>
                  <a:cubicBezTo>
                    <a:pt x="7410" y="6400"/>
                    <a:pt x="6368" y="5069"/>
                    <a:pt x="5239" y="3795"/>
                  </a:cubicBezTo>
                  <a:cubicBezTo>
                    <a:pt x="4081" y="2522"/>
                    <a:pt x="2895" y="1306"/>
                    <a:pt x="1506" y="206"/>
                  </a:cubicBezTo>
                  <a:cubicBezTo>
                    <a:pt x="1506" y="177"/>
                    <a:pt x="1477" y="149"/>
                    <a:pt x="1448" y="149"/>
                  </a:cubicBezTo>
                  <a:cubicBezTo>
                    <a:pt x="1304" y="49"/>
                    <a:pt x="1136" y="0"/>
                    <a:pt x="9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520300" y="1311950"/>
              <a:ext cx="348050" cy="141125"/>
            </a:xfrm>
            <a:custGeom>
              <a:rect b="b" l="l" r="r" t="t"/>
              <a:pathLst>
                <a:path extrusionOk="0" h="5645" w="13922">
                  <a:moveTo>
                    <a:pt x="290" y="0"/>
                  </a:moveTo>
                  <a:cubicBezTo>
                    <a:pt x="145" y="0"/>
                    <a:pt x="1" y="116"/>
                    <a:pt x="1" y="261"/>
                  </a:cubicBezTo>
                  <a:cubicBezTo>
                    <a:pt x="1" y="434"/>
                    <a:pt x="116" y="550"/>
                    <a:pt x="290" y="579"/>
                  </a:cubicBezTo>
                  <a:cubicBezTo>
                    <a:pt x="1506" y="608"/>
                    <a:pt x="2721" y="782"/>
                    <a:pt x="3937" y="1013"/>
                  </a:cubicBezTo>
                  <a:cubicBezTo>
                    <a:pt x="5152" y="1274"/>
                    <a:pt x="6339" y="1592"/>
                    <a:pt x="7497" y="1997"/>
                  </a:cubicBezTo>
                  <a:cubicBezTo>
                    <a:pt x="8683" y="2402"/>
                    <a:pt x="9812" y="2923"/>
                    <a:pt x="10883" y="3531"/>
                  </a:cubicBezTo>
                  <a:cubicBezTo>
                    <a:pt x="11983" y="4110"/>
                    <a:pt x="12967" y="4863"/>
                    <a:pt x="13922" y="5644"/>
                  </a:cubicBezTo>
                  <a:cubicBezTo>
                    <a:pt x="12996" y="4805"/>
                    <a:pt x="12041" y="4023"/>
                    <a:pt x="10941" y="3387"/>
                  </a:cubicBezTo>
                  <a:cubicBezTo>
                    <a:pt x="9899" y="2750"/>
                    <a:pt x="8770" y="2171"/>
                    <a:pt x="7612" y="1737"/>
                  </a:cubicBezTo>
                  <a:cubicBezTo>
                    <a:pt x="6455" y="1274"/>
                    <a:pt x="5239" y="897"/>
                    <a:pt x="4024" y="608"/>
                  </a:cubicBezTo>
                  <a:cubicBezTo>
                    <a:pt x="2808" y="319"/>
                    <a:pt x="1592" y="87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455900" y="1578075"/>
              <a:ext cx="358200" cy="116475"/>
            </a:xfrm>
            <a:custGeom>
              <a:rect b="b" l="l" r="r" t="t"/>
              <a:pathLst>
                <a:path extrusionOk="0" h="4659" w="14328">
                  <a:moveTo>
                    <a:pt x="12961" y="0"/>
                  </a:moveTo>
                  <a:cubicBezTo>
                    <a:pt x="12172" y="0"/>
                    <a:pt x="11383" y="41"/>
                    <a:pt x="10594" y="151"/>
                  </a:cubicBezTo>
                  <a:cubicBezTo>
                    <a:pt x="9378" y="324"/>
                    <a:pt x="8134" y="556"/>
                    <a:pt x="6947" y="932"/>
                  </a:cubicBezTo>
                  <a:cubicBezTo>
                    <a:pt x="5760" y="1309"/>
                    <a:pt x="4574" y="1772"/>
                    <a:pt x="3445" y="2293"/>
                  </a:cubicBezTo>
                  <a:cubicBezTo>
                    <a:pt x="2316" y="2842"/>
                    <a:pt x="1216" y="3421"/>
                    <a:pt x="174" y="4145"/>
                  </a:cubicBezTo>
                  <a:lnTo>
                    <a:pt x="145" y="4145"/>
                  </a:lnTo>
                  <a:cubicBezTo>
                    <a:pt x="30" y="4232"/>
                    <a:pt x="1" y="4405"/>
                    <a:pt x="88" y="4550"/>
                  </a:cubicBezTo>
                  <a:cubicBezTo>
                    <a:pt x="140" y="4620"/>
                    <a:pt x="235" y="4658"/>
                    <a:pt x="328" y="4658"/>
                  </a:cubicBezTo>
                  <a:cubicBezTo>
                    <a:pt x="388" y="4658"/>
                    <a:pt x="447" y="4642"/>
                    <a:pt x="493" y="4608"/>
                  </a:cubicBezTo>
                  <a:cubicBezTo>
                    <a:pt x="1477" y="3884"/>
                    <a:pt x="2548" y="3248"/>
                    <a:pt x="3647" y="2669"/>
                  </a:cubicBezTo>
                  <a:cubicBezTo>
                    <a:pt x="4747" y="2119"/>
                    <a:pt x="5876" y="1627"/>
                    <a:pt x="7034" y="1222"/>
                  </a:cubicBezTo>
                  <a:cubicBezTo>
                    <a:pt x="8191" y="788"/>
                    <a:pt x="9407" y="498"/>
                    <a:pt x="10623" y="296"/>
                  </a:cubicBezTo>
                  <a:cubicBezTo>
                    <a:pt x="11838" y="64"/>
                    <a:pt x="13083" y="35"/>
                    <a:pt x="14327" y="35"/>
                  </a:cubicBezTo>
                  <a:cubicBezTo>
                    <a:pt x="13872" y="14"/>
                    <a:pt x="13416" y="0"/>
                    <a:pt x="129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1220725" y="1366200"/>
              <a:ext cx="359625" cy="106400"/>
            </a:xfrm>
            <a:custGeom>
              <a:rect b="b" l="l" r="r" t="t"/>
              <a:pathLst>
                <a:path extrusionOk="0" h="4256" w="14385">
                  <a:moveTo>
                    <a:pt x="14095" y="1"/>
                  </a:moveTo>
                  <a:cubicBezTo>
                    <a:pt x="12822" y="1"/>
                    <a:pt x="11577" y="117"/>
                    <a:pt x="10361" y="290"/>
                  </a:cubicBezTo>
                  <a:cubicBezTo>
                    <a:pt x="9117" y="493"/>
                    <a:pt x="7901" y="753"/>
                    <a:pt x="6686" y="1101"/>
                  </a:cubicBezTo>
                  <a:cubicBezTo>
                    <a:pt x="5499" y="1419"/>
                    <a:pt x="4341" y="1882"/>
                    <a:pt x="3213" y="2403"/>
                  </a:cubicBezTo>
                  <a:cubicBezTo>
                    <a:pt x="2055" y="2895"/>
                    <a:pt x="1013" y="3561"/>
                    <a:pt x="0" y="4255"/>
                  </a:cubicBezTo>
                  <a:cubicBezTo>
                    <a:pt x="1042" y="3590"/>
                    <a:pt x="2113" y="2982"/>
                    <a:pt x="3271" y="2519"/>
                  </a:cubicBezTo>
                  <a:cubicBezTo>
                    <a:pt x="4399" y="2056"/>
                    <a:pt x="5557" y="1651"/>
                    <a:pt x="6773" y="1361"/>
                  </a:cubicBezTo>
                  <a:cubicBezTo>
                    <a:pt x="7959" y="1072"/>
                    <a:pt x="9175" y="869"/>
                    <a:pt x="10390" y="725"/>
                  </a:cubicBezTo>
                  <a:cubicBezTo>
                    <a:pt x="11362" y="634"/>
                    <a:pt x="12316" y="561"/>
                    <a:pt x="13266" y="561"/>
                  </a:cubicBezTo>
                  <a:cubicBezTo>
                    <a:pt x="13533" y="561"/>
                    <a:pt x="13800" y="567"/>
                    <a:pt x="14066" y="580"/>
                  </a:cubicBezTo>
                  <a:lnTo>
                    <a:pt x="14095" y="580"/>
                  </a:lnTo>
                  <a:cubicBezTo>
                    <a:pt x="14240" y="580"/>
                    <a:pt x="14384" y="464"/>
                    <a:pt x="14384" y="290"/>
                  </a:cubicBezTo>
                  <a:cubicBezTo>
                    <a:pt x="14384" y="146"/>
                    <a:pt x="14240" y="1"/>
                    <a:pt x="14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1062975" y="1036450"/>
              <a:ext cx="96250" cy="362350"/>
            </a:xfrm>
            <a:custGeom>
              <a:rect b="b" l="l" r="r" t="t"/>
              <a:pathLst>
                <a:path extrusionOk="0" h="14494" w="3850">
                  <a:moveTo>
                    <a:pt x="3536" y="0"/>
                  </a:moveTo>
                  <a:cubicBezTo>
                    <a:pt x="3423" y="0"/>
                    <a:pt x="3314" y="65"/>
                    <a:pt x="3271" y="196"/>
                  </a:cubicBezTo>
                  <a:cubicBezTo>
                    <a:pt x="2837" y="1353"/>
                    <a:pt x="2432" y="2511"/>
                    <a:pt x="2084" y="3698"/>
                  </a:cubicBezTo>
                  <a:cubicBezTo>
                    <a:pt x="1737" y="4855"/>
                    <a:pt x="1419" y="6042"/>
                    <a:pt x="1158" y="7258"/>
                  </a:cubicBezTo>
                  <a:cubicBezTo>
                    <a:pt x="869" y="8444"/>
                    <a:pt x="637" y="9631"/>
                    <a:pt x="435" y="10847"/>
                  </a:cubicBezTo>
                  <a:cubicBezTo>
                    <a:pt x="232" y="12062"/>
                    <a:pt x="116" y="13278"/>
                    <a:pt x="1" y="14493"/>
                  </a:cubicBezTo>
                  <a:cubicBezTo>
                    <a:pt x="145" y="13278"/>
                    <a:pt x="319" y="12062"/>
                    <a:pt x="579" y="10876"/>
                  </a:cubicBezTo>
                  <a:cubicBezTo>
                    <a:pt x="811" y="9689"/>
                    <a:pt x="1100" y="8502"/>
                    <a:pt x="1419" y="7316"/>
                  </a:cubicBezTo>
                  <a:cubicBezTo>
                    <a:pt x="2084" y="4971"/>
                    <a:pt x="2866" y="2627"/>
                    <a:pt x="3792" y="398"/>
                  </a:cubicBezTo>
                  <a:cubicBezTo>
                    <a:pt x="3850" y="254"/>
                    <a:pt x="3792" y="80"/>
                    <a:pt x="3647" y="22"/>
                  </a:cubicBezTo>
                  <a:cubicBezTo>
                    <a:pt x="3611" y="8"/>
                    <a:pt x="3573" y="0"/>
                    <a:pt x="3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972525" y="1803250"/>
              <a:ext cx="66600" cy="369175"/>
            </a:xfrm>
            <a:custGeom>
              <a:rect b="b" l="l" r="r" t="t"/>
              <a:pathLst>
                <a:path extrusionOk="0" h="14767" w="2664">
                  <a:moveTo>
                    <a:pt x="2663" y="0"/>
                  </a:moveTo>
                  <a:cubicBezTo>
                    <a:pt x="2606" y="1245"/>
                    <a:pt x="2519" y="2460"/>
                    <a:pt x="2374" y="3676"/>
                  </a:cubicBezTo>
                  <a:cubicBezTo>
                    <a:pt x="2229" y="4892"/>
                    <a:pt x="2056" y="6078"/>
                    <a:pt x="1824" y="7294"/>
                  </a:cubicBezTo>
                  <a:cubicBezTo>
                    <a:pt x="1390" y="9696"/>
                    <a:pt x="811" y="12069"/>
                    <a:pt x="30" y="14385"/>
                  </a:cubicBezTo>
                  <a:cubicBezTo>
                    <a:pt x="1" y="14529"/>
                    <a:pt x="88" y="14703"/>
                    <a:pt x="232" y="14761"/>
                  </a:cubicBezTo>
                  <a:cubicBezTo>
                    <a:pt x="251" y="14765"/>
                    <a:pt x="270" y="14766"/>
                    <a:pt x="289" y="14766"/>
                  </a:cubicBezTo>
                  <a:cubicBezTo>
                    <a:pt x="419" y="14766"/>
                    <a:pt x="554" y="14684"/>
                    <a:pt x="580" y="14558"/>
                  </a:cubicBezTo>
                  <a:cubicBezTo>
                    <a:pt x="927" y="13372"/>
                    <a:pt x="1216" y="12156"/>
                    <a:pt x="1477" y="10969"/>
                  </a:cubicBezTo>
                  <a:cubicBezTo>
                    <a:pt x="1708" y="9754"/>
                    <a:pt x="1940" y="8567"/>
                    <a:pt x="2114" y="7352"/>
                  </a:cubicBezTo>
                  <a:cubicBezTo>
                    <a:pt x="2287" y="6136"/>
                    <a:pt x="2432" y="4892"/>
                    <a:pt x="2519" y="3676"/>
                  </a:cubicBezTo>
                  <a:cubicBezTo>
                    <a:pt x="2606" y="2460"/>
                    <a:pt x="2663" y="1245"/>
                    <a:pt x="26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1263400" y="1663600"/>
              <a:ext cx="337200" cy="167275"/>
            </a:xfrm>
            <a:custGeom>
              <a:rect b="b" l="l" r="r" t="t"/>
              <a:pathLst>
                <a:path extrusionOk="0" h="6691" w="13488">
                  <a:moveTo>
                    <a:pt x="1" y="0"/>
                  </a:moveTo>
                  <a:lnTo>
                    <a:pt x="1" y="0"/>
                  </a:lnTo>
                  <a:cubicBezTo>
                    <a:pt x="1216" y="203"/>
                    <a:pt x="2432" y="434"/>
                    <a:pt x="3590" y="869"/>
                  </a:cubicBezTo>
                  <a:cubicBezTo>
                    <a:pt x="4776" y="1274"/>
                    <a:pt x="5905" y="1766"/>
                    <a:pt x="6976" y="2345"/>
                  </a:cubicBezTo>
                  <a:cubicBezTo>
                    <a:pt x="8076" y="2924"/>
                    <a:pt x="9118" y="3560"/>
                    <a:pt x="10131" y="4284"/>
                  </a:cubicBezTo>
                  <a:cubicBezTo>
                    <a:pt x="11115" y="4978"/>
                    <a:pt x="12099" y="5760"/>
                    <a:pt x="12967" y="6599"/>
                  </a:cubicBezTo>
                  <a:cubicBezTo>
                    <a:pt x="12967" y="6599"/>
                    <a:pt x="12996" y="6628"/>
                    <a:pt x="12996" y="6628"/>
                  </a:cubicBezTo>
                  <a:cubicBezTo>
                    <a:pt x="13050" y="6668"/>
                    <a:pt x="13116" y="6690"/>
                    <a:pt x="13183" y="6690"/>
                  </a:cubicBezTo>
                  <a:cubicBezTo>
                    <a:pt x="13260" y="6690"/>
                    <a:pt x="13339" y="6661"/>
                    <a:pt x="13401" y="6599"/>
                  </a:cubicBezTo>
                  <a:cubicBezTo>
                    <a:pt x="13488" y="6483"/>
                    <a:pt x="13488" y="6281"/>
                    <a:pt x="13372" y="6194"/>
                  </a:cubicBezTo>
                  <a:cubicBezTo>
                    <a:pt x="12417" y="5355"/>
                    <a:pt x="11404" y="4602"/>
                    <a:pt x="10362" y="3908"/>
                  </a:cubicBezTo>
                  <a:cubicBezTo>
                    <a:pt x="9320" y="3242"/>
                    <a:pt x="8249" y="2634"/>
                    <a:pt x="7120" y="2084"/>
                  </a:cubicBezTo>
                  <a:cubicBezTo>
                    <a:pt x="5992" y="1534"/>
                    <a:pt x="4834" y="1100"/>
                    <a:pt x="3647" y="724"/>
                  </a:cubicBezTo>
                  <a:cubicBezTo>
                    <a:pt x="2461" y="348"/>
                    <a:pt x="1216" y="145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1177300" y="1730875"/>
              <a:ext cx="205525" cy="315975"/>
            </a:xfrm>
            <a:custGeom>
              <a:rect b="b" l="l" r="r" t="t"/>
              <a:pathLst>
                <a:path extrusionOk="0" h="12639" w="8221">
                  <a:moveTo>
                    <a:pt x="0" y="1"/>
                  </a:moveTo>
                  <a:lnTo>
                    <a:pt x="0" y="1"/>
                  </a:lnTo>
                  <a:cubicBezTo>
                    <a:pt x="956" y="811"/>
                    <a:pt x="1853" y="1680"/>
                    <a:pt x="2634" y="2635"/>
                  </a:cubicBezTo>
                  <a:cubicBezTo>
                    <a:pt x="3416" y="3590"/>
                    <a:pt x="4139" y="4603"/>
                    <a:pt x="4747" y="5645"/>
                  </a:cubicBezTo>
                  <a:cubicBezTo>
                    <a:pt x="5384" y="6716"/>
                    <a:pt x="5934" y="7815"/>
                    <a:pt x="6426" y="8944"/>
                  </a:cubicBezTo>
                  <a:cubicBezTo>
                    <a:pt x="6889" y="10073"/>
                    <a:pt x="7323" y="11231"/>
                    <a:pt x="7641" y="12417"/>
                  </a:cubicBezTo>
                  <a:cubicBezTo>
                    <a:pt x="7641" y="12417"/>
                    <a:pt x="7641" y="12417"/>
                    <a:pt x="7641" y="12446"/>
                  </a:cubicBezTo>
                  <a:cubicBezTo>
                    <a:pt x="7664" y="12560"/>
                    <a:pt x="7776" y="12638"/>
                    <a:pt x="7894" y="12638"/>
                  </a:cubicBezTo>
                  <a:cubicBezTo>
                    <a:pt x="7925" y="12638"/>
                    <a:pt x="7958" y="12632"/>
                    <a:pt x="7989" y="12620"/>
                  </a:cubicBezTo>
                  <a:cubicBezTo>
                    <a:pt x="8133" y="12562"/>
                    <a:pt x="8220" y="12417"/>
                    <a:pt x="8191" y="12273"/>
                  </a:cubicBezTo>
                  <a:cubicBezTo>
                    <a:pt x="7815" y="11057"/>
                    <a:pt x="7352" y="9899"/>
                    <a:pt x="6802" y="8771"/>
                  </a:cubicBezTo>
                  <a:cubicBezTo>
                    <a:pt x="6281" y="7642"/>
                    <a:pt x="5673" y="6542"/>
                    <a:pt x="4979" y="5500"/>
                  </a:cubicBezTo>
                  <a:cubicBezTo>
                    <a:pt x="4313" y="4458"/>
                    <a:pt x="3560" y="3474"/>
                    <a:pt x="2721" y="2548"/>
                  </a:cubicBezTo>
                  <a:cubicBezTo>
                    <a:pt x="1911" y="1593"/>
                    <a:pt x="985" y="78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675150" y="1720750"/>
              <a:ext cx="245300" cy="286300"/>
            </a:xfrm>
            <a:custGeom>
              <a:rect b="b" l="l" r="r" t="t"/>
              <a:pathLst>
                <a:path extrusionOk="0" h="11452" w="9812">
                  <a:moveTo>
                    <a:pt x="9812" y="1"/>
                  </a:moveTo>
                  <a:lnTo>
                    <a:pt x="9812" y="1"/>
                  </a:lnTo>
                  <a:cubicBezTo>
                    <a:pt x="8741" y="609"/>
                    <a:pt x="7670" y="1274"/>
                    <a:pt x="6715" y="2085"/>
                  </a:cubicBezTo>
                  <a:cubicBezTo>
                    <a:pt x="5760" y="2895"/>
                    <a:pt x="4863" y="3763"/>
                    <a:pt x="4081" y="4718"/>
                  </a:cubicBezTo>
                  <a:cubicBezTo>
                    <a:pt x="3271" y="5674"/>
                    <a:pt x="2518" y="6687"/>
                    <a:pt x="1853" y="7728"/>
                  </a:cubicBezTo>
                  <a:cubicBezTo>
                    <a:pt x="1158" y="8799"/>
                    <a:pt x="550" y="9870"/>
                    <a:pt x="58" y="11057"/>
                  </a:cubicBezTo>
                  <a:cubicBezTo>
                    <a:pt x="0" y="11202"/>
                    <a:pt x="58" y="11375"/>
                    <a:pt x="203" y="11433"/>
                  </a:cubicBezTo>
                  <a:cubicBezTo>
                    <a:pt x="234" y="11445"/>
                    <a:pt x="266" y="11451"/>
                    <a:pt x="298" y="11451"/>
                  </a:cubicBezTo>
                  <a:cubicBezTo>
                    <a:pt x="417" y="11451"/>
                    <a:pt x="534" y="11373"/>
                    <a:pt x="579" y="11259"/>
                  </a:cubicBezTo>
                  <a:cubicBezTo>
                    <a:pt x="1042" y="10131"/>
                    <a:pt x="1592" y="9031"/>
                    <a:pt x="2200" y="7960"/>
                  </a:cubicBezTo>
                  <a:cubicBezTo>
                    <a:pt x="2837" y="6889"/>
                    <a:pt x="3531" y="5876"/>
                    <a:pt x="4284" y="4892"/>
                  </a:cubicBezTo>
                  <a:cubicBezTo>
                    <a:pt x="5036" y="3937"/>
                    <a:pt x="5905" y="3040"/>
                    <a:pt x="6831" y="2200"/>
                  </a:cubicBezTo>
                  <a:cubicBezTo>
                    <a:pt x="7728" y="1361"/>
                    <a:pt x="8770" y="666"/>
                    <a:pt x="9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433475" y="1636100"/>
              <a:ext cx="447200" cy="278825"/>
            </a:xfrm>
            <a:custGeom>
              <a:rect b="b" l="l" r="r" t="t"/>
              <a:pathLst>
                <a:path extrusionOk="0" h="11153" w="17888">
                  <a:moveTo>
                    <a:pt x="17887" y="1"/>
                  </a:moveTo>
                  <a:lnTo>
                    <a:pt x="17887" y="1"/>
                  </a:lnTo>
                  <a:cubicBezTo>
                    <a:pt x="16237" y="290"/>
                    <a:pt x="14588" y="637"/>
                    <a:pt x="12996" y="1245"/>
                  </a:cubicBezTo>
                  <a:cubicBezTo>
                    <a:pt x="11433" y="1824"/>
                    <a:pt x="9870" y="2547"/>
                    <a:pt x="8394" y="3387"/>
                  </a:cubicBezTo>
                  <a:cubicBezTo>
                    <a:pt x="6918" y="4226"/>
                    <a:pt x="5500" y="5181"/>
                    <a:pt x="4168" y="6223"/>
                  </a:cubicBezTo>
                  <a:cubicBezTo>
                    <a:pt x="2808" y="7294"/>
                    <a:pt x="1534" y="8394"/>
                    <a:pt x="319" y="9696"/>
                  </a:cubicBezTo>
                  <a:cubicBezTo>
                    <a:pt x="319" y="9725"/>
                    <a:pt x="290" y="9725"/>
                    <a:pt x="290" y="9754"/>
                  </a:cubicBezTo>
                  <a:cubicBezTo>
                    <a:pt x="0" y="10130"/>
                    <a:pt x="58" y="10680"/>
                    <a:pt x="435" y="10970"/>
                  </a:cubicBezTo>
                  <a:cubicBezTo>
                    <a:pt x="594" y="11092"/>
                    <a:pt x="780" y="11153"/>
                    <a:pt x="963" y="11153"/>
                  </a:cubicBezTo>
                  <a:cubicBezTo>
                    <a:pt x="1211" y="11153"/>
                    <a:pt x="1455" y="11042"/>
                    <a:pt x="1621" y="10825"/>
                  </a:cubicBezTo>
                  <a:lnTo>
                    <a:pt x="1650" y="10796"/>
                  </a:lnTo>
                  <a:cubicBezTo>
                    <a:pt x="2634" y="9552"/>
                    <a:pt x="3792" y="8336"/>
                    <a:pt x="5008" y="7207"/>
                  </a:cubicBezTo>
                  <a:cubicBezTo>
                    <a:pt x="6194" y="6107"/>
                    <a:pt x="7497" y="5065"/>
                    <a:pt x="8857" y="4110"/>
                  </a:cubicBezTo>
                  <a:cubicBezTo>
                    <a:pt x="10217" y="3155"/>
                    <a:pt x="11664" y="2345"/>
                    <a:pt x="13169" y="1650"/>
                  </a:cubicBezTo>
                  <a:cubicBezTo>
                    <a:pt x="14674" y="927"/>
                    <a:pt x="16266" y="435"/>
                    <a:pt x="17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763425" y="1753325"/>
              <a:ext cx="217100" cy="476875"/>
            </a:xfrm>
            <a:custGeom>
              <a:rect b="b" l="l" r="r" t="t"/>
              <a:pathLst>
                <a:path extrusionOk="0" h="19075" w="8684">
                  <a:moveTo>
                    <a:pt x="8683" y="0"/>
                  </a:moveTo>
                  <a:cubicBezTo>
                    <a:pt x="7496" y="1187"/>
                    <a:pt x="6368" y="2431"/>
                    <a:pt x="5442" y="3850"/>
                  </a:cubicBezTo>
                  <a:cubicBezTo>
                    <a:pt x="4486" y="5239"/>
                    <a:pt x="3618" y="6715"/>
                    <a:pt x="2924" y="8278"/>
                  </a:cubicBezTo>
                  <a:cubicBezTo>
                    <a:pt x="2229" y="9812"/>
                    <a:pt x="1621" y="11404"/>
                    <a:pt x="1129" y="13053"/>
                  </a:cubicBezTo>
                  <a:cubicBezTo>
                    <a:pt x="637" y="14703"/>
                    <a:pt x="261" y="16324"/>
                    <a:pt x="29" y="18089"/>
                  </a:cubicBezTo>
                  <a:cubicBezTo>
                    <a:pt x="29" y="18118"/>
                    <a:pt x="29" y="18147"/>
                    <a:pt x="29" y="18176"/>
                  </a:cubicBezTo>
                  <a:cubicBezTo>
                    <a:pt x="0" y="18639"/>
                    <a:pt x="377" y="19044"/>
                    <a:pt x="840" y="19073"/>
                  </a:cubicBezTo>
                  <a:cubicBezTo>
                    <a:pt x="856" y="19074"/>
                    <a:pt x="873" y="19075"/>
                    <a:pt x="890" y="19075"/>
                  </a:cubicBezTo>
                  <a:cubicBezTo>
                    <a:pt x="1332" y="19075"/>
                    <a:pt x="1709" y="18709"/>
                    <a:pt x="1737" y="18263"/>
                  </a:cubicBezTo>
                  <a:lnTo>
                    <a:pt x="1737" y="18205"/>
                  </a:lnTo>
                  <a:cubicBezTo>
                    <a:pt x="1824" y="16642"/>
                    <a:pt x="2055" y="14963"/>
                    <a:pt x="2374" y="13372"/>
                  </a:cubicBezTo>
                  <a:cubicBezTo>
                    <a:pt x="2721" y="11751"/>
                    <a:pt x="3155" y="10159"/>
                    <a:pt x="3734" y="8596"/>
                  </a:cubicBezTo>
                  <a:cubicBezTo>
                    <a:pt x="4284" y="7033"/>
                    <a:pt x="4978" y="5528"/>
                    <a:pt x="5789" y="4081"/>
                  </a:cubicBezTo>
                  <a:cubicBezTo>
                    <a:pt x="6599" y="2605"/>
                    <a:pt x="7612" y="1274"/>
                    <a:pt x="8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574575" y="1156600"/>
              <a:ext cx="129550" cy="64925"/>
            </a:xfrm>
            <a:custGeom>
              <a:rect b="b" l="l" r="r" t="t"/>
              <a:pathLst>
                <a:path extrusionOk="0" h="2597" w="5182">
                  <a:moveTo>
                    <a:pt x="1180" y="0"/>
                  </a:moveTo>
                  <a:cubicBezTo>
                    <a:pt x="770" y="0"/>
                    <a:pt x="359" y="86"/>
                    <a:pt x="0" y="310"/>
                  </a:cubicBezTo>
                  <a:cubicBezTo>
                    <a:pt x="492" y="513"/>
                    <a:pt x="898" y="686"/>
                    <a:pt x="1303" y="889"/>
                  </a:cubicBezTo>
                  <a:lnTo>
                    <a:pt x="2518" y="1497"/>
                  </a:lnTo>
                  <a:cubicBezTo>
                    <a:pt x="3329" y="1873"/>
                    <a:pt x="4139" y="2307"/>
                    <a:pt x="5181" y="2596"/>
                  </a:cubicBezTo>
                  <a:cubicBezTo>
                    <a:pt x="4949" y="2075"/>
                    <a:pt x="4631" y="1699"/>
                    <a:pt x="4284" y="1323"/>
                  </a:cubicBezTo>
                  <a:cubicBezTo>
                    <a:pt x="3908" y="976"/>
                    <a:pt x="3502" y="686"/>
                    <a:pt x="3039" y="455"/>
                  </a:cubicBezTo>
                  <a:cubicBezTo>
                    <a:pt x="2576" y="223"/>
                    <a:pt x="2084" y="78"/>
                    <a:pt x="1534" y="21"/>
                  </a:cubicBezTo>
                  <a:cubicBezTo>
                    <a:pt x="1417" y="8"/>
                    <a:pt x="1299" y="0"/>
                    <a:pt x="11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944300" y="1053625"/>
              <a:ext cx="52850" cy="133900"/>
            </a:xfrm>
            <a:custGeom>
              <a:rect b="b" l="l" r="r" t="t"/>
              <a:pathLst>
                <a:path extrusionOk="0" h="5356" w="2114">
                  <a:moveTo>
                    <a:pt x="1" y="1"/>
                  </a:moveTo>
                  <a:lnTo>
                    <a:pt x="1" y="1"/>
                  </a:lnTo>
                  <a:cubicBezTo>
                    <a:pt x="175" y="493"/>
                    <a:pt x="319" y="927"/>
                    <a:pt x="464" y="1361"/>
                  </a:cubicBezTo>
                  <a:lnTo>
                    <a:pt x="811" y="2635"/>
                  </a:lnTo>
                  <a:cubicBezTo>
                    <a:pt x="1072" y="3532"/>
                    <a:pt x="1332" y="4400"/>
                    <a:pt x="1795" y="5355"/>
                  </a:cubicBezTo>
                  <a:cubicBezTo>
                    <a:pt x="2027" y="4863"/>
                    <a:pt x="2114" y="4342"/>
                    <a:pt x="2114" y="3850"/>
                  </a:cubicBezTo>
                  <a:cubicBezTo>
                    <a:pt x="2114" y="3329"/>
                    <a:pt x="2056" y="2837"/>
                    <a:pt x="1911" y="2345"/>
                  </a:cubicBezTo>
                  <a:cubicBezTo>
                    <a:pt x="1766" y="1853"/>
                    <a:pt x="1564" y="1361"/>
                    <a:pt x="1245" y="927"/>
                  </a:cubicBezTo>
                  <a:cubicBezTo>
                    <a:pt x="927" y="522"/>
                    <a:pt x="522" y="14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404525" y="1406725"/>
              <a:ext cx="141850" cy="29700"/>
            </a:xfrm>
            <a:custGeom>
              <a:rect b="b" l="l" r="r" t="t"/>
              <a:pathLst>
                <a:path extrusionOk="0" h="1188" w="5674">
                  <a:moveTo>
                    <a:pt x="2808" y="1"/>
                  </a:moveTo>
                  <a:cubicBezTo>
                    <a:pt x="2316" y="1"/>
                    <a:pt x="1795" y="59"/>
                    <a:pt x="1274" y="261"/>
                  </a:cubicBezTo>
                  <a:cubicBezTo>
                    <a:pt x="782" y="435"/>
                    <a:pt x="319" y="724"/>
                    <a:pt x="1" y="1187"/>
                  </a:cubicBezTo>
                  <a:cubicBezTo>
                    <a:pt x="551" y="1158"/>
                    <a:pt x="985" y="1129"/>
                    <a:pt x="1448" y="1129"/>
                  </a:cubicBezTo>
                  <a:lnTo>
                    <a:pt x="2808" y="1158"/>
                  </a:lnTo>
                  <a:cubicBezTo>
                    <a:pt x="3033" y="1158"/>
                    <a:pt x="3259" y="1160"/>
                    <a:pt x="3488" y="1160"/>
                  </a:cubicBezTo>
                  <a:cubicBezTo>
                    <a:pt x="4176" y="1160"/>
                    <a:pt x="4892" y="1144"/>
                    <a:pt x="5674" y="1014"/>
                  </a:cubicBezTo>
                  <a:cubicBezTo>
                    <a:pt x="5268" y="637"/>
                    <a:pt x="4805" y="435"/>
                    <a:pt x="4313" y="261"/>
                  </a:cubicBezTo>
                  <a:cubicBezTo>
                    <a:pt x="3821" y="116"/>
                    <a:pt x="3329" y="1"/>
                    <a:pt x="28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382825" y="1733400"/>
              <a:ext cx="111450" cy="88675"/>
            </a:xfrm>
            <a:custGeom>
              <a:rect b="b" l="l" r="r" t="t"/>
              <a:pathLst>
                <a:path extrusionOk="0" h="3547" w="4458">
                  <a:moveTo>
                    <a:pt x="4166" y="1"/>
                  </a:moveTo>
                  <a:cubicBezTo>
                    <a:pt x="3730" y="1"/>
                    <a:pt x="3327" y="100"/>
                    <a:pt x="2924" y="218"/>
                  </a:cubicBezTo>
                  <a:cubicBezTo>
                    <a:pt x="2461" y="392"/>
                    <a:pt x="1998" y="624"/>
                    <a:pt x="1563" y="913"/>
                  </a:cubicBezTo>
                  <a:cubicBezTo>
                    <a:pt x="1158" y="1231"/>
                    <a:pt x="782" y="1608"/>
                    <a:pt x="493" y="2042"/>
                  </a:cubicBezTo>
                  <a:cubicBezTo>
                    <a:pt x="203" y="2476"/>
                    <a:pt x="1" y="2997"/>
                    <a:pt x="29" y="3547"/>
                  </a:cubicBezTo>
                  <a:cubicBezTo>
                    <a:pt x="435" y="3199"/>
                    <a:pt x="782" y="2910"/>
                    <a:pt x="1158" y="2650"/>
                  </a:cubicBezTo>
                  <a:lnTo>
                    <a:pt x="2258" y="1839"/>
                  </a:lnTo>
                  <a:cubicBezTo>
                    <a:pt x="2982" y="1318"/>
                    <a:pt x="3734" y="797"/>
                    <a:pt x="4458" y="16"/>
                  </a:cubicBezTo>
                  <a:cubicBezTo>
                    <a:pt x="4359" y="5"/>
                    <a:pt x="4261" y="1"/>
                    <a:pt x="4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1362525" y="1219100"/>
              <a:ext cx="130275" cy="60300"/>
            </a:xfrm>
            <a:custGeom>
              <a:rect b="b" l="l" r="r" t="t"/>
              <a:pathLst>
                <a:path extrusionOk="0" h="2412" w="5211">
                  <a:moveTo>
                    <a:pt x="4014" y="0"/>
                  </a:moveTo>
                  <a:cubicBezTo>
                    <a:pt x="3910" y="0"/>
                    <a:pt x="3807" y="4"/>
                    <a:pt x="3705" y="10"/>
                  </a:cubicBezTo>
                  <a:cubicBezTo>
                    <a:pt x="3184" y="39"/>
                    <a:pt x="2692" y="125"/>
                    <a:pt x="2200" y="299"/>
                  </a:cubicBezTo>
                  <a:cubicBezTo>
                    <a:pt x="1737" y="502"/>
                    <a:pt x="1274" y="733"/>
                    <a:pt x="869" y="1080"/>
                  </a:cubicBezTo>
                  <a:cubicBezTo>
                    <a:pt x="464" y="1457"/>
                    <a:pt x="117" y="1891"/>
                    <a:pt x="1" y="2412"/>
                  </a:cubicBezTo>
                  <a:cubicBezTo>
                    <a:pt x="493" y="2180"/>
                    <a:pt x="927" y="2007"/>
                    <a:pt x="1332" y="1862"/>
                  </a:cubicBezTo>
                  <a:lnTo>
                    <a:pt x="2606" y="1399"/>
                  </a:lnTo>
                  <a:cubicBezTo>
                    <a:pt x="3445" y="1052"/>
                    <a:pt x="4313" y="762"/>
                    <a:pt x="5210" y="212"/>
                  </a:cubicBezTo>
                  <a:cubicBezTo>
                    <a:pt x="4820" y="52"/>
                    <a:pt x="4412" y="0"/>
                    <a:pt x="4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1475400" y="1624650"/>
              <a:ext cx="139675" cy="38975"/>
            </a:xfrm>
            <a:custGeom>
              <a:rect b="b" l="l" r="r" t="t"/>
              <a:pathLst>
                <a:path extrusionOk="0" h="1559" w="5587">
                  <a:moveTo>
                    <a:pt x="2066" y="1"/>
                  </a:moveTo>
                  <a:cubicBezTo>
                    <a:pt x="1846" y="1"/>
                    <a:pt x="1620" y="17"/>
                    <a:pt x="1390" y="53"/>
                  </a:cubicBezTo>
                  <a:cubicBezTo>
                    <a:pt x="898" y="140"/>
                    <a:pt x="377" y="343"/>
                    <a:pt x="1" y="748"/>
                  </a:cubicBezTo>
                  <a:cubicBezTo>
                    <a:pt x="522" y="806"/>
                    <a:pt x="956" y="864"/>
                    <a:pt x="1419" y="951"/>
                  </a:cubicBezTo>
                  <a:lnTo>
                    <a:pt x="2750" y="1211"/>
                  </a:lnTo>
                  <a:cubicBezTo>
                    <a:pt x="3648" y="1356"/>
                    <a:pt x="4516" y="1558"/>
                    <a:pt x="5587" y="1558"/>
                  </a:cubicBezTo>
                  <a:cubicBezTo>
                    <a:pt x="5268" y="1124"/>
                    <a:pt x="4834" y="835"/>
                    <a:pt x="4400" y="574"/>
                  </a:cubicBezTo>
                  <a:cubicBezTo>
                    <a:pt x="3937" y="343"/>
                    <a:pt x="3474" y="169"/>
                    <a:pt x="2953" y="82"/>
                  </a:cubicBezTo>
                  <a:cubicBezTo>
                    <a:pt x="2667" y="32"/>
                    <a:pt x="2371" y="1"/>
                    <a:pt x="20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1439950" y="1981250"/>
              <a:ext cx="73825" cy="122300"/>
            </a:xfrm>
            <a:custGeom>
              <a:rect b="b" l="l" r="r" t="t"/>
              <a:pathLst>
                <a:path extrusionOk="0" h="4892" w="2953">
                  <a:moveTo>
                    <a:pt x="1" y="0"/>
                  </a:moveTo>
                  <a:lnTo>
                    <a:pt x="1" y="0"/>
                  </a:lnTo>
                  <a:cubicBezTo>
                    <a:pt x="261" y="463"/>
                    <a:pt x="493" y="839"/>
                    <a:pt x="695" y="1245"/>
                  </a:cubicBezTo>
                  <a:lnTo>
                    <a:pt x="1332" y="2431"/>
                  </a:lnTo>
                  <a:cubicBezTo>
                    <a:pt x="1766" y="3242"/>
                    <a:pt x="2171" y="4052"/>
                    <a:pt x="2808" y="4891"/>
                  </a:cubicBezTo>
                  <a:cubicBezTo>
                    <a:pt x="2953" y="4370"/>
                    <a:pt x="2924" y="3849"/>
                    <a:pt x="2837" y="3357"/>
                  </a:cubicBezTo>
                  <a:cubicBezTo>
                    <a:pt x="2750" y="2865"/>
                    <a:pt x="2577" y="2373"/>
                    <a:pt x="2345" y="1910"/>
                  </a:cubicBezTo>
                  <a:cubicBezTo>
                    <a:pt x="2113" y="1447"/>
                    <a:pt x="1795" y="1042"/>
                    <a:pt x="1419" y="666"/>
                  </a:cubicBezTo>
                  <a:cubicBezTo>
                    <a:pt x="1014" y="347"/>
                    <a:pt x="522" y="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1078900" y="2070250"/>
              <a:ext cx="31850" cy="141100"/>
            </a:xfrm>
            <a:custGeom>
              <a:rect b="b" l="l" r="r" t="t"/>
              <a:pathLst>
                <a:path extrusionOk="0" h="5644" w="1274">
                  <a:moveTo>
                    <a:pt x="0" y="0"/>
                  </a:moveTo>
                  <a:cubicBezTo>
                    <a:pt x="29" y="550"/>
                    <a:pt x="58" y="984"/>
                    <a:pt x="87" y="1447"/>
                  </a:cubicBezTo>
                  <a:lnTo>
                    <a:pt x="116" y="2779"/>
                  </a:lnTo>
                  <a:cubicBezTo>
                    <a:pt x="145" y="3705"/>
                    <a:pt x="145" y="4602"/>
                    <a:pt x="377" y="5644"/>
                  </a:cubicBezTo>
                  <a:cubicBezTo>
                    <a:pt x="724" y="5239"/>
                    <a:pt x="926" y="4747"/>
                    <a:pt x="1071" y="4255"/>
                  </a:cubicBezTo>
                  <a:cubicBezTo>
                    <a:pt x="1216" y="3791"/>
                    <a:pt x="1274" y="3271"/>
                    <a:pt x="1274" y="2750"/>
                  </a:cubicBezTo>
                  <a:cubicBezTo>
                    <a:pt x="1245" y="2258"/>
                    <a:pt x="1158" y="1737"/>
                    <a:pt x="955" y="1245"/>
                  </a:cubicBezTo>
                  <a:cubicBezTo>
                    <a:pt x="753" y="753"/>
                    <a:pt x="463" y="289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571675" y="1869100"/>
              <a:ext cx="86125" cy="115050"/>
            </a:xfrm>
            <a:custGeom>
              <a:rect b="b" l="l" r="r" t="t"/>
              <a:pathLst>
                <a:path extrusionOk="0" h="4602" w="3445">
                  <a:moveTo>
                    <a:pt x="3445" y="0"/>
                  </a:moveTo>
                  <a:lnTo>
                    <a:pt x="3445" y="0"/>
                  </a:lnTo>
                  <a:cubicBezTo>
                    <a:pt x="2895" y="87"/>
                    <a:pt x="2461" y="347"/>
                    <a:pt x="2027" y="608"/>
                  </a:cubicBezTo>
                  <a:cubicBezTo>
                    <a:pt x="1621" y="926"/>
                    <a:pt x="1245" y="1273"/>
                    <a:pt x="927" y="1679"/>
                  </a:cubicBezTo>
                  <a:cubicBezTo>
                    <a:pt x="608" y="2084"/>
                    <a:pt x="348" y="2518"/>
                    <a:pt x="203" y="3039"/>
                  </a:cubicBezTo>
                  <a:cubicBezTo>
                    <a:pt x="58" y="3531"/>
                    <a:pt x="1" y="4110"/>
                    <a:pt x="174" y="4602"/>
                  </a:cubicBezTo>
                  <a:cubicBezTo>
                    <a:pt x="464" y="4168"/>
                    <a:pt x="724" y="3791"/>
                    <a:pt x="1014" y="3444"/>
                  </a:cubicBezTo>
                  <a:lnTo>
                    <a:pt x="1824" y="2373"/>
                  </a:lnTo>
                  <a:cubicBezTo>
                    <a:pt x="2374" y="1650"/>
                    <a:pt x="2953" y="926"/>
                    <a:pt x="3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760525" y="12547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0" y="1101"/>
                  </a:cubicBezTo>
                  <a:cubicBezTo>
                    <a:pt x="869" y="1101"/>
                    <a:pt x="1100" y="869"/>
                    <a:pt x="1100" y="551"/>
                  </a:cubicBezTo>
                  <a:cubicBezTo>
                    <a:pt x="1100" y="261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983375" y="124102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1" y="1101"/>
                  </a:cubicBezTo>
                  <a:cubicBezTo>
                    <a:pt x="869" y="1101"/>
                    <a:pt x="1101" y="869"/>
                    <a:pt x="1101" y="551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1288000" y="1321350"/>
              <a:ext cx="26800" cy="27525"/>
            </a:xfrm>
            <a:custGeom>
              <a:rect b="b" l="l" r="r" t="t"/>
              <a:pathLst>
                <a:path extrusionOk="0" h="1101" w="1072">
                  <a:moveTo>
                    <a:pt x="522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22" y="1100"/>
                  </a:cubicBezTo>
                  <a:cubicBezTo>
                    <a:pt x="840" y="1100"/>
                    <a:pt x="1072" y="840"/>
                    <a:pt x="1072" y="550"/>
                  </a:cubicBezTo>
                  <a:cubicBezTo>
                    <a:pt x="1072" y="232"/>
                    <a:pt x="840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1375550" y="16021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61" y="0"/>
                    <a:pt x="1" y="232"/>
                    <a:pt x="1" y="550"/>
                  </a:cubicBezTo>
                  <a:cubicBezTo>
                    <a:pt x="1" y="840"/>
                    <a:pt x="261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1219275" y="1906875"/>
              <a:ext cx="31125" cy="27250"/>
            </a:xfrm>
            <a:custGeom>
              <a:rect b="b" l="l" r="r" t="t"/>
              <a:pathLst>
                <a:path extrusionOk="0" h="1090" w="1245">
                  <a:moveTo>
                    <a:pt x="614" y="1"/>
                  </a:moveTo>
                  <a:cubicBezTo>
                    <a:pt x="565" y="1"/>
                    <a:pt x="514" y="8"/>
                    <a:pt x="463" y="23"/>
                  </a:cubicBezTo>
                  <a:cubicBezTo>
                    <a:pt x="174" y="110"/>
                    <a:pt x="0" y="428"/>
                    <a:pt x="87" y="718"/>
                  </a:cubicBezTo>
                  <a:cubicBezTo>
                    <a:pt x="157" y="951"/>
                    <a:pt x="377" y="1090"/>
                    <a:pt x="611" y="1090"/>
                  </a:cubicBezTo>
                  <a:cubicBezTo>
                    <a:pt x="668" y="1090"/>
                    <a:pt x="725" y="1082"/>
                    <a:pt x="782" y="1065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2" y="160"/>
                    <a:pt x="849" y="1"/>
                    <a:pt x="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1370500" y="1866300"/>
              <a:ext cx="31125" cy="27325"/>
            </a:xfrm>
            <a:custGeom>
              <a:rect b="b" l="l" r="r" t="t"/>
              <a:pathLst>
                <a:path extrusionOk="0" h="1093" w="1245">
                  <a:moveTo>
                    <a:pt x="631" y="0"/>
                  </a:moveTo>
                  <a:cubicBezTo>
                    <a:pt x="576" y="0"/>
                    <a:pt x="520" y="8"/>
                    <a:pt x="463" y="25"/>
                  </a:cubicBezTo>
                  <a:cubicBezTo>
                    <a:pt x="174" y="112"/>
                    <a:pt x="0" y="430"/>
                    <a:pt x="87" y="720"/>
                  </a:cubicBezTo>
                  <a:cubicBezTo>
                    <a:pt x="180" y="953"/>
                    <a:pt x="386" y="1092"/>
                    <a:pt x="614" y="1092"/>
                  </a:cubicBezTo>
                  <a:cubicBezTo>
                    <a:pt x="669" y="1092"/>
                    <a:pt x="725" y="1084"/>
                    <a:pt x="782" y="1067"/>
                  </a:cubicBezTo>
                  <a:cubicBezTo>
                    <a:pt x="1071" y="980"/>
                    <a:pt x="1245" y="662"/>
                    <a:pt x="1158" y="372"/>
                  </a:cubicBezTo>
                  <a:cubicBezTo>
                    <a:pt x="1065" y="139"/>
                    <a:pt x="859" y="0"/>
                    <a:pt x="6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940700" y="1935825"/>
              <a:ext cx="30400" cy="27900"/>
            </a:xfrm>
            <a:custGeom>
              <a:rect b="b" l="l" r="r" t="t"/>
              <a:pathLst>
                <a:path extrusionOk="0" h="1116" w="1216">
                  <a:moveTo>
                    <a:pt x="588" y="0"/>
                  </a:moveTo>
                  <a:cubicBezTo>
                    <a:pt x="537" y="0"/>
                    <a:pt x="485" y="7"/>
                    <a:pt x="434" y="23"/>
                  </a:cubicBezTo>
                  <a:cubicBezTo>
                    <a:pt x="145" y="138"/>
                    <a:pt x="0" y="428"/>
                    <a:pt x="87" y="717"/>
                  </a:cubicBezTo>
                  <a:cubicBezTo>
                    <a:pt x="159" y="956"/>
                    <a:pt x="388" y="1116"/>
                    <a:pt x="628" y="1116"/>
                  </a:cubicBezTo>
                  <a:cubicBezTo>
                    <a:pt x="679" y="1116"/>
                    <a:pt x="731" y="1109"/>
                    <a:pt x="782" y="1094"/>
                  </a:cubicBezTo>
                  <a:cubicBezTo>
                    <a:pt x="1071" y="978"/>
                    <a:pt x="1216" y="688"/>
                    <a:pt x="1129" y="399"/>
                  </a:cubicBezTo>
                  <a:cubicBezTo>
                    <a:pt x="1057" y="160"/>
                    <a:pt x="828" y="0"/>
                    <a:pt x="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722175" y="1754200"/>
              <a:ext cx="31150" cy="27925"/>
            </a:xfrm>
            <a:custGeom>
              <a:rect b="b" l="l" r="r" t="t"/>
              <a:pathLst>
                <a:path extrusionOk="0" h="1117" w="1246">
                  <a:moveTo>
                    <a:pt x="615" y="1"/>
                  </a:moveTo>
                  <a:cubicBezTo>
                    <a:pt x="565" y="1"/>
                    <a:pt x="514" y="8"/>
                    <a:pt x="464" y="23"/>
                  </a:cubicBezTo>
                  <a:cubicBezTo>
                    <a:pt x="174" y="139"/>
                    <a:pt x="1" y="428"/>
                    <a:pt x="87" y="718"/>
                  </a:cubicBezTo>
                  <a:cubicBezTo>
                    <a:pt x="159" y="956"/>
                    <a:pt x="388" y="1116"/>
                    <a:pt x="629" y="1116"/>
                  </a:cubicBezTo>
                  <a:cubicBezTo>
                    <a:pt x="680" y="1116"/>
                    <a:pt x="731" y="1109"/>
                    <a:pt x="782" y="1094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3" y="161"/>
                    <a:pt x="849" y="1"/>
                    <a:pt x="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695400" y="1427100"/>
              <a:ext cx="31150" cy="27325"/>
            </a:xfrm>
            <a:custGeom>
              <a:rect b="b" l="l" r="r" t="t"/>
              <a:pathLst>
                <a:path extrusionOk="0" h="1093" w="1246">
                  <a:moveTo>
                    <a:pt x="634" y="0"/>
                  </a:moveTo>
                  <a:cubicBezTo>
                    <a:pt x="578" y="0"/>
                    <a:pt x="520" y="8"/>
                    <a:pt x="464" y="25"/>
                  </a:cubicBezTo>
                  <a:cubicBezTo>
                    <a:pt x="174" y="112"/>
                    <a:pt x="1" y="430"/>
                    <a:pt x="116" y="720"/>
                  </a:cubicBezTo>
                  <a:cubicBezTo>
                    <a:pt x="186" y="953"/>
                    <a:pt x="388" y="1092"/>
                    <a:pt x="615" y="1092"/>
                  </a:cubicBezTo>
                  <a:cubicBezTo>
                    <a:pt x="670" y="1092"/>
                    <a:pt x="726" y="1084"/>
                    <a:pt x="782" y="1067"/>
                  </a:cubicBezTo>
                  <a:cubicBezTo>
                    <a:pt x="1072" y="980"/>
                    <a:pt x="1245" y="662"/>
                    <a:pt x="1158" y="372"/>
                  </a:cubicBezTo>
                  <a:cubicBezTo>
                    <a:pt x="1088" y="139"/>
                    <a:pt x="868" y="0"/>
                    <a:pt x="6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8" name="Google Shape;108;p2"/>
          <p:cNvGrpSpPr/>
          <p:nvPr/>
        </p:nvGrpSpPr>
        <p:grpSpPr>
          <a:xfrm>
            <a:off x="5779865" y="3157826"/>
            <a:ext cx="2644005" cy="2044495"/>
            <a:chOff x="489925" y="2561550"/>
            <a:chExt cx="1889250" cy="1460875"/>
          </a:xfrm>
        </p:grpSpPr>
        <p:sp>
          <p:nvSpPr>
            <p:cNvPr id="109" name="Google Shape;109;p2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1" name="Google Shape;121;p2"/>
          <p:cNvGrpSpPr/>
          <p:nvPr/>
        </p:nvGrpSpPr>
        <p:grpSpPr>
          <a:xfrm>
            <a:off x="1682715" y="4156101"/>
            <a:ext cx="1768058" cy="942773"/>
            <a:chOff x="489925" y="2561550"/>
            <a:chExt cx="1263350" cy="673650"/>
          </a:xfrm>
        </p:grpSpPr>
        <p:sp>
          <p:nvSpPr>
            <p:cNvPr id="122" name="Google Shape;122;p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8" name="Google Shape;128;p2"/>
          <p:cNvGrpSpPr/>
          <p:nvPr/>
        </p:nvGrpSpPr>
        <p:grpSpPr>
          <a:xfrm>
            <a:off x="2860190" y="147266"/>
            <a:ext cx="2644005" cy="1296217"/>
            <a:chOff x="489925" y="2700450"/>
            <a:chExt cx="1889250" cy="926200"/>
          </a:xfrm>
        </p:grpSpPr>
        <p:sp>
          <p:nvSpPr>
            <p:cNvPr id="129" name="Google Shape;129;p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7" name="Google Shape;137;p2"/>
          <p:cNvGrpSpPr/>
          <p:nvPr/>
        </p:nvGrpSpPr>
        <p:grpSpPr>
          <a:xfrm flipH="1">
            <a:off x="-1333223" y="829101"/>
            <a:ext cx="2644005" cy="2044495"/>
            <a:chOff x="489925" y="2561550"/>
            <a:chExt cx="1889250" cy="1460875"/>
          </a:xfrm>
        </p:grpSpPr>
        <p:sp>
          <p:nvSpPr>
            <p:cNvPr id="138" name="Google Shape;138;p2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0" name="Google Shape;150;p2"/>
          <p:cNvSpPr txBox="1"/>
          <p:nvPr>
            <p:ph type="ctrTitle"/>
          </p:nvPr>
        </p:nvSpPr>
        <p:spPr>
          <a:xfrm>
            <a:off x="713225" y="1380800"/>
            <a:ext cx="5177100" cy="186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55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51" name="Google Shape;151;p2"/>
          <p:cNvSpPr txBox="1"/>
          <p:nvPr>
            <p:ph idx="1" type="subTitle"/>
          </p:nvPr>
        </p:nvSpPr>
        <p:spPr>
          <a:xfrm>
            <a:off x="713225" y="3508450"/>
            <a:ext cx="4473600" cy="457200"/>
          </a:xfrm>
          <a:prstGeom prst="rect">
            <a:avLst/>
          </a:prstGeom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00013" rotWithShape="0" algn="bl" dist="19050">
              <a:schemeClr val="accent1">
                <a:alpha val="55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55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" name="Google Shape;153;p3"/>
          <p:cNvGrpSpPr/>
          <p:nvPr/>
        </p:nvGrpSpPr>
        <p:grpSpPr>
          <a:xfrm>
            <a:off x="4037415" y="119991"/>
            <a:ext cx="2644005" cy="1296217"/>
            <a:chOff x="489925" y="2700450"/>
            <a:chExt cx="1889250" cy="926200"/>
          </a:xfrm>
        </p:grpSpPr>
        <p:sp>
          <p:nvSpPr>
            <p:cNvPr id="154" name="Google Shape;154;p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2" name="Google Shape;162;p3"/>
          <p:cNvGrpSpPr/>
          <p:nvPr/>
        </p:nvGrpSpPr>
        <p:grpSpPr>
          <a:xfrm>
            <a:off x="338990" y="210241"/>
            <a:ext cx="2644005" cy="1296217"/>
            <a:chOff x="489925" y="2700450"/>
            <a:chExt cx="1889250" cy="926200"/>
          </a:xfrm>
        </p:grpSpPr>
        <p:sp>
          <p:nvSpPr>
            <p:cNvPr id="163" name="Google Shape;163;p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p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1" name="Google Shape;171;p3"/>
          <p:cNvGrpSpPr/>
          <p:nvPr/>
        </p:nvGrpSpPr>
        <p:grpSpPr>
          <a:xfrm>
            <a:off x="338990" y="3579691"/>
            <a:ext cx="2644005" cy="1296217"/>
            <a:chOff x="489925" y="2700450"/>
            <a:chExt cx="1889250" cy="926200"/>
          </a:xfrm>
        </p:grpSpPr>
        <p:sp>
          <p:nvSpPr>
            <p:cNvPr id="172" name="Google Shape;172;p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" name="Google Shape;176;p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" name="Google Shape;177;p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" name="Google Shape;178;p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" name="Google Shape;179;p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0" name="Google Shape;180;p3"/>
          <p:cNvGrpSpPr/>
          <p:nvPr/>
        </p:nvGrpSpPr>
        <p:grpSpPr>
          <a:xfrm>
            <a:off x="3980715" y="3647741"/>
            <a:ext cx="2644005" cy="1296217"/>
            <a:chOff x="489925" y="2700450"/>
            <a:chExt cx="1889250" cy="926200"/>
          </a:xfrm>
        </p:grpSpPr>
        <p:sp>
          <p:nvSpPr>
            <p:cNvPr id="181" name="Google Shape;181;p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" name="Google Shape;188;p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9" name="Google Shape;189;p3"/>
          <p:cNvGrpSpPr/>
          <p:nvPr/>
        </p:nvGrpSpPr>
        <p:grpSpPr>
          <a:xfrm>
            <a:off x="6470015" y="2058701"/>
            <a:ext cx="2644005" cy="2044495"/>
            <a:chOff x="489925" y="2561550"/>
            <a:chExt cx="1889250" cy="1460875"/>
          </a:xfrm>
        </p:grpSpPr>
        <p:sp>
          <p:nvSpPr>
            <p:cNvPr id="190" name="Google Shape;190;p3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" name="Google Shape;191;p3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" name="Google Shape;192;p3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" name="Google Shape;197;p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3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" name="Google Shape;201;p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2" name="Google Shape;202;p3"/>
          <p:cNvGrpSpPr/>
          <p:nvPr/>
        </p:nvGrpSpPr>
        <p:grpSpPr>
          <a:xfrm>
            <a:off x="6432457" y="129012"/>
            <a:ext cx="2369224" cy="2369177"/>
            <a:chOff x="1530425" y="2122800"/>
            <a:chExt cx="1278450" cy="1278425"/>
          </a:xfrm>
        </p:grpSpPr>
        <p:sp>
          <p:nvSpPr>
            <p:cNvPr id="203" name="Google Shape;203;p3"/>
            <p:cNvSpPr/>
            <p:nvPr/>
          </p:nvSpPr>
          <p:spPr>
            <a:xfrm>
              <a:off x="2179225" y="2813300"/>
              <a:ext cx="92600" cy="462000"/>
            </a:xfrm>
            <a:custGeom>
              <a:rect b="b" l="l" r="r" t="t"/>
              <a:pathLst>
                <a:path extrusionOk="0" h="18480" w="3704">
                  <a:moveTo>
                    <a:pt x="1" y="0"/>
                  </a:moveTo>
                  <a:cubicBezTo>
                    <a:pt x="1" y="0"/>
                    <a:pt x="101" y="567"/>
                    <a:pt x="167" y="1568"/>
                  </a:cubicBezTo>
                  <a:cubicBezTo>
                    <a:pt x="267" y="2535"/>
                    <a:pt x="368" y="3870"/>
                    <a:pt x="601" y="5304"/>
                  </a:cubicBezTo>
                  <a:cubicBezTo>
                    <a:pt x="734" y="6038"/>
                    <a:pt x="901" y="6805"/>
                    <a:pt x="1068" y="7539"/>
                  </a:cubicBezTo>
                  <a:cubicBezTo>
                    <a:pt x="1235" y="8306"/>
                    <a:pt x="1468" y="9040"/>
                    <a:pt x="1702" y="9740"/>
                  </a:cubicBezTo>
                  <a:cubicBezTo>
                    <a:pt x="1935" y="10474"/>
                    <a:pt x="2102" y="11175"/>
                    <a:pt x="2169" y="11842"/>
                  </a:cubicBezTo>
                  <a:cubicBezTo>
                    <a:pt x="2236" y="12509"/>
                    <a:pt x="2202" y="13143"/>
                    <a:pt x="2236" y="13677"/>
                  </a:cubicBezTo>
                  <a:cubicBezTo>
                    <a:pt x="2302" y="14711"/>
                    <a:pt x="2602" y="15511"/>
                    <a:pt x="2769" y="16178"/>
                  </a:cubicBezTo>
                  <a:cubicBezTo>
                    <a:pt x="3003" y="16812"/>
                    <a:pt x="3170" y="17279"/>
                    <a:pt x="3303" y="17613"/>
                  </a:cubicBezTo>
                  <a:cubicBezTo>
                    <a:pt x="3436" y="17880"/>
                    <a:pt x="3536" y="18080"/>
                    <a:pt x="3603" y="18313"/>
                  </a:cubicBezTo>
                  <a:cubicBezTo>
                    <a:pt x="3670" y="18447"/>
                    <a:pt x="3670" y="18480"/>
                    <a:pt x="3703" y="18480"/>
                  </a:cubicBezTo>
                  <a:cubicBezTo>
                    <a:pt x="3703" y="18480"/>
                    <a:pt x="3703" y="18413"/>
                    <a:pt x="3703" y="18280"/>
                  </a:cubicBezTo>
                  <a:cubicBezTo>
                    <a:pt x="3703" y="18046"/>
                    <a:pt x="3703" y="17813"/>
                    <a:pt x="3703" y="17546"/>
                  </a:cubicBezTo>
                  <a:cubicBezTo>
                    <a:pt x="3703" y="17179"/>
                    <a:pt x="3703" y="16679"/>
                    <a:pt x="3670" y="15978"/>
                  </a:cubicBezTo>
                  <a:cubicBezTo>
                    <a:pt x="3603" y="15344"/>
                    <a:pt x="3536" y="14477"/>
                    <a:pt x="3203" y="13476"/>
                  </a:cubicBezTo>
                  <a:cubicBezTo>
                    <a:pt x="3003" y="12976"/>
                    <a:pt x="2769" y="12409"/>
                    <a:pt x="2569" y="11775"/>
                  </a:cubicBezTo>
                  <a:cubicBezTo>
                    <a:pt x="2369" y="11108"/>
                    <a:pt x="2269" y="10408"/>
                    <a:pt x="2202" y="9674"/>
                  </a:cubicBezTo>
                  <a:cubicBezTo>
                    <a:pt x="2135" y="8906"/>
                    <a:pt x="2069" y="8139"/>
                    <a:pt x="1935" y="7372"/>
                  </a:cubicBezTo>
                  <a:cubicBezTo>
                    <a:pt x="1802" y="6605"/>
                    <a:pt x="1668" y="5838"/>
                    <a:pt x="1502" y="5137"/>
                  </a:cubicBezTo>
                  <a:cubicBezTo>
                    <a:pt x="1168" y="3703"/>
                    <a:pt x="768" y="2435"/>
                    <a:pt x="468" y="1501"/>
                  </a:cubicBezTo>
                  <a:cubicBezTo>
                    <a:pt x="167" y="56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" name="Google Shape;204;p3"/>
            <p:cNvSpPr/>
            <p:nvPr/>
          </p:nvSpPr>
          <p:spPr>
            <a:xfrm>
              <a:off x="2198400" y="2804950"/>
              <a:ext cx="261875" cy="392200"/>
            </a:xfrm>
            <a:custGeom>
              <a:rect b="b" l="l" r="r" t="t"/>
              <a:pathLst>
                <a:path extrusionOk="0" h="15688" w="10475">
                  <a:moveTo>
                    <a:pt x="1" y="0"/>
                  </a:moveTo>
                  <a:cubicBezTo>
                    <a:pt x="1" y="1"/>
                    <a:pt x="301" y="534"/>
                    <a:pt x="735" y="1402"/>
                  </a:cubicBezTo>
                  <a:cubicBezTo>
                    <a:pt x="1202" y="2269"/>
                    <a:pt x="1802" y="3470"/>
                    <a:pt x="2569" y="4704"/>
                  </a:cubicBezTo>
                  <a:cubicBezTo>
                    <a:pt x="2970" y="5338"/>
                    <a:pt x="3403" y="5971"/>
                    <a:pt x="3837" y="6605"/>
                  </a:cubicBezTo>
                  <a:cubicBezTo>
                    <a:pt x="4304" y="7239"/>
                    <a:pt x="4804" y="7806"/>
                    <a:pt x="5305" y="8373"/>
                  </a:cubicBezTo>
                  <a:cubicBezTo>
                    <a:pt x="5772" y="8974"/>
                    <a:pt x="6205" y="9541"/>
                    <a:pt x="6505" y="10141"/>
                  </a:cubicBezTo>
                  <a:cubicBezTo>
                    <a:pt x="6839" y="10742"/>
                    <a:pt x="7073" y="11309"/>
                    <a:pt x="7306" y="11809"/>
                  </a:cubicBezTo>
                  <a:cubicBezTo>
                    <a:pt x="7773" y="12743"/>
                    <a:pt x="8307" y="13377"/>
                    <a:pt x="8740" y="13910"/>
                  </a:cubicBezTo>
                  <a:cubicBezTo>
                    <a:pt x="9174" y="14411"/>
                    <a:pt x="9541" y="14778"/>
                    <a:pt x="9808" y="15045"/>
                  </a:cubicBezTo>
                  <a:cubicBezTo>
                    <a:pt x="10008" y="15211"/>
                    <a:pt x="10175" y="15378"/>
                    <a:pt x="10342" y="15545"/>
                  </a:cubicBezTo>
                  <a:cubicBezTo>
                    <a:pt x="10424" y="15627"/>
                    <a:pt x="10461" y="15687"/>
                    <a:pt x="10472" y="15687"/>
                  </a:cubicBezTo>
                  <a:cubicBezTo>
                    <a:pt x="10474" y="15687"/>
                    <a:pt x="10475" y="15684"/>
                    <a:pt x="10475" y="15678"/>
                  </a:cubicBezTo>
                  <a:cubicBezTo>
                    <a:pt x="10475" y="15678"/>
                    <a:pt x="10475" y="15645"/>
                    <a:pt x="10408" y="15512"/>
                  </a:cubicBezTo>
                  <a:cubicBezTo>
                    <a:pt x="10308" y="15278"/>
                    <a:pt x="10241" y="15078"/>
                    <a:pt x="10141" y="14811"/>
                  </a:cubicBezTo>
                  <a:cubicBezTo>
                    <a:pt x="9975" y="14478"/>
                    <a:pt x="9774" y="14011"/>
                    <a:pt x="9474" y="13410"/>
                  </a:cubicBezTo>
                  <a:cubicBezTo>
                    <a:pt x="9174" y="12810"/>
                    <a:pt x="8807" y="12076"/>
                    <a:pt x="8107" y="11275"/>
                  </a:cubicBezTo>
                  <a:cubicBezTo>
                    <a:pt x="7740" y="10875"/>
                    <a:pt x="7273" y="10441"/>
                    <a:pt x="6872" y="9908"/>
                  </a:cubicBezTo>
                  <a:cubicBezTo>
                    <a:pt x="6439" y="9374"/>
                    <a:pt x="6072" y="8773"/>
                    <a:pt x="5705" y="8106"/>
                  </a:cubicBezTo>
                  <a:cubicBezTo>
                    <a:pt x="5371" y="7439"/>
                    <a:pt x="5038" y="6739"/>
                    <a:pt x="4604" y="6105"/>
                  </a:cubicBezTo>
                  <a:cubicBezTo>
                    <a:pt x="4204" y="5438"/>
                    <a:pt x="3770" y="4804"/>
                    <a:pt x="3370" y="4204"/>
                  </a:cubicBezTo>
                  <a:cubicBezTo>
                    <a:pt x="2503" y="3003"/>
                    <a:pt x="1602" y="2002"/>
                    <a:pt x="1002" y="1235"/>
                  </a:cubicBezTo>
                  <a:cubicBezTo>
                    <a:pt x="368" y="5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" name="Google Shape;205;p3"/>
            <p:cNvSpPr/>
            <p:nvPr/>
          </p:nvSpPr>
          <p:spPr>
            <a:xfrm>
              <a:off x="2212575" y="27907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468" y="367"/>
                    <a:pt x="1235" y="1001"/>
                  </a:cubicBezTo>
                  <a:cubicBezTo>
                    <a:pt x="1969" y="1635"/>
                    <a:pt x="3003" y="2502"/>
                    <a:pt x="4204" y="3370"/>
                  </a:cubicBezTo>
                  <a:cubicBezTo>
                    <a:pt x="4771" y="3803"/>
                    <a:pt x="5438" y="4203"/>
                    <a:pt x="6072" y="4604"/>
                  </a:cubicBezTo>
                  <a:cubicBezTo>
                    <a:pt x="6739" y="5037"/>
                    <a:pt x="7440" y="5371"/>
                    <a:pt x="8107" y="5705"/>
                  </a:cubicBezTo>
                  <a:cubicBezTo>
                    <a:pt x="8774" y="6071"/>
                    <a:pt x="9374" y="6438"/>
                    <a:pt x="9908" y="6872"/>
                  </a:cubicBezTo>
                  <a:cubicBezTo>
                    <a:pt x="10408" y="7306"/>
                    <a:pt x="10842" y="7739"/>
                    <a:pt x="11242" y="8106"/>
                  </a:cubicBezTo>
                  <a:cubicBezTo>
                    <a:pt x="12043" y="8807"/>
                    <a:pt x="12810" y="9174"/>
                    <a:pt x="13410" y="9507"/>
                  </a:cubicBezTo>
                  <a:cubicBezTo>
                    <a:pt x="14011" y="9807"/>
                    <a:pt x="14445" y="10008"/>
                    <a:pt x="14811" y="10141"/>
                  </a:cubicBezTo>
                  <a:cubicBezTo>
                    <a:pt x="15045" y="10241"/>
                    <a:pt x="15278" y="10341"/>
                    <a:pt x="15512" y="10408"/>
                  </a:cubicBezTo>
                  <a:cubicBezTo>
                    <a:pt x="15645" y="10475"/>
                    <a:pt x="15679" y="10475"/>
                    <a:pt x="15679" y="10475"/>
                  </a:cubicBezTo>
                  <a:cubicBezTo>
                    <a:pt x="15679" y="10475"/>
                    <a:pt x="15645" y="10441"/>
                    <a:pt x="15545" y="10341"/>
                  </a:cubicBezTo>
                  <a:cubicBezTo>
                    <a:pt x="15379" y="10174"/>
                    <a:pt x="15212" y="10008"/>
                    <a:pt x="15012" y="9807"/>
                  </a:cubicBezTo>
                  <a:cubicBezTo>
                    <a:pt x="14778" y="9541"/>
                    <a:pt x="14411" y="9174"/>
                    <a:pt x="13911" y="8740"/>
                  </a:cubicBezTo>
                  <a:cubicBezTo>
                    <a:pt x="13377" y="8340"/>
                    <a:pt x="12743" y="7773"/>
                    <a:pt x="11776" y="7306"/>
                  </a:cubicBezTo>
                  <a:cubicBezTo>
                    <a:pt x="11309" y="7072"/>
                    <a:pt x="10742" y="6839"/>
                    <a:pt x="10141" y="6538"/>
                  </a:cubicBezTo>
                  <a:cubicBezTo>
                    <a:pt x="9541" y="6205"/>
                    <a:pt x="8974" y="5771"/>
                    <a:pt x="8374" y="5304"/>
                  </a:cubicBezTo>
                  <a:cubicBezTo>
                    <a:pt x="7806" y="4804"/>
                    <a:pt x="7206" y="4304"/>
                    <a:pt x="6572" y="3870"/>
                  </a:cubicBezTo>
                  <a:cubicBezTo>
                    <a:pt x="5972" y="3403"/>
                    <a:pt x="5338" y="2969"/>
                    <a:pt x="4704" y="2602"/>
                  </a:cubicBezTo>
                  <a:cubicBezTo>
                    <a:pt x="3470" y="1802"/>
                    <a:pt x="2236" y="1201"/>
                    <a:pt x="1402" y="768"/>
                  </a:cubicBezTo>
                  <a:cubicBezTo>
                    <a:pt x="535" y="3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3"/>
            <p:cNvSpPr/>
            <p:nvPr/>
          </p:nvSpPr>
          <p:spPr>
            <a:xfrm>
              <a:off x="2220100" y="2772425"/>
              <a:ext cx="462850" cy="92100"/>
            </a:xfrm>
            <a:custGeom>
              <a:rect b="b" l="l" r="r" t="t"/>
              <a:pathLst>
                <a:path extrusionOk="0" h="3684" w="18514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601" y="134"/>
                    <a:pt x="1535" y="434"/>
                  </a:cubicBezTo>
                  <a:cubicBezTo>
                    <a:pt x="2469" y="734"/>
                    <a:pt x="3736" y="1168"/>
                    <a:pt x="5170" y="1502"/>
                  </a:cubicBezTo>
                  <a:cubicBezTo>
                    <a:pt x="5871" y="1668"/>
                    <a:pt x="6638" y="1802"/>
                    <a:pt x="7405" y="1935"/>
                  </a:cubicBezTo>
                  <a:cubicBezTo>
                    <a:pt x="8139" y="2069"/>
                    <a:pt x="8940" y="2102"/>
                    <a:pt x="9674" y="2169"/>
                  </a:cubicBezTo>
                  <a:cubicBezTo>
                    <a:pt x="10441" y="2236"/>
                    <a:pt x="11141" y="2369"/>
                    <a:pt x="11775" y="2536"/>
                  </a:cubicBezTo>
                  <a:cubicBezTo>
                    <a:pt x="12442" y="2736"/>
                    <a:pt x="13009" y="3003"/>
                    <a:pt x="13510" y="3170"/>
                  </a:cubicBezTo>
                  <a:cubicBezTo>
                    <a:pt x="14510" y="3503"/>
                    <a:pt x="15344" y="3570"/>
                    <a:pt x="16012" y="3637"/>
                  </a:cubicBezTo>
                  <a:cubicBezTo>
                    <a:pt x="16483" y="3660"/>
                    <a:pt x="16872" y="3684"/>
                    <a:pt x="17188" y="3684"/>
                  </a:cubicBezTo>
                  <a:cubicBezTo>
                    <a:pt x="17320" y="3684"/>
                    <a:pt x="17438" y="3680"/>
                    <a:pt x="17546" y="3670"/>
                  </a:cubicBezTo>
                  <a:lnTo>
                    <a:pt x="18513" y="3670"/>
                  </a:lnTo>
                  <a:cubicBezTo>
                    <a:pt x="18513" y="3670"/>
                    <a:pt x="18447" y="3637"/>
                    <a:pt x="18313" y="3603"/>
                  </a:cubicBezTo>
                  <a:cubicBezTo>
                    <a:pt x="18113" y="3503"/>
                    <a:pt x="17880" y="3403"/>
                    <a:pt x="17646" y="3303"/>
                  </a:cubicBezTo>
                  <a:cubicBezTo>
                    <a:pt x="17312" y="3136"/>
                    <a:pt x="16845" y="2969"/>
                    <a:pt x="16178" y="2769"/>
                  </a:cubicBezTo>
                  <a:cubicBezTo>
                    <a:pt x="15545" y="2569"/>
                    <a:pt x="14744" y="2302"/>
                    <a:pt x="13677" y="2236"/>
                  </a:cubicBezTo>
                  <a:cubicBezTo>
                    <a:pt x="13176" y="2202"/>
                    <a:pt x="12542" y="2202"/>
                    <a:pt x="11875" y="2135"/>
                  </a:cubicBezTo>
                  <a:cubicBezTo>
                    <a:pt x="11208" y="2069"/>
                    <a:pt x="10508" y="1902"/>
                    <a:pt x="9774" y="1668"/>
                  </a:cubicBezTo>
                  <a:cubicBezTo>
                    <a:pt x="9073" y="1468"/>
                    <a:pt x="8339" y="1201"/>
                    <a:pt x="7572" y="1035"/>
                  </a:cubicBezTo>
                  <a:cubicBezTo>
                    <a:pt x="6805" y="868"/>
                    <a:pt x="6071" y="701"/>
                    <a:pt x="5337" y="568"/>
                  </a:cubicBezTo>
                  <a:cubicBezTo>
                    <a:pt x="3903" y="334"/>
                    <a:pt x="2535" y="234"/>
                    <a:pt x="1568" y="167"/>
                  </a:cubicBezTo>
                  <a:cubicBezTo>
                    <a:pt x="601" y="67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3"/>
            <p:cNvSpPr/>
            <p:nvPr/>
          </p:nvSpPr>
          <p:spPr>
            <a:xfrm>
              <a:off x="2220100" y="2659850"/>
              <a:ext cx="462850" cy="91750"/>
            </a:xfrm>
            <a:custGeom>
              <a:rect b="b" l="l" r="r" t="t"/>
              <a:pathLst>
                <a:path extrusionOk="0" h="3670" w="18514">
                  <a:moveTo>
                    <a:pt x="17546" y="0"/>
                  </a:moveTo>
                  <a:cubicBezTo>
                    <a:pt x="17179" y="0"/>
                    <a:pt x="16679" y="0"/>
                    <a:pt x="16012" y="34"/>
                  </a:cubicBezTo>
                  <a:cubicBezTo>
                    <a:pt x="15344" y="100"/>
                    <a:pt x="14510" y="167"/>
                    <a:pt x="13510" y="501"/>
                  </a:cubicBezTo>
                  <a:cubicBezTo>
                    <a:pt x="13009" y="667"/>
                    <a:pt x="12442" y="934"/>
                    <a:pt x="11775" y="1134"/>
                  </a:cubicBezTo>
                  <a:cubicBezTo>
                    <a:pt x="11141" y="1301"/>
                    <a:pt x="10441" y="1435"/>
                    <a:pt x="9674" y="1501"/>
                  </a:cubicBezTo>
                  <a:cubicBezTo>
                    <a:pt x="8940" y="1568"/>
                    <a:pt x="8139" y="1601"/>
                    <a:pt x="7405" y="1768"/>
                  </a:cubicBezTo>
                  <a:cubicBezTo>
                    <a:pt x="6638" y="1902"/>
                    <a:pt x="5871" y="2035"/>
                    <a:pt x="5170" y="2169"/>
                  </a:cubicBezTo>
                  <a:cubicBezTo>
                    <a:pt x="3736" y="2535"/>
                    <a:pt x="2469" y="2936"/>
                    <a:pt x="1535" y="3236"/>
                  </a:cubicBezTo>
                  <a:cubicBezTo>
                    <a:pt x="601" y="3536"/>
                    <a:pt x="0" y="3670"/>
                    <a:pt x="0" y="3670"/>
                  </a:cubicBezTo>
                  <a:cubicBezTo>
                    <a:pt x="0" y="3670"/>
                    <a:pt x="601" y="3603"/>
                    <a:pt x="1568" y="3536"/>
                  </a:cubicBezTo>
                  <a:cubicBezTo>
                    <a:pt x="2535" y="3436"/>
                    <a:pt x="3903" y="3336"/>
                    <a:pt x="5337" y="3103"/>
                  </a:cubicBezTo>
                  <a:cubicBezTo>
                    <a:pt x="6071" y="2969"/>
                    <a:pt x="6805" y="2802"/>
                    <a:pt x="7572" y="2636"/>
                  </a:cubicBezTo>
                  <a:cubicBezTo>
                    <a:pt x="8339" y="2469"/>
                    <a:pt x="9073" y="2235"/>
                    <a:pt x="9774" y="2002"/>
                  </a:cubicBezTo>
                  <a:cubicBezTo>
                    <a:pt x="10508" y="1768"/>
                    <a:pt x="11208" y="1601"/>
                    <a:pt x="11875" y="1535"/>
                  </a:cubicBezTo>
                  <a:cubicBezTo>
                    <a:pt x="12542" y="1468"/>
                    <a:pt x="13176" y="1501"/>
                    <a:pt x="13677" y="1435"/>
                  </a:cubicBezTo>
                  <a:cubicBezTo>
                    <a:pt x="14744" y="1368"/>
                    <a:pt x="15545" y="1101"/>
                    <a:pt x="16178" y="934"/>
                  </a:cubicBezTo>
                  <a:cubicBezTo>
                    <a:pt x="16845" y="701"/>
                    <a:pt x="17312" y="534"/>
                    <a:pt x="17646" y="367"/>
                  </a:cubicBezTo>
                  <a:cubicBezTo>
                    <a:pt x="17880" y="267"/>
                    <a:pt x="18113" y="167"/>
                    <a:pt x="18313" y="100"/>
                  </a:cubicBezTo>
                  <a:cubicBezTo>
                    <a:pt x="18447" y="34"/>
                    <a:pt x="18513" y="0"/>
                    <a:pt x="185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3"/>
            <p:cNvSpPr/>
            <p:nvPr/>
          </p:nvSpPr>
          <p:spPr>
            <a:xfrm>
              <a:off x="2212575" y="24713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5679" y="1"/>
                  </a:moveTo>
                  <a:cubicBezTo>
                    <a:pt x="15679" y="1"/>
                    <a:pt x="15645" y="1"/>
                    <a:pt x="15512" y="67"/>
                  </a:cubicBezTo>
                  <a:cubicBezTo>
                    <a:pt x="15278" y="167"/>
                    <a:pt x="15045" y="234"/>
                    <a:pt x="14811" y="334"/>
                  </a:cubicBezTo>
                  <a:cubicBezTo>
                    <a:pt x="14445" y="501"/>
                    <a:pt x="14011" y="668"/>
                    <a:pt x="13410" y="1001"/>
                  </a:cubicBezTo>
                  <a:cubicBezTo>
                    <a:pt x="12810" y="1302"/>
                    <a:pt x="12043" y="1668"/>
                    <a:pt x="11242" y="2369"/>
                  </a:cubicBezTo>
                  <a:cubicBezTo>
                    <a:pt x="10842" y="2736"/>
                    <a:pt x="10408" y="3170"/>
                    <a:pt x="9908" y="3603"/>
                  </a:cubicBezTo>
                  <a:cubicBezTo>
                    <a:pt x="9374" y="4037"/>
                    <a:pt x="8774" y="4404"/>
                    <a:pt x="8107" y="4771"/>
                  </a:cubicBezTo>
                  <a:cubicBezTo>
                    <a:pt x="7440" y="5104"/>
                    <a:pt x="6739" y="5438"/>
                    <a:pt x="6072" y="5871"/>
                  </a:cubicBezTo>
                  <a:cubicBezTo>
                    <a:pt x="5438" y="6272"/>
                    <a:pt x="4771" y="6705"/>
                    <a:pt x="4204" y="7106"/>
                  </a:cubicBezTo>
                  <a:cubicBezTo>
                    <a:pt x="3003" y="7973"/>
                    <a:pt x="1969" y="8874"/>
                    <a:pt x="1235" y="9474"/>
                  </a:cubicBezTo>
                  <a:cubicBezTo>
                    <a:pt x="468" y="10108"/>
                    <a:pt x="1" y="10475"/>
                    <a:pt x="1" y="10475"/>
                  </a:cubicBezTo>
                  <a:cubicBezTo>
                    <a:pt x="1" y="10475"/>
                    <a:pt x="535" y="10175"/>
                    <a:pt x="1402" y="9741"/>
                  </a:cubicBezTo>
                  <a:cubicBezTo>
                    <a:pt x="2236" y="9274"/>
                    <a:pt x="3470" y="8673"/>
                    <a:pt x="4704" y="7906"/>
                  </a:cubicBezTo>
                  <a:cubicBezTo>
                    <a:pt x="5338" y="7506"/>
                    <a:pt x="5972" y="7072"/>
                    <a:pt x="6572" y="6605"/>
                  </a:cubicBezTo>
                  <a:cubicBezTo>
                    <a:pt x="7206" y="6172"/>
                    <a:pt x="7806" y="5671"/>
                    <a:pt x="8374" y="5171"/>
                  </a:cubicBezTo>
                  <a:cubicBezTo>
                    <a:pt x="8974" y="4704"/>
                    <a:pt x="9541" y="4270"/>
                    <a:pt x="10141" y="3970"/>
                  </a:cubicBezTo>
                  <a:cubicBezTo>
                    <a:pt x="10742" y="3637"/>
                    <a:pt x="11309" y="3403"/>
                    <a:pt x="11776" y="3170"/>
                  </a:cubicBezTo>
                  <a:cubicBezTo>
                    <a:pt x="12743" y="2703"/>
                    <a:pt x="13377" y="2169"/>
                    <a:pt x="13911" y="1735"/>
                  </a:cubicBezTo>
                  <a:cubicBezTo>
                    <a:pt x="14411" y="1302"/>
                    <a:pt x="14778" y="935"/>
                    <a:pt x="15012" y="668"/>
                  </a:cubicBezTo>
                  <a:cubicBezTo>
                    <a:pt x="15212" y="468"/>
                    <a:pt x="15379" y="301"/>
                    <a:pt x="15545" y="134"/>
                  </a:cubicBezTo>
                  <a:cubicBezTo>
                    <a:pt x="15645" y="34"/>
                    <a:pt x="15679" y="1"/>
                    <a:pt x="15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" name="Google Shape;209;p3"/>
            <p:cNvSpPr/>
            <p:nvPr/>
          </p:nvSpPr>
          <p:spPr>
            <a:xfrm>
              <a:off x="2198400" y="2327100"/>
              <a:ext cx="261875" cy="391975"/>
            </a:xfrm>
            <a:custGeom>
              <a:rect b="b" l="l" r="r" t="t"/>
              <a:pathLst>
                <a:path extrusionOk="0" h="15679" w="10475">
                  <a:moveTo>
                    <a:pt x="10475" y="1"/>
                  </a:moveTo>
                  <a:cubicBezTo>
                    <a:pt x="10475" y="1"/>
                    <a:pt x="10442" y="34"/>
                    <a:pt x="10342" y="134"/>
                  </a:cubicBezTo>
                  <a:cubicBezTo>
                    <a:pt x="10175" y="301"/>
                    <a:pt x="10008" y="468"/>
                    <a:pt x="9808" y="668"/>
                  </a:cubicBezTo>
                  <a:cubicBezTo>
                    <a:pt x="9541" y="901"/>
                    <a:pt x="9174" y="1268"/>
                    <a:pt x="8740" y="1769"/>
                  </a:cubicBezTo>
                  <a:cubicBezTo>
                    <a:pt x="8307" y="2302"/>
                    <a:pt x="7773" y="2936"/>
                    <a:pt x="7306" y="3904"/>
                  </a:cubicBezTo>
                  <a:cubicBezTo>
                    <a:pt x="7073" y="4371"/>
                    <a:pt x="6839" y="4938"/>
                    <a:pt x="6505" y="5538"/>
                  </a:cubicBezTo>
                  <a:cubicBezTo>
                    <a:pt x="6205" y="6139"/>
                    <a:pt x="5772" y="6706"/>
                    <a:pt x="5305" y="7306"/>
                  </a:cubicBezTo>
                  <a:cubicBezTo>
                    <a:pt x="4804" y="7873"/>
                    <a:pt x="4304" y="8440"/>
                    <a:pt x="3837" y="9074"/>
                  </a:cubicBezTo>
                  <a:cubicBezTo>
                    <a:pt x="3403" y="9708"/>
                    <a:pt x="2970" y="10342"/>
                    <a:pt x="2569" y="10975"/>
                  </a:cubicBezTo>
                  <a:cubicBezTo>
                    <a:pt x="1802" y="12210"/>
                    <a:pt x="1202" y="13410"/>
                    <a:pt x="735" y="14278"/>
                  </a:cubicBezTo>
                  <a:cubicBezTo>
                    <a:pt x="301" y="15145"/>
                    <a:pt x="1" y="15679"/>
                    <a:pt x="1" y="15679"/>
                  </a:cubicBezTo>
                  <a:cubicBezTo>
                    <a:pt x="1" y="15679"/>
                    <a:pt x="368" y="15212"/>
                    <a:pt x="1002" y="14444"/>
                  </a:cubicBezTo>
                  <a:cubicBezTo>
                    <a:pt x="1602" y="13711"/>
                    <a:pt x="2503" y="12677"/>
                    <a:pt x="3370" y="11476"/>
                  </a:cubicBezTo>
                  <a:cubicBezTo>
                    <a:pt x="3770" y="10875"/>
                    <a:pt x="4204" y="10241"/>
                    <a:pt x="4604" y="9608"/>
                  </a:cubicBezTo>
                  <a:cubicBezTo>
                    <a:pt x="5038" y="8941"/>
                    <a:pt x="5371" y="8240"/>
                    <a:pt x="5705" y="7573"/>
                  </a:cubicBezTo>
                  <a:cubicBezTo>
                    <a:pt x="6072" y="6906"/>
                    <a:pt x="6439" y="6305"/>
                    <a:pt x="6872" y="5772"/>
                  </a:cubicBezTo>
                  <a:cubicBezTo>
                    <a:pt x="7273" y="5238"/>
                    <a:pt x="7740" y="4838"/>
                    <a:pt x="8107" y="4437"/>
                  </a:cubicBezTo>
                  <a:cubicBezTo>
                    <a:pt x="8807" y="3637"/>
                    <a:pt x="9174" y="2870"/>
                    <a:pt x="9474" y="2269"/>
                  </a:cubicBezTo>
                  <a:cubicBezTo>
                    <a:pt x="9808" y="1669"/>
                    <a:pt x="9975" y="1202"/>
                    <a:pt x="10141" y="868"/>
                  </a:cubicBezTo>
                  <a:cubicBezTo>
                    <a:pt x="10241" y="601"/>
                    <a:pt x="10308" y="401"/>
                    <a:pt x="10408" y="168"/>
                  </a:cubicBezTo>
                  <a:cubicBezTo>
                    <a:pt x="10475" y="34"/>
                    <a:pt x="10475" y="1"/>
                    <a:pt x="10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3"/>
            <p:cNvSpPr/>
            <p:nvPr/>
          </p:nvSpPr>
          <p:spPr>
            <a:xfrm>
              <a:off x="2179225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0"/>
                  </a:moveTo>
                  <a:cubicBezTo>
                    <a:pt x="3703" y="0"/>
                    <a:pt x="3670" y="34"/>
                    <a:pt x="3603" y="167"/>
                  </a:cubicBezTo>
                  <a:cubicBezTo>
                    <a:pt x="3536" y="401"/>
                    <a:pt x="3436" y="601"/>
                    <a:pt x="3303" y="868"/>
                  </a:cubicBezTo>
                  <a:cubicBezTo>
                    <a:pt x="3170" y="1201"/>
                    <a:pt x="3003" y="1668"/>
                    <a:pt x="2769" y="2302"/>
                  </a:cubicBezTo>
                  <a:cubicBezTo>
                    <a:pt x="2602" y="2969"/>
                    <a:pt x="2302" y="3770"/>
                    <a:pt x="2236" y="4837"/>
                  </a:cubicBezTo>
                  <a:cubicBezTo>
                    <a:pt x="2202" y="5337"/>
                    <a:pt x="2236" y="5971"/>
                    <a:pt x="2169" y="6638"/>
                  </a:cubicBezTo>
                  <a:cubicBezTo>
                    <a:pt x="2102" y="7305"/>
                    <a:pt x="1935" y="8006"/>
                    <a:pt x="1702" y="8740"/>
                  </a:cubicBezTo>
                  <a:cubicBezTo>
                    <a:pt x="1468" y="9440"/>
                    <a:pt x="1235" y="10174"/>
                    <a:pt x="1068" y="10941"/>
                  </a:cubicBezTo>
                  <a:cubicBezTo>
                    <a:pt x="901" y="11709"/>
                    <a:pt x="734" y="12442"/>
                    <a:pt x="601" y="13176"/>
                  </a:cubicBezTo>
                  <a:cubicBezTo>
                    <a:pt x="368" y="14611"/>
                    <a:pt x="267" y="15945"/>
                    <a:pt x="167" y="16946"/>
                  </a:cubicBezTo>
                  <a:cubicBezTo>
                    <a:pt x="101" y="17913"/>
                    <a:pt x="1" y="18513"/>
                    <a:pt x="1" y="18513"/>
                  </a:cubicBezTo>
                  <a:cubicBezTo>
                    <a:pt x="1" y="18513"/>
                    <a:pt x="167" y="17913"/>
                    <a:pt x="468" y="16979"/>
                  </a:cubicBezTo>
                  <a:cubicBezTo>
                    <a:pt x="768" y="16045"/>
                    <a:pt x="1168" y="14777"/>
                    <a:pt x="1502" y="13343"/>
                  </a:cubicBezTo>
                  <a:cubicBezTo>
                    <a:pt x="1668" y="12643"/>
                    <a:pt x="1802" y="11875"/>
                    <a:pt x="1935" y="11108"/>
                  </a:cubicBezTo>
                  <a:cubicBezTo>
                    <a:pt x="2069" y="10341"/>
                    <a:pt x="2135" y="9574"/>
                    <a:pt x="2202" y="8840"/>
                  </a:cubicBezTo>
                  <a:cubicBezTo>
                    <a:pt x="2269" y="8073"/>
                    <a:pt x="2369" y="7372"/>
                    <a:pt x="2569" y="6738"/>
                  </a:cubicBezTo>
                  <a:cubicBezTo>
                    <a:pt x="2769" y="6071"/>
                    <a:pt x="3003" y="5504"/>
                    <a:pt x="3203" y="5004"/>
                  </a:cubicBezTo>
                  <a:cubicBezTo>
                    <a:pt x="3536" y="4003"/>
                    <a:pt x="3603" y="3169"/>
                    <a:pt x="3670" y="2502"/>
                  </a:cubicBezTo>
                  <a:cubicBezTo>
                    <a:pt x="3703" y="1835"/>
                    <a:pt x="3703" y="1335"/>
                    <a:pt x="3703" y="934"/>
                  </a:cubicBezTo>
                  <a:cubicBezTo>
                    <a:pt x="3703" y="667"/>
                    <a:pt x="3703" y="434"/>
                    <a:pt x="3703" y="200"/>
                  </a:cubicBezTo>
                  <a:cubicBezTo>
                    <a:pt x="3703" y="67"/>
                    <a:pt x="3703" y="0"/>
                    <a:pt x="3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3"/>
            <p:cNvSpPr/>
            <p:nvPr/>
          </p:nvSpPr>
          <p:spPr>
            <a:xfrm>
              <a:off x="2066650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4" y="0"/>
                  </a:moveTo>
                  <a:cubicBezTo>
                    <a:pt x="34" y="0"/>
                    <a:pt x="34" y="67"/>
                    <a:pt x="34" y="200"/>
                  </a:cubicBezTo>
                  <a:cubicBezTo>
                    <a:pt x="34" y="434"/>
                    <a:pt x="34" y="667"/>
                    <a:pt x="0" y="934"/>
                  </a:cubicBezTo>
                  <a:cubicBezTo>
                    <a:pt x="0" y="1335"/>
                    <a:pt x="0" y="1835"/>
                    <a:pt x="67" y="2502"/>
                  </a:cubicBezTo>
                  <a:cubicBezTo>
                    <a:pt x="134" y="3169"/>
                    <a:pt x="201" y="4003"/>
                    <a:pt x="534" y="5004"/>
                  </a:cubicBezTo>
                  <a:cubicBezTo>
                    <a:pt x="701" y="5504"/>
                    <a:pt x="968" y="6071"/>
                    <a:pt x="1168" y="6738"/>
                  </a:cubicBezTo>
                  <a:cubicBezTo>
                    <a:pt x="1335" y="7372"/>
                    <a:pt x="1468" y="8073"/>
                    <a:pt x="1535" y="8840"/>
                  </a:cubicBezTo>
                  <a:cubicBezTo>
                    <a:pt x="1602" y="9574"/>
                    <a:pt x="1635" y="10341"/>
                    <a:pt x="1768" y="11108"/>
                  </a:cubicBezTo>
                  <a:cubicBezTo>
                    <a:pt x="1902" y="11875"/>
                    <a:pt x="2035" y="12643"/>
                    <a:pt x="2202" y="13343"/>
                  </a:cubicBezTo>
                  <a:cubicBezTo>
                    <a:pt x="2536" y="14777"/>
                    <a:pt x="2969" y="16045"/>
                    <a:pt x="3269" y="16979"/>
                  </a:cubicBezTo>
                  <a:cubicBezTo>
                    <a:pt x="3570" y="17913"/>
                    <a:pt x="3703" y="18513"/>
                    <a:pt x="3703" y="18513"/>
                  </a:cubicBezTo>
                  <a:cubicBezTo>
                    <a:pt x="3703" y="18513"/>
                    <a:pt x="3636" y="17913"/>
                    <a:pt x="3536" y="16946"/>
                  </a:cubicBezTo>
                  <a:cubicBezTo>
                    <a:pt x="3470" y="15945"/>
                    <a:pt x="3369" y="14611"/>
                    <a:pt x="3136" y="13176"/>
                  </a:cubicBezTo>
                  <a:cubicBezTo>
                    <a:pt x="3003" y="12442"/>
                    <a:pt x="2836" y="11709"/>
                    <a:pt x="2669" y="10941"/>
                  </a:cubicBezTo>
                  <a:cubicBezTo>
                    <a:pt x="2502" y="10174"/>
                    <a:pt x="2235" y="9440"/>
                    <a:pt x="2035" y="8740"/>
                  </a:cubicBezTo>
                  <a:cubicBezTo>
                    <a:pt x="1802" y="8006"/>
                    <a:pt x="1635" y="7305"/>
                    <a:pt x="1568" y="6638"/>
                  </a:cubicBezTo>
                  <a:cubicBezTo>
                    <a:pt x="1501" y="5971"/>
                    <a:pt x="1501" y="5337"/>
                    <a:pt x="1468" y="4804"/>
                  </a:cubicBezTo>
                  <a:cubicBezTo>
                    <a:pt x="1401" y="3770"/>
                    <a:pt x="1135" y="2969"/>
                    <a:pt x="934" y="2302"/>
                  </a:cubicBezTo>
                  <a:cubicBezTo>
                    <a:pt x="734" y="1668"/>
                    <a:pt x="567" y="1201"/>
                    <a:pt x="401" y="868"/>
                  </a:cubicBezTo>
                  <a:cubicBezTo>
                    <a:pt x="301" y="601"/>
                    <a:pt x="201" y="401"/>
                    <a:pt x="100" y="167"/>
                  </a:cubicBezTo>
                  <a:cubicBezTo>
                    <a:pt x="67" y="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3"/>
            <p:cNvSpPr/>
            <p:nvPr/>
          </p:nvSpPr>
          <p:spPr>
            <a:xfrm>
              <a:off x="1878175" y="232710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34" y="1"/>
                  </a:moveTo>
                  <a:cubicBezTo>
                    <a:pt x="1" y="1"/>
                    <a:pt x="34" y="34"/>
                    <a:pt x="101" y="168"/>
                  </a:cubicBezTo>
                  <a:cubicBezTo>
                    <a:pt x="167" y="401"/>
                    <a:pt x="268" y="601"/>
                    <a:pt x="368" y="868"/>
                  </a:cubicBezTo>
                  <a:cubicBezTo>
                    <a:pt x="501" y="1202"/>
                    <a:pt x="701" y="1669"/>
                    <a:pt x="1001" y="2269"/>
                  </a:cubicBezTo>
                  <a:cubicBezTo>
                    <a:pt x="1335" y="2870"/>
                    <a:pt x="1702" y="3637"/>
                    <a:pt x="2402" y="4437"/>
                  </a:cubicBezTo>
                  <a:cubicBezTo>
                    <a:pt x="2769" y="4838"/>
                    <a:pt x="3203" y="5238"/>
                    <a:pt x="3637" y="5772"/>
                  </a:cubicBezTo>
                  <a:cubicBezTo>
                    <a:pt x="4037" y="6305"/>
                    <a:pt x="4437" y="6906"/>
                    <a:pt x="4771" y="7573"/>
                  </a:cubicBezTo>
                  <a:cubicBezTo>
                    <a:pt x="5138" y="8240"/>
                    <a:pt x="5471" y="8941"/>
                    <a:pt x="5905" y="9608"/>
                  </a:cubicBezTo>
                  <a:cubicBezTo>
                    <a:pt x="6305" y="10241"/>
                    <a:pt x="6705" y="10875"/>
                    <a:pt x="7139" y="11476"/>
                  </a:cubicBezTo>
                  <a:cubicBezTo>
                    <a:pt x="8006" y="12677"/>
                    <a:pt x="8874" y="13711"/>
                    <a:pt x="9507" y="14444"/>
                  </a:cubicBezTo>
                  <a:cubicBezTo>
                    <a:pt x="10141" y="15212"/>
                    <a:pt x="10508" y="15679"/>
                    <a:pt x="10508" y="15679"/>
                  </a:cubicBezTo>
                  <a:cubicBezTo>
                    <a:pt x="10508" y="15679"/>
                    <a:pt x="10208" y="15145"/>
                    <a:pt x="9741" y="14278"/>
                  </a:cubicBezTo>
                  <a:cubicBezTo>
                    <a:pt x="9307" y="13410"/>
                    <a:pt x="8674" y="12210"/>
                    <a:pt x="7906" y="10975"/>
                  </a:cubicBezTo>
                  <a:cubicBezTo>
                    <a:pt x="7539" y="10342"/>
                    <a:pt x="7072" y="9708"/>
                    <a:pt x="6639" y="9074"/>
                  </a:cubicBezTo>
                  <a:cubicBezTo>
                    <a:pt x="6205" y="8440"/>
                    <a:pt x="5671" y="7873"/>
                    <a:pt x="5204" y="7306"/>
                  </a:cubicBezTo>
                  <a:cubicBezTo>
                    <a:pt x="4737" y="6706"/>
                    <a:pt x="4304" y="6139"/>
                    <a:pt x="3970" y="5538"/>
                  </a:cubicBezTo>
                  <a:cubicBezTo>
                    <a:pt x="3670" y="4938"/>
                    <a:pt x="3436" y="4371"/>
                    <a:pt x="3203" y="3904"/>
                  </a:cubicBezTo>
                  <a:cubicBezTo>
                    <a:pt x="2736" y="2936"/>
                    <a:pt x="2169" y="2302"/>
                    <a:pt x="1769" y="1769"/>
                  </a:cubicBezTo>
                  <a:cubicBezTo>
                    <a:pt x="1335" y="1268"/>
                    <a:pt x="968" y="901"/>
                    <a:pt x="701" y="635"/>
                  </a:cubicBezTo>
                  <a:cubicBezTo>
                    <a:pt x="501" y="468"/>
                    <a:pt x="334" y="301"/>
                    <a:pt x="167" y="134"/>
                  </a:cubicBezTo>
                  <a:cubicBezTo>
                    <a:pt x="67" y="34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3"/>
            <p:cNvSpPr/>
            <p:nvPr/>
          </p:nvSpPr>
          <p:spPr>
            <a:xfrm>
              <a:off x="1733900" y="24713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34" y="1"/>
                  </a:moveTo>
                  <a:cubicBezTo>
                    <a:pt x="1" y="1"/>
                    <a:pt x="68" y="34"/>
                    <a:pt x="168" y="134"/>
                  </a:cubicBezTo>
                  <a:cubicBezTo>
                    <a:pt x="334" y="301"/>
                    <a:pt x="468" y="468"/>
                    <a:pt x="668" y="668"/>
                  </a:cubicBezTo>
                  <a:cubicBezTo>
                    <a:pt x="935" y="935"/>
                    <a:pt x="1302" y="1302"/>
                    <a:pt x="1802" y="1735"/>
                  </a:cubicBezTo>
                  <a:cubicBezTo>
                    <a:pt x="2336" y="2135"/>
                    <a:pt x="2970" y="2703"/>
                    <a:pt x="3904" y="3170"/>
                  </a:cubicBezTo>
                  <a:cubicBezTo>
                    <a:pt x="4404" y="3403"/>
                    <a:pt x="4971" y="3637"/>
                    <a:pt x="5572" y="3970"/>
                  </a:cubicBezTo>
                  <a:cubicBezTo>
                    <a:pt x="6139" y="4270"/>
                    <a:pt x="6739" y="4704"/>
                    <a:pt x="7306" y="5171"/>
                  </a:cubicBezTo>
                  <a:cubicBezTo>
                    <a:pt x="7907" y="5671"/>
                    <a:pt x="8474" y="6172"/>
                    <a:pt x="9107" y="6605"/>
                  </a:cubicBezTo>
                  <a:cubicBezTo>
                    <a:pt x="9741" y="7072"/>
                    <a:pt x="10375" y="7506"/>
                    <a:pt x="11009" y="7906"/>
                  </a:cubicBezTo>
                  <a:cubicBezTo>
                    <a:pt x="12243" y="8673"/>
                    <a:pt x="13444" y="9274"/>
                    <a:pt x="14311" y="9741"/>
                  </a:cubicBezTo>
                  <a:cubicBezTo>
                    <a:pt x="15178" y="10175"/>
                    <a:pt x="15712" y="10475"/>
                    <a:pt x="15712" y="10475"/>
                  </a:cubicBezTo>
                  <a:cubicBezTo>
                    <a:pt x="15712" y="10475"/>
                    <a:pt x="15212" y="10108"/>
                    <a:pt x="14478" y="9474"/>
                  </a:cubicBezTo>
                  <a:cubicBezTo>
                    <a:pt x="13711" y="8874"/>
                    <a:pt x="12710" y="7973"/>
                    <a:pt x="11509" y="7106"/>
                  </a:cubicBezTo>
                  <a:cubicBezTo>
                    <a:pt x="10909" y="6705"/>
                    <a:pt x="10275" y="6272"/>
                    <a:pt x="9608" y="5871"/>
                  </a:cubicBezTo>
                  <a:cubicBezTo>
                    <a:pt x="8974" y="5438"/>
                    <a:pt x="8273" y="5104"/>
                    <a:pt x="7606" y="4771"/>
                  </a:cubicBezTo>
                  <a:cubicBezTo>
                    <a:pt x="6939" y="4404"/>
                    <a:pt x="6305" y="4037"/>
                    <a:pt x="5805" y="3603"/>
                  </a:cubicBezTo>
                  <a:cubicBezTo>
                    <a:pt x="5271" y="3170"/>
                    <a:pt x="4838" y="2736"/>
                    <a:pt x="4437" y="2369"/>
                  </a:cubicBezTo>
                  <a:cubicBezTo>
                    <a:pt x="3637" y="1668"/>
                    <a:pt x="2903" y="1302"/>
                    <a:pt x="2303" y="1001"/>
                  </a:cubicBezTo>
                  <a:cubicBezTo>
                    <a:pt x="1702" y="668"/>
                    <a:pt x="1235" y="468"/>
                    <a:pt x="902" y="334"/>
                  </a:cubicBezTo>
                  <a:cubicBezTo>
                    <a:pt x="635" y="234"/>
                    <a:pt x="435" y="167"/>
                    <a:pt x="201" y="67"/>
                  </a:cubicBezTo>
                  <a:cubicBezTo>
                    <a:pt x="68" y="1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3"/>
            <p:cNvSpPr/>
            <p:nvPr/>
          </p:nvSpPr>
          <p:spPr>
            <a:xfrm>
              <a:off x="1656350" y="2659850"/>
              <a:ext cx="462025" cy="91750"/>
            </a:xfrm>
            <a:custGeom>
              <a:rect b="b" l="l" r="r" t="t"/>
              <a:pathLst>
                <a:path extrusionOk="0" h="3670" w="18481">
                  <a:moveTo>
                    <a:pt x="1" y="0"/>
                  </a:moveTo>
                  <a:cubicBezTo>
                    <a:pt x="1" y="0"/>
                    <a:pt x="34" y="34"/>
                    <a:pt x="167" y="100"/>
                  </a:cubicBezTo>
                  <a:cubicBezTo>
                    <a:pt x="401" y="167"/>
                    <a:pt x="601" y="267"/>
                    <a:pt x="868" y="367"/>
                  </a:cubicBezTo>
                  <a:cubicBezTo>
                    <a:pt x="1202" y="534"/>
                    <a:pt x="1669" y="701"/>
                    <a:pt x="2302" y="934"/>
                  </a:cubicBezTo>
                  <a:cubicBezTo>
                    <a:pt x="2936" y="1101"/>
                    <a:pt x="3737" y="1368"/>
                    <a:pt x="4804" y="1435"/>
                  </a:cubicBezTo>
                  <a:cubicBezTo>
                    <a:pt x="5338" y="1501"/>
                    <a:pt x="5972" y="1468"/>
                    <a:pt x="6639" y="1535"/>
                  </a:cubicBezTo>
                  <a:cubicBezTo>
                    <a:pt x="7306" y="1601"/>
                    <a:pt x="8006" y="1768"/>
                    <a:pt x="8707" y="2002"/>
                  </a:cubicBezTo>
                  <a:cubicBezTo>
                    <a:pt x="9441" y="2235"/>
                    <a:pt x="10175" y="2469"/>
                    <a:pt x="10942" y="2636"/>
                  </a:cubicBezTo>
                  <a:cubicBezTo>
                    <a:pt x="11676" y="2802"/>
                    <a:pt x="12443" y="2969"/>
                    <a:pt x="13143" y="3103"/>
                  </a:cubicBezTo>
                  <a:cubicBezTo>
                    <a:pt x="14611" y="3336"/>
                    <a:pt x="15945" y="3436"/>
                    <a:pt x="16913" y="3536"/>
                  </a:cubicBezTo>
                  <a:cubicBezTo>
                    <a:pt x="17880" y="3603"/>
                    <a:pt x="18481" y="3670"/>
                    <a:pt x="18481" y="3670"/>
                  </a:cubicBezTo>
                  <a:cubicBezTo>
                    <a:pt x="18481" y="3670"/>
                    <a:pt x="17913" y="3536"/>
                    <a:pt x="16979" y="3236"/>
                  </a:cubicBezTo>
                  <a:cubicBezTo>
                    <a:pt x="16045" y="2936"/>
                    <a:pt x="14778" y="2535"/>
                    <a:pt x="13344" y="2169"/>
                  </a:cubicBezTo>
                  <a:cubicBezTo>
                    <a:pt x="12610" y="2035"/>
                    <a:pt x="11876" y="1902"/>
                    <a:pt x="11109" y="1768"/>
                  </a:cubicBezTo>
                  <a:cubicBezTo>
                    <a:pt x="10341" y="1601"/>
                    <a:pt x="9574" y="1568"/>
                    <a:pt x="8807" y="1501"/>
                  </a:cubicBezTo>
                  <a:cubicBezTo>
                    <a:pt x="8073" y="1435"/>
                    <a:pt x="7373" y="1301"/>
                    <a:pt x="6705" y="1134"/>
                  </a:cubicBezTo>
                  <a:cubicBezTo>
                    <a:pt x="6072" y="934"/>
                    <a:pt x="5505" y="667"/>
                    <a:pt x="5004" y="501"/>
                  </a:cubicBezTo>
                  <a:cubicBezTo>
                    <a:pt x="4004" y="167"/>
                    <a:pt x="3136" y="100"/>
                    <a:pt x="2469" y="34"/>
                  </a:cubicBezTo>
                  <a:cubicBezTo>
                    <a:pt x="1802" y="0"/>
                    <a:pt x="1302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3"/>
            <p:cNvSpPr/>
            <p:nvPr/>
          </p:nvSpPr>
          <p:spPr>
            <a:xfrm>
              <a:off x="1656350" y="2772425"/>
              <a:ext cx="462025" cy="92600"/>
            </a:xfrm>
            <a:custGeom>
              <a:rect b="b" l="l" r="r" t="t"/>
              <a:pathLst>
                <a:path extrusionOk="0" h="3704" w="18481">
                  <a:moveTo>
                    <a:pt x="18481" y="1"/>
                  </a:moveTo>
                  <a:cubicBezTo>
                    <a:pt x="18480" y="1"/>
                    <a:pt x="17880" y="67"/>
                    <a:pt x="16913" y="167"/>
                  </a:cubicBezTo>
                  <a:cubicBezTo>
                    <a:pt x="15945" y="234"/>
                    <a:pt x="14611" y="334"/>
                    <a:pt x="13143" y="568"/>
                  </a:cubicBezTo>
                  <a:cubicBezTo>
                    <a:pt x="12443" y="701"/>
                    <a:pt x="11676" y="868"/>
                    <a:pt x="10942" y="1035"/>
                  </a:cubicBezTo>
                  <a:cubicBezTo>
                    <a:pt x="10175" y="1201"/>
                    <a:pt x="9441" y="1468"/>
                    <a:pt x="8707" y="1668"/>
                  </a:cubicBezTo>
                  <a:cubicBezTo>
                    <a:pt x="8006" y="1902"/>
                    <a:pt x="7306" y="2069"/>
                    <a:pt x="6639" y="2135"/>
                  </a:cubicBezTo>
                  <a:cubicBezTo>
                    <a:pt x="5972" y="2202"/>
                    <a:pt x="5338" y="2202"/>
                    <a:pt x="4804" y="2236"/>
                  </a:cubicBezTo>
                  <a:cubicBezTo>
                    <a:pt x="3737" y="2302"/>
                    <a:pt x="2936" y="2569"/>
                    <a:pt x="2302" y="2769"/>
                  </a:cubicBezTo>
                  <a:cubicBezTo>
                    <a:pt x="1669" y="2969"/>
                    <a:pt x="1202" y="3136"/>
                    <a:pt x="868" y="3303"/>
                  </a:cubicBezTo>
                  <a:cubicBezTo>
                    <a:pt x="601" y="3403"/>
                    <a:pt x="401" y="3503"/>
                    <a:pt x="167" y="3603"/>
                  </a:cubicBezTo>
                  <a:cubicBezTo>
                    <a:pt x="34" y="3637"/>
                    <a:pt x="1" y="3670"/>
                    <a:pt x="1" y="3670"/>
                  </a:cubicBezTo>
                  <a:lnTo>
                    <a:pt x="201" y="3670"/>
                  </a:lnTo>
                  <a:cubicBezTo>
                    <a:pt x="434" y="3670"/>
                    <a:pt x="668" y="3670"/>
                    <a:pt x="935" y="3703"/>
                  </a:cubicBezTo>
                  <a:cubicBezTo>
                    <a:pt x="1302" y="3703"/>
                    <a:pt x="1802" y="3670"/>
                    <a:pt x="2469" y="3637"/>
                  </a:cubicBezTo>
                  <a:cubicBezTo>
                    <a:pt x="3136" y="3570"/>
                    <a:pt x="4004" y="3503"/>
                    <a:pt x="5004" y="3170"/>
                  </a:cubicBezTo>
                  <a:cubicBezTo>
                    <a:pt x="5505" y="3003"/>
                    <a:pt x="6072" y="2736"/>
                    <a:pt x="6705" y="2536"/>
                  </a:cubicBezTo>
                  <a:cubicBezTo>
                    <a:pt x="7373" y="2369"/>
                    <a:pt x="8073" y="2236"/>
                    <a:pt x="8807" y="2169"/>
                  </a:cubicBezTo>
                  <a:cubicBezTo>
                    <a:pt x="9574" y="2102"/>
                    <a:pt x="10341" y="2069"/>
                    <a:pt x="11109" y="1935"/>
                  </a:cubicBezTo>
                  <a:cubicBezTo>
                    <a:pt x="11876" y="1802"/>
                    <a:pt x="12610" y="1668"/>
                    <a:pt x="13344" y="1502"/>
                  </a:cubicBezTo>
                  <a:cubicBezTo>
                    <a:pt x="14778" y="1168"/>
                    <a:pt x="16045" y="734"/>
                    <a:pt x="16979" y="434"/>
                  </a:cubicBezTo>
                  <a:cubicBezTo>
                    <a:pt x="17913" y="134"/>
                    <a:pt x="18480" y="1"/>
                    <a:pt x="184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3"/>
            <p:cNvSpPr/>
            <p:nvPr/>
          </p:nvSpPr>
          <p:spPr>
            <a:xfrm>
              <a:off x="1733900" y="27907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15712" y="0"/>
                  </a:moveTo>
                  <a:cubicBezTo>
                    <a:pt x="15712" y="1"/>
                    <a:pt x="15178" y="301"/>
                    <a:pt x="14311" y="768"/>
                  </a:cubicBezTo>
                  <a:cubicBezTo>
                    <a:pt x="13444" y="1201"/>
                    <a:pt x="12243" y="1802"/>
                    <a:pt x="11009" y="2602"/>
                  </a:cubicBezTo>
                  <a:cubicBezTo>
                    <a:pt x="10375" y="2969"/>
                    <a:pt x="9741" y="3403"/>
                    <a:pt x="9107" y="3870"/>
                  </a:cubicBezTo>
                  <a:cubicBezTo>
                    <a:pt x="8474" y="4304"/>
                    <a:pt x="7907" y="4804"/>
                    <a:pt x="7306" y="5304"/>
                  </a:cubicBezTo>
                  <a:cubicBezTo>
                    <a:pt x="6739" y="5771"/>
                    <a:pt x="6139" y="6205"/>
                    <a:pt x="5572" y="6505"/>
                  </a:cubicBezTo>
                  <a:cubicBezTo>
                    <a:pt x="4971" y="6839"/>
                    <a:pt x="4404" y="7072"/>
                    <a:pt x="3904" y="7306"/>
                  </a:cubicBezTo>
                  <a:cubicBezTo>
                    <a:pt x="2970" y="7773"/>
                    <a:pt x="2336" y="8340"/>
                    <a:pt x="1802" y="8740"/>
                  </a:cubicBezTo>
                  <a:cubicBezTo>
                    <a:pt x="1302" y="9174"/>
                    <a:pt x="935" y="9541"/>
                    <a:pt x="668" y="9807"/>
                  </a:cubicBezTo>
                  <a:cubicBezTo>
                    <a:pt x="468" y="10008"/>
                    <a:pt x="334" y="10174"/>
                    <a:pt x="168" y="10341"/>
                  </a:cubicBezTo>
                  <a:cubicBezTo>
                    <a:pt x="68" y="10441"/>
                    <a:pt x="1" y="10475"/>
                    <a:pt x="34" y="10475"/>
                  </a:cubicBezTo>
                  <a:cubicBezTo>
                    <a:pt x="34" y="10475"/>
                    <a:pt x="68" y="10475"/>
                    <a:pt x="201" y="10408"/>
                  </a:cubicBezTo>
                  <a:cubicBezTo>
                    <a:pt x="435" y="10341"/>
                    <a:pt x="635" y="10241"/>
                    <a:pt x="902" y="10141"/>
                  </a:cubicBezTo>
                  <a:cubicBezTo>
                    <a:pt x="1235" y="10008"/>
                    <a:pt x="1702" y="9807"/>
                    <a:pt x="2303" y="9507"/>
                  </a:cubicBezTo>
                  <a:cubicBezTo>
                    <a:pt x="2903" y="9174"/>
                    <a:pt x="3637" y="8807"/>
                    <a:pt x="4437" y="8106"/>
                  </a:cubicBezTo>
                  <a:cubicBezTo>
                    <a:pt x="4838" y="7739"/>
                    <a:pt x="5271" y="7306"/>
                    <a:pt x="5805" y="6872"/>
                  </a:cubicBezTo>
                  <a:cubicBezTo>
                    <a:pt x="6305" y="6438"/>
                    <a:pt x="6939" y="6071"/>
                    <a:pt x="7606" y="5705"/>
                  </a:cubicBezTo>
                  <a:cubicBezTo>
                    <a:pt x="8273" y="5371"/>
                    <a:pt x="8974" y="5037"/>
                    <a:pt x="9608" y="4604"/>
                  </a:cubicBezTo>
                  <a:cubicBezTo>
                    <a:pt x="10275" y="4203"/>
                    <a:pt x="10909" y="3803"/>
                    <a:pt x="11509" y="3370"/>
                  </a:cubicBezTo>
                  <a:cubicBezTo>
                    <a:pt x="12710" y="2502"/>
                    <a:pt x="13711" y="1635"/>
                    <a:pt x="14478" y="1001"/>
                  </a:cubicBezTo>
                  <a:cubicBezTo>
                    <a:pt x="15212" y="367"/>
                    <a:pt x="15712" y="1"/>
                    <a:pt x="157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3"/>
            <p:cNvSpPr/>
            <p:nvPr/>
          </p:nvSpPr>
          <p:spPr>
            <a:xfrm>
              <a:off x="1878175" y="280495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10508" y="0"/>
                  </a:moveTo>
                  <a:cubicBezTo>
                    <a:pt x="10508" y="1"/>
                    <a:pt x="10141" y="501"/>
                    <a:pt x="9507" y="1235"/>
                  </a:cubicBezTo>
                  <a:cubicBezTo>
                    <a:pt x="8874" y="2002"/>
                    <a:pt x="8006" y="3003"/>
                    <a:pt x="7139" y="4204"/>
                  </a:cubicBezTo>
                  <a:cubicBezTo>
                    <a:pt x="6705" y="4804"/>
                    <a:pt x="6305" y="5438"/>
                    <a:pt x="5905" y="6105"/>
                  </a:cubicBezTo>
                  <a:cubicBezTo>
                    <a:pt x="5471" y="6739"/>
                    <a:pt x="5138" y="7439"/>
                    <a:pt x="4771" y="8106"/>
                  </a:cubicBezTo>
                  <a:cubicBezTo>
                    <a:pt x="4437" y="8773"/>
                    <a:pt x="4037" y="9374"/>
                    <a:pt x="3637" y="9908"/>
                  </a:cubicBezTo>
                  <a:cubicBezTo>
                    <a:pt x="3203" y="10441"/>
                    <a:pt x="2769" y="10875"/>
                    <a:pt x="2402" y="11275"/>
                  </a:cubicBezTo>
                  <a:cubicBezTo>
                    <a:pt x="1702" y="12076"/>
                    <a:pt x="1335" y="12810"/>
                    <a:pt x="1001" y="13410"/>
                  </a:cubicBezTo>
                  <a:cubicBezTo>
                    <a:pt x="701" y="14011"/>
                    <a:pt x="501" y="14478"/>
                    <a:pt x="368" y="14811"/>
                  </a:cubicBezTo>
                  <a:cubicBezTo>
                    <a:pt x="268" y="15078"/>
                    <a:pt x="167" y="15278"/>
                    <a:pt x="101" y="15512"/>
                  </a:cubicBezTo>
                  <a:cubicBezTo>
                    <a:pt x="34" y="15645"/>
                    <a:pt x="1" y="15678"/>
                    <a:pt x="34" y="15678"/>
                  </a:cubicBezTo>
                  <a:cubicBezTo>
                    <a:pt x="34" y="15678"/>
                    <a:pt x="67" y="15645"/>
                    <a:pt x="167" y="15545"/>
                  </a:cubicBezTo>
                  <a:cubicBezTo>
                    <a:pt x="334" y="15378"/>
                    <a:pt x="501" y="15211"/>
                    <a:pt x="701" y="15045"/>
                  </a:cubicBezTo>
                  <a:cubicBezTo>
                    <a:pt x="968" y="14778"/>
                    <a:pt x="1335" y="14411"/>
                    <a:pt x="1769" y="13910"/>
                  </a:cubicBezTo>
                  <a:cubicBezTo>
                    <a:pt x="2169" y="13377"/>
                    <a:pt x="2736" y="12743"/>
                    <a:pt x="3203" y="11809"/>
                  </a:cubicBezTo>
                  <a:cubicBezTo>
                    <a:pt x="3436" y="11309"/>
                    <a:pt x="3670" y="10742"/>
                    <a:pt x="3970" y="10141"/>
                  </a:cubicBezTo>
                  <a:cubicBezTo>
                    <a:pt x="4304" y="9541"/>
                    <a:pt x="4737" y="8974"/>
                    <a:pt x="5204" y="8373"/>
                  </a:cubicBezTo>
                  <a:cubicBezTo>
                    <a:pt x="5671" y="7806"/>
                    <a:pt x="6205" y="7239"/>
                    <a:pt x="6639" y="6605"/>
                  </a:cubicBezTo>
                  <a:cubicBezTo>
                    <a:pt x="7072" y="5971"/>
                    <a:pt x="7539" y="5338"/>
                    <a:pt x="7906" y="4704"/>
                  </a:cubicBezTo>
                  <a:cubicBezTo>
                    <a:pt x="8674" y="3470"/>
                    <a:pt x="9307" y="2269"/>
                    <a:pt x="9741" y="1402"/>
                  </a:cubicBezTo>
                  <a:cubicBezTo>
                    <a:pt x="10208" y="534"/>
                    <a:pt x="10508" y="1"/>
                    <a:pt x="105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3"/>
            <p:cNvSpPr/>
            <p:nvPr/>
          </p:nvSpPr>
          <p:spPr>
            <a:xfrm>
              <a:off x="2066650" y="2812450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1"/>
                  </a:moveTo>
                  <a:cubicBezTo>
                    <a:pt x="3703" y="1"/>
                    <a:pt x="3570" y="601"/>
                    <a:pt x="3269" y="1535"/>
                  </a:cubicBezTo>
                  <a:cubicBezTo>
                    <a:pt x="2969" y="2469"/>
                    <a:pt x="2536" y="3737"/>
                    <a:pt x="2202" y="5171"/>
                  </a:cubicBezTo>
                  <a:cubicBezTo>
                    <a:pt x="2035" y="5872"/>
                    <a:pt x="1902" y="6639"/>
                    <a:pt x="1768" y="7406"/>
                  </a:cubicBezTo>
                  <a:cubicBezTo>
                    <a:pt x="1635" y="8173"/>
                    <a:pt x="1602" y="8940"/>
                    <a:pt x="1535" y="9708"/>
                  </a:cubicBezTo>
                  <a:cubicBezTo>
                    <a:pt x="1468" y="10442"/>
                    <a:pt x="1335" y="11142"/>
                    <a:pt x="1168" y="11809"/>
                  </a:cubicBezTo>
                  <a:cubicBezTo>
                    <a:pt x="968" y="12443"/>
                    <a:pt x="701" y="13010"/>
                    <a:pt x="534" y="13510"/>
                  </a:cubicBezTo>
                  <a:cubicBezTo>
                    <a:pt x="201" y="14511"/>
                    <a:pt x="134" y="15378"/>
                    <a:pt x="67" y="16012"/>
                  </a:cubicBezTo>
                  <a:cubicBezTo>
                    <a:pt x="0" y="16713"/>
                    <a:pt x="0" y="17213"/>
                    <a:pt x="0" y="17580"/>
                  </a:cubicBezTo>
                  <a:cubicBezTo>
                    <a:pt x="34" y="17847"/>
                    <a:pt x="34" y="18080"/>
                    <a:pt x="34" y="18314"/>
                  </a:cubicBezTo>
                  <a:cubicBezTo>
                    <a:pt x="34" y="18447"/>
                    <a:pt x="34" y="18514"/>
                    <a:pt x="34" y="18514"/>
                  </a:cubicBezTo>
                  <a:cubicBezTo>
                    <a:pt x="34" y="18514"/>
                    <a:pt x="67" y="18481"/>
                    <a:pt x="100" y="18347"/>
                  </a:cubicBezTo>
                  <a:cubicBezTo>
                    <a:pt x="201" y="18114"/>
                    <a:pt x="301" y="17914"/>
                    <a:pt x="401" y="17647"/>
                  </a:cubicBezTo>
                  <a:cubicBezTo>
                    <a:pt x="567" y="17313"/>
                    <a:pt x="734" y="16846"/>
                    <a:pt x="934" y="16212"/>
                  </a:cubicBezTo>
                  <a:cubicBezTo>
                    <a:pt x="1135" y="15545"/>
                    <a:pt x="1401" y="14745"/>
                    <a:pt x="1468" y="13711"/>
                  </a:cubicBezTo>
                  <a:cubicBezTo>
                    <a:pt x="1501" y="13177"/>
                    <a:pt x="1501" y="12543"/>
                    <a:pt x="1568" y="11876"/>
                  </a:cubicBezTo>
                  <a:cubicBezTo>
                    <a:pt x="1635" y="11209"/>
                    <a:pt x="1802" y="10508"/>
                    <a:pt x="2035" y="9774"/>
                  </a:cubicBezTo>
                  <a:cubicBezTo>
                    <a:pt x="2235" y="9074"/>
                    <a:pt x="2502" y="8340"/>
                    <a:pt x="2669" y="7573"/>
                  </a:cubicBezTo>
                  <a:cubicBezTo>
                    <a:pt x="2836" y="6839"/>
                    <a:pt x="3003" y="6072"/>
                    <a:pt x="3136" y="5338"/>
                  </a:cubicBezTo>
                  <a:cubicBezTo>
                    <a:pt x="3369" y="3904"/>
                    <a:pt x="3470" y="2569"/>
                    <a:pt x="3536" y="1602"/>
                  </a:cubicBezTo>
                  <a:cubicBezTo>
                    <a:pt x="3636" y="601"/>
                    <a:pt x="3703" y="1"/>
                    <a:pt x="3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3"/>
            <p:cNvSpPr/>
            <p:nvPr/>
          </p:nvSpPr>
          <p:spPr>
            <a:xfrm>
              <a:off x="2155050" y="2327100"/>
              <a:ext cx="28375" cy="104275"/>
            </a:xfrm>
            <a:custGeom>
              <a:rect b="b" l="l" r="r" t="t"/>
              <a:pathLst>
                <a:path extrusionOk="0" h="4171" w="1135">
                  <a:moveTo>
                    <a:pt x="567" y="1"/>
                  </a:moveTo>
                  <a:cubicBezTo>
                    <a:pt x="267" y="1"/>
                    <a:pt x="0" y="168"/>
                    <a:pt x="100" y="1102"/>
                  </a:cubicBezTo>
                  <a:cubicBezTo>
                    <a:pt x="134" y="1569"/>
                    <a:pt x="267" y="2336"/>
                    <a:pt x="401" y="2970"/>
                  </a:cubicBezTo>
                  <a:cubicBezTo>
                    <a:pt x="467" y="3303"/>
                    <a:pt x="534" y="3603"/>
                    <a:pt x="534" y="3804"/>
                  </a:cubicBezTo>
                  <a:cubicBezTo>
                    <a:pt x="567" y="4037"/>
                    <a:pt x="567" y="4170"/>
                    <a:pt x="567" y="4170"/>
                  </a:cubicBezTo>
                  <a:cubicBezTo>
                    <a:pt x="567" y="4170"/>
                    <a:pt x="567" y="4037"/>
                    <a:pt x="601" y="3804"/>
                  </a:cubicBezTo>
                  <a:cubicBezTo>
                    <a:pt x="634" y="3603"/>
                    <a:pt x="701" y="3303"/>
                    <a:pt x="734" y="2970"/>
                  </a:cubicBezTo>
                  <a:cubicBezTo>
                    <a:pt x="868" y="2336"/>
                    <a:pt x="1001" y="1569"/>
                    <a:pt x="1068" y="1102"/>
                  </a:cubicBezTo>
                  <a:cubicBezTo>
                    <a:pt x="1134" y="168"/>
                    <a:pt x="901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3"/>
            <p:cNvSpPr/>
            <p:nvPr/>
          </p:nvSpPr>
          <p:spPr>
            <a:xfrm>
              <a:off x="2160050" y="2122800"/>
              <a:ext cx="19200" cy="100100"/>
            </a:xfrm>
            <a:custGeom>
              <a:rect b="b" l="l" r="r" t="t"/>
              <a:pathLst>
                <a:path extrusionOk="0" h="4004" w="768">
                  <a:moveTo>
                    <a:pt x="367" y="0"/>
                  </a:moveTo>
                  <a:cubicBezTo>
                    <a:pt x="367" y="0"/>
                    <a:pt x="367" y="34"/>
                    <a:pt x="334" y="200"/>
                  </a:cubicBezTo>
                  <a:cubicBezTo>
                    <a:pt x="301" y="334"/>
                    <a:pt x="301" y="434"/>
                    <a:pt x="267" y="534"/>
                  </a:cubicBezTo>
                  <a:cubicBezTo>
                    <a:pt x="234" y="667"/>
                    <a:pt x="201" y="834"/>
                    <a:pt x="167" y="1068"/>
                  </a:cubicBezTo>
                  <a:cubicBezTo>
                    <a:pt x="67" y="1501"/>
                    <a:pt x="0" y="2235"/>
                    <a:pt x="67" y="2869"/>
                  </a:cubicBezTo>
                  <a:cubicBezTo>
                    <a:pt x="100" y="3469"/>
                    <a:pt x="234" y="4003"/>
                    <a:pt x="367" y="4003"/>
                  </a:cubicBezTo>
                  <a:cubicBezTo>
                    <a:pt x="534" y="4003"/>
                    <a:pt x="668" y="3469"/>
                    <a:pt x="701" y="2869"/>
                  </a:cubicBezTo>
                  <a:cubicBezTo>
                    <a:pt x="768" y="2235"/>
                    <a:pt x="668" y="1501"/>
                    <a:pt x="601" y="1068"/>
                  </a:cubicBezTo>
                  <a:cubicBezTo>
                    <a:pt x="567" y="834"/>
                    <a:pt x="534" y="667"/>
                    <a:pt x="501" y="534"/>
                  </a:cubicBezTo>
                  <a:cubicBezTo>
                    <a:pt x="467" y="434"/>
                    <a:pt x="434" y="334"/>
                    <a:pt x="401" y="200"/>
                  </a:cubicBezTo>
                  <a:cubicBezTo>
                    <a:pt x="367" y="34"/>
                    <a:pt x="367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3"/>
            <p:cNvSpPr/>
            <p:nvPr/>
          </p:nvSpPr>
          <p:spPr>
            <a:xfrm>
              <a:off x="1991600" y="2358750"/>
              <a:ext cx="50900" cy="97650"/>
            </a:xfrm>
            <a:custGeom>
              <a:rect b="b" l="l" r="r" t="t"/>
              <a:pathLst>
                <a:path extrusionOk="0" h="3906" w="2036">
                  <a:moveTo>
                    <a:pt x="640" y="1"/>
                  </a:moveTo>
                  <a:cubicBezTo>
                    <a:pt x="581" y="1"/>
                    <a:pt x="524" y="15"/>
                    <a:pt x="467" y="36"/>
                  </a:cubicBezTo>
                  <a:cubicBezTo>
                    <a:pt x="167" y="169"/>
                    <a:pt x="0" y="436"/>
                    <a:pt x="434" y="1270"/>
                  </a:cubicBezTo>
                  <a:cubicBezTo>
                    <a:pt x="667" y="1670"/>
                    <a:pt x="1068" y="2337"/>
                    <a:pt x="1435" y="2871"/>
                  </a:cubicBezTo>
                  <a:cubicBezTo>
                    <a:pt x="1601" y="3138"/>
                    <a:pt x="1768" y="3405"/>
                    <a:pt x="1902" y="3605"/>
                  </a:cubicBezTo>
                  <a:cubicBezTo>
                    <a:pt x="2002" y="3772"/>
                    <a:pt x="2035" y="3905"/>
                    <a:pt x="2035" y="3905"/>
                  </a:cubicBezTo>
                  <a:cubicBezTo>
                    <a:pt x="2035" y="3905"/>
                    <a:pt x="2002" y="3772"/>
                    <a:pt x="1935" y="3572"/>
                  </a:cubicBezTo>
                  <a:cubicBezTo>
                    <a:pt x="1902" y="3371"/>
                    <a:pt x="1835" y="3071"/>
                    <a:pt x="1768" y="2738"/>
                  </a:cubicBezTo>
                  <a:cubicBezTo>
                    <a:pt x="1635" y="2104"/>
                    <a:pt x="1468" y="1337"/>
                    <a:pt x="1335" y="903"/>
                  </a:cubicBezTo>
                  <a:cubicBezTo>
                    <a:pt x="1098" y="192"/>
                    <a:pt x="861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" name="Google Shape;222;p3"/>
            <p:cNvSpPr/>
            <p:nvPr/>
          </p:nvSpPr>
          <p:spPr>
            <a:xfrm>
              <a:off x="1924875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" y="0"/>
                  </a:moveTo>
                  <a:cubicBezTo>
                    <a:pt x="1" y="0"/>
                    <a:pt x="1" y="22"/>
                    <a:pt x="20" y="60"/>
                  </a:cubicBezTo>
                  <a:lnTo>
                    <a:pt x="20" y="60"/>
                  </a:lnTo>
                  <a:cubicBezTo>
                    <a:pt x="11" y="20"/>
                    <a:pt x="1" y="0"/>
                    <a:pt x="1" y="0"/>
                  </a:cubicBezTo>
                  <a:close/>
                  <a:moveTo>
                    <a:pt x="20" y="60"/>
                  </a:moveTo>
                  <a:cubicBezTo>
                    <a:pt x="27" y="93"/>
                    <a:pt x="34" y="140"/>
                    <a:pt x="34" y="200"/>
                  </a:cubicBezTo>
                  <a:cubicBezTo>
                    <a:pt x="67" y="334"/>
                    <a:pt x="67" y="434"/>
                    <a:pt x="101" y="534"/>
                  </a:cubicBezTo>
                  <a:cubicBezTo>
                    <a:pt x="134" y="667"/>
                    <a:pt x="134" y="867"/>
                    <a:pt x="201" y="1067"/>
                  </a:cubicBezTo>
                  <a:cubicBezTo>
                    <a:pt x="301" y="1534"/>
                    <a:pt x="501" y="2235"/>
                    <a:pt x="801" y="2769"/>
                  </a:cubicBezTo>
                  <a:cubicBezTo>
                    <a:pt x="1050" y="3297"/>
                    <a:pt x="1356" y="3709"/>
                    <a:pt x="1505" y="3709"/>
                  </a:cubicBezTo>
                  <a:cubicBezTo>
                    <a:pt x="1516" y="3709"/>
                    <a:pt x="1526" y="3707"/>
                    <a:pt x="1535" y="3703"/>
                  </a:cubicBezTo>
                  <a:cubicBezTo>
                    <a:pt x="1669" y="3636"/>
                    <a:pt x="1602" y="3102"/>
                    <a:pt x="1402" y="2535"/>
                  </a:cubicBezTo>
                  <a:cubicBezTo>
                    <a:pt x="1202" y="1935"/>
                    <a:pt x="868" y="1301"/>
                    <a:pt x="601" y="901"/>
                  </a:cubicBezTo>
                  <a:cubicBezTo>
                    <a:pt x="501" y="701"/>
                    <a:pt x="368" y="567"/>
                    <a:pt x="301" y="434"/>
                  </a:cubicBezTo>
                  <a:cubicBezTo>
                    <a:pt x="234" y="367"/>
                    <a:pt x="167" y="300"/>
                    <a:pt x="101" y="167"/>
                  </a:cubicBezTo>
                  <a:cubicBezTo>
                    <a:pt x="58" y="124"/>
                    <a:pt x="34" y="88"/>
                    <a:pt x="20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1854825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593" y="1"/>
                  </a:moveTo>
                  <a:cubicBezTo>
                    <a:pt x="464" y="1"/>
                    <a:pt x="361" y="67"/>
                    <a:pt x="268" y="160"/>
                  </a:cubicBezTo>
                  <a:cubicBezTo>
                    <a:pt x="67" y="361"/>
                    <a:pt x="1" y="661"/>
                    <a:pt x="735" y="1261"/>
                  </a:cubicBezTo>
                  <a:cubicBezTo>
                    <a:pt x="1068" y="1561"/>
                    <a:pt x="1735" y="1995"/>
                    <a:pt x="2269" y="2362"/>
                  </a:cubicBezTo>
                  <a:cubicBezTo>
                    <a:pt x="2536" y="2562"/>
                    <a:pt x="2803" y="2729"/>
                    <a:pt x="2969" y="2862"/>
                  </a:cubicBezTo>
                  <a:cubicBezTo>
                    <a:pt x="3136" y="2996"/>
                    <a:pt x="3236" y="3096"/>
                    <a:pt x="3236" y="3096"/>
                  </a:cubicBezTo>
                  <a:cubicBezTo>
                    <a:pt x="3236" y="3096"/>
                    <a:pt x="3136" y="2996"/>
                    <a:pt x="3003" y="2829"/>
                  </a:cubicBezTo>
                  <a:cubicBezTo>
                    <a:pt x="2869" y="2662"/>
                    <a:pt x="2703" y="2395"/>
                    <a:pt x="2502" y="2129"/>
                  </a:cubicBezTo>
                  <a:cubicBezTo>
                    <a:pt x="2136" y="1595"/>
                    <a:pt x="1702" y="961"/>
                    <a:pt x="1402" y="594"/>
                  </a:cubicBezTo>
                  <a:cubicBezTo>
                    <a:pt x="1040" y="153"/>
                    <a:pt x="788" y="1"/>
                    <a:pt x="5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1717225" y="2310425"/>
              <a:ext cx="73425" cy="70600"/>
            </a:xfrm>
            <a:custGeom>
              <a:rect b="b" l="l" r="r" t="t"/>
              <a:pathLst>
                <a:path extrusionOk="0" h="2824" w="2937">
                  <a:moveTo>
                    <a:pt x="1" y="1"/>
                  </a:moveTo>
                  <a:cubicBezTo>
                    <a:pt x="1" y="1"/>
                    <a:pt x="34" y="1"/>
                    <a:pt x="134" y="134"/>
                  </a:cubicBezTo>
                  <a:cubicBezTo>
                    <a:pt x="201" y="268"/>
                    <a:pt x="234" y="334"/>
                    <a:pt x="301" y="434"/>
                  </a:cubicBezTo>
                  <a:cubicBezTo>
                    <a:pt x="368" y="534"/>
                    <a:pt x="468" y="701"/>
                    <a:pt x="601" y="901"/>
                  </a:cubicBezTo>
                  <a:cubicBezTo>
                    <a:pt x="868" y="1268"/>
                    <a:pt x="1335" y="1835"/>
                    <a:pt x="1802" y="2236"/>
                  </a:cubicBezTo>
                  <a:cubicBezTo>
                    <a:pt x="2202" y="2579"/>
                    <a:pt x="2603" y="2824"/>
                    <a:pt x="2772" y="2824"/>
                  </a:cubicBezTo>
                  <a:cubicBezTo>
                    <a:pt x="2800" y="2824"/>
                    <a:pt x="2822" y="2817"/>
                    <a:pt x="2836" y="2803"/>
                  </a:cubicBezTo>
                  <a:cubicBezTo>
                    <a:pt x="2936" y="2703"/>
                    <a:pt x="2669" y="2236"/>
                    <a:pt x="2269" y="1769"/>
                  </a:cubicBezTo>
                  <a:cubicBezTo>
                    <a:pt x="1869" y="1302"/>
                    <a:pt x="1302" y="835"/>
                    <a:pt x="901" y="568"/>
                  </a:cubicBezTo>
                  <a:cubicBezTo>
                    <a:pt x="735" y="434"/>
                    <a:pt x="568" y="368"/>
                    <a:pt x="468" y="268"/>
                  </a:cubicBezTo>
                  <a:cubicBezTo>
                    <a:pt x="368" y="234"/>
                    <a:pt x="268" y="167"/>
                    <a:pt x="168" y="101"/>
                  </a:cubicBezTo>
                  <a:cubicBezTo>
                    <a:pt x="34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17647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513" y="1"/>
                  </a:moveTo>
                  <a:cubicBezTo>
                    <a:pt x="283" y="1"/>
                    <a:pt x="176" y="128"/>
                    <a:pt x="100" y="298"/>
                  </a:cubicBezTo>
                  <a:cubicBezTo>
                    <a:pt x="0" y="565"/>
                    <a:pt x="67" y="865"/>
                    <a:pt x="934" y="1165"/>
                  </a:cubicBezTo>
                  <a:cubicBezTo>
                    <a:pt x="1401" y="1299"/>
                    <a:pt x="2135" y="1465"/>
                    <a:pt x="2802" y="1599"/>
                  </a:cubicBezTo>
                  <a:cubicBezTo>
                    <a:pt x="3136" y="1665"/>
                    <a:pt x="3403" y="1732"/>
                    <a:pt x="3636" y="1799"/>
                  </a:cubicBezTo>
                  <a:cubicBezTo>
                    <a:pt x="3836" y="1832"/>
                    <a:pt x="3970" y="1899"/>
                    <a:pt x="3970" y="1899"/>
                  </a:cubicBezTo>
                  <a:cubicBezTo>
                    <a:pt x="3970" y="1899"/>
                    <a:pt x="3836" y="1832"/>
                    <a:pt x="3636" y="1732"/>
                  </a:cubicBezTo>
                  <a:cubicBezTo>
                    <a:pt x="3469" y="1632"/>
                    <a:pt x="3202" y="1465"/>
                    <a:pt x="2936" y="1265"/>
                  </a:cubicBezTo>
                  <a:cubicBezTo>
                    <a:pt x="2368" y="898"/>
                    <a:pt x="1735" y="498"/>
                    <a:pt x="1301" y="264"/>
                  </a:cubicBezTo>
                  <a:cubicBezTo>
                    <a:pt x="939" y="76"/>
                    <a:pt x="690" y="1"/>
                    <a:pt x="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3"/>
            <p:cNvSpPr/>
            <p:nvPr/>
          </p:nvSpPr>
          <p:spPr>
            <a:xfrm>
              <a:off x="1578800" y="2517250"/>
              <a:ext cx="93425" cy="40125"/>
            </a:xfrm>
            <a:custGeom>
              <a:rect b="b" l="l" r="r" t="t"/>
              <a:pathLst>
                <a:path extrusionOk="0" h="1605" w="3737">
                  <a:moveTo>
                    <a:pt x="0" y="0"/>
                  </a:moveTo>
                  <a:cubicBezTo>
                    <a:pt x="1" y="1"/>
                    <a:pt x="34" y="34"/>
                    <a:pt x="167" y="100"/>
                  </a:cubicBezTo>
                  <a:cubicBezTo>
                    <a:pt x="267" y="200"/>
                    <a:pt x="367" y="267"/>
                    <a:pt x="434" y="300"/>
                  </a:cubicBezTo>
                  <a:cubicBezTo>
                    <a:pt x="568" y="401"/>
                    <a:pt x="701" y="501"/>
                    <a:pt x="901" y="634"/>
                  </a:cubicBezTo>
                  <a:cubicBezTo>
                    <a:pt x="1268" y="868"/>
                    <a:pt x="1935" y="1201"/>
                    <a:pt x="2536" y="1401"/>
                  </a:cubicBezTo>
                  <a:cubicBezTo>
                    <a:pt x="2902" y="1531"/>
                    <a:pt x="3254" y="1604"/>
                    <a:pt x="3476" y="1604"/>
                  </a:cubicBezTo>
                  <a:cubicBezTo>
                    <a:pt x="3597" y="1604"/>
                    <a:pt x="3679" y="1582"/>
                    <a:pt x="3703" y="1535"/>
                  </a:cubicBezTo>
                  <a:cubicBezTo>
                    <a:pt x="3736" y="1401"/>
                    <a:pt x="3336" y="1068"/>
                    <a:pt x="2769" y="801"/>
                  </a:cubicBezTo>
                  <a:cubicBezTo>
                    <a:pt x="2202" y="534"/>
                    <a:pt x="1502" y="300"/>
                    <a:pt x="1068" y="200"/>
                  </a:cubicBezTo>
                  <a:cubicBezTo>
                    <a:pt x="834" y="167"/>
                    <a:pt x="668" y="134"/>
                    <a:pt x="534" y="100"/>
                  </a:cubicBezTo>
                  <a:cubicBezTo>
                    <a:pt x="434" y="100"/>
                    <a:pt x="334" y="67"/>
                    <a:pt x="201" y="67"/>
                  </a:cubicBezTo>
                  <a:cubicBezTo>
                    <a:pt x="35" y="34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3"/>
            <p:cNvSpPr/>
            <p:nvPr/>
          </p:nvSpPr>
          <p:spPr>
            <a:xfrm>
              <a:off x="1733900" y="2749625"/>
              <a:ext cx="104275" cy="25025"/>
            </a:xfrm>
            <a:custGeom>
              <a:rect b="b" l="l" r="r" t="t"/>
              <a:pathLst>
                <a:path extrusionOk="0" h="1001" w="4171">
                  <a:moveTo>
                    <a:pt x="840" y="1"/>
                  </a:moveTo>
                  <a:cubicBezTo>
                    <a:pt x="157" y="1"/>
                    <a:pt x="1" y="217"/>
                    <a:pt x="1" y="512"/>
                  </a:cubicBezTo>
                  <a:cubicBezTo>
                    <a:pt x="1" y="769"/>
                    <a:pt x="147" y="1001"/>
                    <a:pt x="771" y="1001"/>
                  </a:cubicBezTo>
                  <a:cubicBezTo>
                    <a:pt x="878" y="1001"/>
                    <a:pt x="999" y="994"/>
                    <a:pt x="1135" y="979"/>
                  </a:cubicBezTo>
                  <a:cubicBezTo>
                    <a:pt x="1602" y="946"/>
                    <a:pt x="2336" y="779"/>
                    <a:pt x="3003" y="679"/>
                  </a:cubicBezTo>
                  <a:cubicBezTo>
                    <a:pt x="3337" y="612"/>
                    <a:pt x="3637" y="546"/>
                    <a:pt x="3837" y="546"/>
                  </a:cubicBezTo>
                  <a:cubicBezTo>
                    <a:pt x="4037" y="512"/>
                    <a:pt x="4171" y="512"/>
                    <a:pt x="4171" y="512"/>
                  </a:cubicBezTo>
                  <a:cubicBezTo>
                    <a:pt x="4171" y="512"/>
                    <a:pt x="4037" y="512"/>
                    <a:pt x="3837" y="479"/>
                  </a:cubicBezTo>
                  <a:cubicBezTo>
                    <a:pt x="3637" y="446"/>
                    <a:pt x="3337" y="379"/>
                    <a:pt x="3003" y="312"/>
                  </a:cubicBezTo>
                  <a:cubicBezTo>
                    <a:pt x="2336" y="212"/>
                    <a:pt x="1602" y="45"/>
                    <a:pt x="1135" y="12"/>
                  </a:cubicBezTo>
                  <a:cubicBezTo>
                    <a:pt x="1027" y="4"/>
                    <a:pt x="929" y="1"/>
                    <a:pt x="8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3"/>
            <p:cNvSpPr/>
            <p:nvPr/>
          </p:nvSpPr>
          <p:spPr>
            <a:xfrm>
              <a:off x="1530425" y="2753400"/>
              <a:ext cx="99275" cy="17225"/>
            </a:xfrm>
            <a:custGeom>
              <a:rect b="b" l="l" r="r" t="t"/>
              <a:pathLst>
                <a:path extrusionOk="0" h="689" w="3971">
                  <a:moveTo>
                    <a:pt x="2311" y="1"/>
                  </a:moveTo>
                  <a:cubicBezTo>
                    <a:pt x="1849" y="1"/>
                    <a:pt x="1381" y="56"/>
                    <a:pt x="1068" y="128"/>
                  </a:cubicBezTo>
                  <a:cubicBezTo>
                    <a:pt x="835" y="161"/>
                    <a:pt x="668" y="194"/>
                    <a:pt x="501" y="228"/>
                  </a:cubicBezTo>
                  <a:cubicBezTo>
                    <a:pt x="434" y="261"/>
                    <a:pt x="301" y="295"/>
                    <a:pt x="201" y="328"/>
                  </a:cubicBezTo>
                  <a:cubicBezTo>
                    <a:pt x="34" y="361"/>
                    <a:pt x="1" y="361"/>
                    <a:pt x="1" y="361"/>
                  </a:cubicBezTo>
                  <a:cubicBezTo>
                    <a:pt x="1" y="361"/>
                    <a:pt x="34" y="361"/>
                    <a:pt x="201" y="395"/>
                  </a:cubicBezTo>
                  <a:cubicBezTo>
                    <a:pt x="301" y="395"/>
                    <a:pt x="434" y="428"/>
                    <a:pt x="501" y="461"/>
                  </a:cubicBezTo>
                  <a:cubicBezTo>
                    <a:pt x="668" y="495"/>
                    <a:pt x="835" y="528"/>
                    <a:pt x="1068" y="561"/>
                  </a:cubicBezTo>
                  <a:cubicBezTo>
                    <a:pt x="1381" y="634"/>
                    <a:pt x="1849" y="688"/>
                    <a:pt x="2311" y="688"/>
                  </a:cubicBezTo>
                  <a:cubicBezTo>
                    <a:pt x="2490" y="688"/>
                    <a:pt x="2668" y="680"/>
                    <a:pt x="2836" y="661"/>
                  </a:cubicBezTo>
                  <a:cubicBezTo>
                    <a:pt x="3470" y="628"/>
                    <a:pt x="3970" y="495"/>
                    <a:pt x="3970" y="361"/>
                  </a:cubicBezTo>
                  <a:cubicBezTo>
                    <a:pt x="3970" y="194"/>
                    <a:pt x="3470" y="61"/>
                    <a:pt x="2836" y="28"/>
                  </a:cubicBezTo>
                  <a:cubicBezTo>
                    <a:pt x="2668" y="9"/>
                    <a:pt x="2490" y="1"/>
                    <a:pt x="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3"/>
            <p:cNvSpPr/>
            <p:nvPr/>
          </p:nvSpPr>
          <p:spPr>
            <a:xfrm>
              <a:off x="17647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970" y="0"/>
                  </a:moveTo>
                  <a:cubicBezTo>
                    <a:pt x="3968" y="1"/>
                    <a:pt x="3835" y="67"/>
                    <a:pt x="3636" y="134"/>
                  </a:cubicBezTo>
                  <a:cubicBezTo>
                    <a:pt x="3403" y="167"/>
                    <a:pt x="3136" y="234"/>
                    <a:pt x="2802" y="300"/>
                  </a:cubicBezTo>
                  <a:cubicBezTo>
                    <a:pt x="2135" y="434"/>
                    <a:pt x="1401" y="601"/>
                    <a:pt x="934" y="734"/>
                  </a:cubicBezTo>
                  <a:cubicBezTo>
                    <a:pt x="67" y="1034"/>
                    <a:pt x="0" y="1335"/>
                    <a:pt x="100" y="1601"/>
                  </a:cubicBezTo>
                  <a:cubicBezTo>
                    <a:pt x="176" y="1771"/>
                    <a:pt x="283" y="1898"/>
                    <a:pt x="513" y="1898"/>
                  </a:cubicBezTo>
                  <a:cubicBezTo>
                    <a:pt x="690" y="1898"/>
                    <a:pt x="939" y="1823"/>
                    <a:pt x="1301" y="1635"/>
                  </a:cubicBezTo>
                  <a:cubicBezTo>
                    <a:pt x="1735" y="1401"/>
                    <a:pt x="2368" y="1001"/>
                    <a:pt x="2936" y="634"/>
                  </a:cubicBezTo>
                  <a:cubicBezTo>
                    <a:pt x="3202" y="434"/>
                    <a:pt x="3469" y="300"/>
                    <a:pt x="3636" y="167"/>
                  </a:cubicBezTo>
                  <a:cubicBezTo>
                    <a:pt x="3835" y="67"/>
                    <a:pt x="3968" y="1"/>
                    <a:pt x="39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3"/>
            <p:cNvSpPr/>
            <p:nvPr/>
          </p:nvSpPr>
          <p:spPr>
            <a:xfrm>
              <a:off x="1578800" y="2966675"/>
              <a:ext cx="93425" cy="40100"/>
            </a:xfrm>
            <a:custGeom>
              <a:rect b="b" l="l" r="r" t="t"/>
              <a:pathLst>
                <a:path extrusionOk="0" h="1604" w="3737">
                  <a:moveTo>
                    <a:pt x="3476" y="0"/>
                  </a:moveTo>
                  <a:cubicBezTo>
                    <a:pt x="3254" y="0"/>
                    <a:pt x="2902" y="74"/>
                    <a:pt x="2536" y="203"/>
                  </a:cubicBezTo>
                  <a:cubicBezTo>
                    <a:pt x="1935" y="403"/>
                    <a:pt x="1268" y="737"/>
                    <a:pt x="901" y="1004"/>
                  </a:cubicBezTo>
                  <a:cubicBezTo>
                    <a:pt x="701" y="1104"/>
                    <a:pt x="568" y="1204"/>
                    <a:pt x="434" y="1304"/>
                  </a:cubicBezTo>
                  <a:cubicBezTo>
                    <a:pt x="367" y="1370"/>
                    <a:pt x="267" y="1404"/>
                    <a:pt x="167" y="1504"/>
                  </a:cubicBezTo>
                  <a:cubicBezTo>
                    <a:pt x="34" y="1571"/>
                    <a:pt x="0" y="1604"/>
                    <a:pt x="0" y="1604"/>
                  </a:cubicBezTo>
                  <a:cubicBezTo>
                    <a:pt x="0" y="1604"/>
                    <a:pt x="34" y="1571"/>
                    <a:pt x="201" y="1571"/>
                  </a:cubicBezTo>
                  <a:cubicBezTo>
                    <a:pt x="334" y="1537"/>
                    <a:pt x="434" y="1504"/>
                    <a:pt x="534" y="1504"/>
                  </a:cubicBezTo>
                  <a:cubicBezTo>
                    <a:pt x="668" y="1471"/>
                    <a:pt x="834" y="1471"/>
                    <a:pt x="1068" y="1404"/>
                  </a:cubicBezTo>
                  <a:cubicBezTo>
                    <a:pt x="1502" y="1304"/>
                    <a:pt x="2202" y="1104"/>
                    <a:pt x="2769" y="803"/>
                  </a:cubicBezTo>
                  <a:cubicBezTo>
                    <a:pt x="3336" y="537"/>
                    <a:pt x="3736" y="203"/>
                    <a:pt x="3703" y="70"/>
                  </a:cubicBezTo>
                  <a:cubicBezTo>
                    <a:pt x="3679" y="22"/>
                    <a:pt x="3597" y="0"/>
                    <a:pt x="3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3"/>
            <p:cNvSpPr/>
            <p:nvPr/>
          </p:nvSpPr>
          <p:spPr>
            <a:xfrm>
              <a:off x="1854825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3236" y="0"/>
                  </a:moveTo>
                  <a:lnTo>
                    <a:pt x="3236" y="0"/>
                  </a:lnTo>
                  <a:cubicBezTo>
                    <a:pt x="3235" y="1"/>
                    <a:pt x="3135" y="101"/>
                    <a:pt x="2969" y="234"/>
                  </a:cubicBezTo>
                  <a:cubicBezTo>
                    <a:pt x="2803" y="367"/>
                    <a:pt x="2536" y="534"/>
                    <a:pt x="2269" y="734"/>
                  </a:cubicBezTo>
                  <a:cubicBezTo>
                    <a:pt x="1735" y="1101"/>
                    <a:pt x="1068" y="1535"/>
                    <a:pt x="735" y="1835"/>
                  </a:cubicBezTo>
                  <a:cubicBezTo>
                    <a:pt x="1" y="2435"/>
                    <a:pt x="67" y="2736"/>
                    <a:pt x="268" y="2969"/>
                  </a:cubicBezTo>
                  <a:cubicBezTo>
                    <a:pt x="357" y="3046"/>
                    <a:pt x="456" y="3103"/>
                    <a:pt x="578" y="3103"/>
                  </a:cubicBezTo>
                  <a:cubicBezTo>
                    <a:pt x="775" y="3103"/>
                    <a:pt x="1031" y="2955"/>
                    <a:pt x="1402" y="2502"/>
                  </a:cubicBezTo>
                  <a:cubicBezTo>
                    <a:pt x="1702" y="2169"/>
                    <a:pt x="2136" y="1501"/>
                    <a:pt x="2502" y="968"/>
                  </a:cubicBezTo>
                  <a:cubicBezTo>
                    <a:pt x="2703" y="701"/>
                    <a:pt x="2869" y="434"/>
                    <a:pt x="3003" y="267"/>
                  </a:cubicBezTo>
                  <a:cubicBezTo>
                    <a:pt x="3136" y="101"/>
                    <a:pt x="3235" y="1"/>
                    <a:pt x="3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3"/>
            <p:cNvSpPr/>
            <p:nvPr/>
          </p:nvSpPr>
          <p:spPr>
            <a:xfrm>
              <a:off x="1717225" y="3143000"/>
              <a:ext cx="73425" cy="71425"/>
            </a:xfrm>
            <a:custGeom>
              <a:rect b="b" l="l" r="r" t="t"/>
              <a:pathLst>
                <a:path extrusionOk="0" h="2857" w="2937">
                  <a:moveTo>
                    <a:pt x="2772" y="0"/>
                  </a:moveTo>
                  <a:cubicBezTo>
                    <a:pt x="2603" y="0"/>
                    <a:pt x="2202" y="245"/>
                    <a:pt x="1802" y="589"/>
                  </a:cubicBezTo>
                  <a:cubicBezTo>
                    <a:pt x="1335" y="989"/>
                    <a:pt x="868" y="1556"/>
                    <a:pt x="601" y="1923"/>
                  </a:cubicBezTo>
                  <a:cubicBezTo>
                    <a:pt x="468" y="2123"/>
                    <a:pt x="368" y="2290"/>
                    <a:pt x="301" y="2390"/>
                  </a:cubicBezTo>
                  <a:cubicBezTo>
                    <a:pt x="234" y="2490"/>
                    <a:pt x="201" y="2557"/>
                    <a:pt x="134" y="2690"/>
                  </a:cubicBezTo>
                  <a:cubicBezTo>
                    <a:pt x="34" y="2824"/>
                    <a:pt x="1" y="2857"/>
                    <a:pt x="1" y="2857"/>
                  </a:cubicBezTo>
                  <a:cubicBezTo>
                    <a:pt x="1" y="2857"/>
                    <a:pt x="34" y="2824"/>
                    <a:pt x="168" y="2723"/>
                  </a:cubicBezTo>
                  <a:cubicBezTo>
                    <a:pt x="268" y="2657"/>
                    <a:pt x="368" y="2590"/>
                    <a:pt x="468" y="2557"/>
                  </a:cubicBezTo>
                  <a:cubicBezTo>
                    <a:pt x="568" y="2490"/>
                    <a:pt x="735" y="2390"/>
                    <a:pt x="901" y="2256"/>
                  </a:cubicBezTo>
                  <a:cubicBezTo>
                    <a:pt x="1302" y="1990"/>
                    <a:pt x="1869" y="1523"/>
                    <a:pt x="2269" y="1056"/>
                  </a:cubicBezTo>
                  <a:cubicBezTo>
                    <a:pt x="2669" y="589"/>
                    <a:pt x="2936" y="122"/>
                    <a:pt x="2836" y="22"/>
                  </a:cubicBezTo>
                  <a:cubicBezTo>
                    <a:pt x="2822" y="7"/>
                    <a:pt x="2800" y="0"/>
                    <a:pt x="2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3"/>
            <p:cNvSpPr/>
            <p:nvPr/>
          </p:nvSpPr>
          <p:spPr>
            <a:xfrm>
              <a:off x="1991600" y="3067650"/>
              <a:ext cx="50900" cy="97625"/>
            </a:xfrm>
            <a:custGeom>
              <a:rect b="b" l="l" r="r" t="t"/>
              <a:pathLst>
                <a:path extrusionOk="0" h="3905" w="2036">
                  <a:moveTo>
                    <a:pt x="2035" y="0"/>
                  </a:moveTo>
                  <a:cubicBezTo>
                    <a:pt x="2035" y="2"/>
                    <a:pt x="2001" y="135"/>
                    <a:pt x="1902" y="334"/>
                  </a:cubicBezTo>
                  <a:cubicBezTo>
                    <a:pt x="1768" y="500"/>
                    <a:pt x="1601" y="767"/>
                    <a:pt x="1435" y="1034"/>
                  </a:cubicBezTo>
                  <a:cubicBezTo>
                    <a:pt x="1068" y="1601"/>
                    <a:pt x="667" y="2235"/>
                    <a:pt x="434" y="2669"/>
                  </a:cubicBezTo>
                  <a:cubicBezTo>
                    <a:pt x="0" y="3469"/>
                    <a:pt x="167" y="3736"/>
                    <a:pt x="467" y="3869"/>
                  </a:cubicBezTo>
                  <a:cubicBezTo>
                    <a:pt x="524" y="3891"/>
                    <a:pt x="583" y="3905"/>
                    <a:pt x="642" y="3905"/>
                  </a:cubicBezTo>
                  <a:cubicBezTo>
                    <a:pt x="862" y="3905"/>
                    <a:pt x="1098" y="3718"/>
                    <a:pt x="1335" y="3036"/>
                  </a:cubicBezTo>
                  <a:cubicBezTo>
                    <a:pt x="1468" y="2569"/>
                    <a:pt x="1635" y="1801"/>
                    <a:pt x="1768" y="1168"/>
                  </a:cubicBezTo>
                  <a:cubicBezTo>
                    <a:pt x="1835" y="834"/>
                    <a:pt x="1902" y="567"/>
                    <a:pt x="1935" y="334"/>
                  </a:cubicBezTo>
                  <a:cubicBezTo>
                    <a:pt x="2001" y="135"/>
                    <a:pt x="2035" y="2"/>
                    <a:pt x="2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3"/>
            <p:cNvSpPr/>
            <p:nvPr/>
          </p:nvSpPr>
          <p:spPr>
            <a:xfrm>
              <a:off x="1924875" y="3260225"/>
              <a:ext cx="41725" cy="92650"/>
            </a:xfrm>
            <a:custGeom>
              <a:rect b="b" l="l" r="r" t="t"/>
              <a:pathLst>
                <a:path extrusionOk="0" h="3706" w="1669">
                  <a:moveTo>
                    <a:pt x="1519" y="1"/>
                  </a:moveTo>
                  <a:cubicBezTo>
                    <a:pt x="1376" y="1"/>
                    <a:pt x="1058" y="392"/>
                    <a:pt x="801" y="937"/>
                  </a:cubicBezTo>
                  <a:cubicBezTo>
                    <a:pt x="501" y="1504"/>
                    <a:pt x="301" y="2204"/>
                    <a:pt x="201" y="2638"/>
                  </a:cubicBezTo>
                  <a:cubicBezTo>
                    <a:pt x="134" y="2838"/>
                    <a:pt x="134" y="3038"/>
                    <a:pt x="101" y="3171"/>
                  </a:cubicBezTo>
                  <a:cubicBezTo>
                    <a:pt x="67" y="3272"/>
                    <a:pt x="67" y="3372"/>
                    <a:pt x="34" y="3505"/>
                  </a:cubicBezTo>
                  <a:cubicBezTo>
                    <a:pt x="34" y="3581"/>
                    <a:pt x="27" y="3630"/>
                    <a:pt x="19" y="3660"/>
                  </a:cubicBezTo>
                  <a:lnTo>
                    <a:pt x="19" y="3660"/>
                  </a:lnTo>
                  <a:cubicBezTo>
                    <a:pt x="33" y="3634"/>
                    <a:pt x="58" y="3595"/>
                    <a:pt x="101" y="3538"/>
                  </a:cubicBezTo>
                  <a:cubicBezTo>
                    <a:pt x="167" y="3438"/>
                    <a:pt x="234" y="3338"/>
                    <a:pt x="301" y="3272"/>
                  </a:cubicBezTo>
                  <a:cubicBezTo>
                    <a:pt x="368" y="3138"/>
                    <a:pt x="501" y="3005"/>
                    <a:pt x="601" y="2805"/>
                  </a:cubicBezTo>
                  <a:cubicBezTo>
                    <a:pt x="868" y="2438"/>
                    <a:pt x="1202" y="1770"/>
                    <a:pt x="1402" y="1170"/>
                  </a:cubicBezTo>
                  <a:cubicBezTo>
                    <a:pt x="1602" y="603"/>
                    <a:pt x="1669" y="69"/>
                    <a:pt x="1535" y="3"/>
                  </a:cubicBezTo>
                  <a:cubicBezTo>
                    <a:pt x="1530" y="1"/>
                    <a:pt x="1524" y="1"/>
                    <a:pt x="1519" y="1"/>
                  </a:cubicBezTo>
                  <a:close/>
                  <a:moveTo>
                    <a:pt x="19" y="3660"/>
                  </a:moveTo>
                  <a:cubicBezTo>
                    <a:pt x="1" y="3694"/>
                    <a:pt x="1" y="3705"/>
                    <a:pt x="1" y="3705"/>
                  </a:cubicBezTo>
                  <a:cubicBezTo>
                    <a:pt x="1" y="3705"/>
                    <a:pt x="10" y="3695"/>
                    <a:pt x="19" y="36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3"/>
            <p:cNvSpPr/>
            <p:nvPr/>
          </p:nvSpPr>
          <p:spPr>
            <a:xfrm>
              <a:off x="2155050" y="3093500"/>
              <a:ext cx="28375" cy="104250"/>
            </a:xfrm>
            <a:custGeom>
              <a:rect b="b" l="l" r="r" t="t"/>
              <a:pathLst>
                <a:path extrusionOk="0" h="4170" w="1135">
                  <a:moveTo>
                    <a:pt x="567" y="0"/>
                  </a:moveTo>
                  <a:cubicBezTo>
                    <a:pt x="567" y="0"/>
                    <a:pt x="567" y="134"/>
                    <a:pt x="534" y="334"/>
                  </a:cubicBezTo>
                  <a:cubicBezTo>
                    <a:pt x="534" y="534"/>
                    <a:pt x="467" y="834"/>
                    <a:pt x="401" y="1168"/>
                  </a:cubicBezTo>
                  <a:cubicBezTo>
                    <a:pt x="267" y="1801"/>
                    <a:pt x="134" y="2569"/>
                    <a:pt x="100" y="3036"/>
                  </a:cubicBezTo>
                  <a:cubicBezTo>
                    <a:pt x="0" y="3970"/>
                    <a:pt x="267" y="4170"/>
                    <a:pt x="567" y="4170"/>
                  </a:cubicBezTo>
                  <a:cubicBezTo>
                    <a:pt x="901" y="4170"/>
                    <a:pt x="1134" y="3970"/>
                    <a:pt x="1068" y="3036"/>
                  </a:cubicBezTo>
                  <a:cubicBezTo>
                    <a:pt x="1001" y="2569"/>
                    <a:pt x="868" y="1801"/>
                    <a:pt x="734" y="1168"/>
                  </a:cubicBezTo>
                  <a:cubicBezTo>
                    <a:pt x="701" y="834"/>
                    <a:pt x="634" y="534"/>
                    <a:pt x="601" y="334"/>
                  </a:cubicBezTo>
                  <a:cubicBezTo>
                    <a:pt x="567" y="134"/>
                    <a:pt x="567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3"/>
            <p:cNvSpPr/>
            <p:nvPr/>
          </p:nvSpPr>
          <p:spPr>
            <a:xfrm>
              <a:off x="2160050" y="3301975"/>
              <a:ext cx="19200" cy="99250"/>
            </a:xfrm>
            <a:custGeom>
              <a:rect b="b" l="l" r="r" t="t"/>
              <a:pathLst>
                <a:path extrusionOk="0" h="3970" w="768">
                  <a:moveTo>
                    <a:pt x="367" y="0"/>
                  </a:moveTo>
                  <a:cubicBezTo>
                    <a:pt x="234" y="0"/>
                    <a:pt x="100" y="501"/>
                    <a:pt x="67" y="1101"/>
                  </a:cubicBezTo>
                  <a:cubicBezTo>
                    <a:pt x="0" y="1735"/>
                    <a:pt x="67" y="2469"/>
                    <a:pt x="167" y="2902"/>
                  </a:cubicBezTo>
                  <a:cubicBezTo>
                    <a:pt x="201" y="3136"/>
                    <a:pt x="234" y="3303"/>
                    <a:pt x="267" y="3470"/>
                  </a:cubicBezTo>
                  <a:cubicBezTo>
                    <a:pt x="301" y="3536"/>
                    <a:pt x="301" y="3636"/>
                    <a:pt x="334" y="3770"/>
                  </a:cubicBezTo>
                  <a:cubicBezTo>
                    <a:pt x="367" y="3937"/>
                    <a:pt x="367" y="3970"/>
                    <a:pt x="367" y="3970"/>
                  </a:cubicBezTo>
                  <a:cubicBezTo>
                    <a:pt x="367" y="3970"/>
                    <a:pt x="367" y="3937"/>
                    <a:pt x="401" y="3770"/>
                  </a:cubicBezTo>
                  <a:cubicBezTo>
                    <a:pt x="434" y="3636"/>
                    <a:pt x="467" y="3536"/>
                    <a:pt x="501" y="3470"/>
                  </a:cubicBezTo>
                  <a:cubicBezTo>
                    <a:pt x="534" y="3303"/>
                    <a:pt x="567" y="3136"/>
                    <a:pt x="601" y="2902"/>
                  </a:cubicBezTo>
                  <a:cubicBezTo>
                    <a:pt x="668" y="2469"/>
                    <a:pt x="768" y="1735"/>
                    <a:pt x="701" y="1101"/>
                  </a:cubicBezTo>
                  <a:cubicBezTo>
                    <a:pt x="668" y="501"/>
                    <a:pt x="534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3"/>
            <p:cNvSpPr/>
            <p:nvPr/>
          </p:nvSpPr>
          <p:spPr>
            <a:xfrm>
              <a:off x="2295975" y="3067650"/>
              <a:ext cx="51725" cy="97625"/>
            </a:xfrm>
            <a:custGeom>
              <a:rect b="b" l="l" r="r" t="t"/>
              <a:pathLst>
                <a:path extrusionOk="0" h="3905" w="206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67" y="134"/>
                    <a:pt x="101" y="334"/>
                  </a:cubicBezTo>
                  <a:cubicBezTo>
                    <a:pt x="167" y="567"/>
                    <a:pt x="234" y="834"/>
                    <a:pt x="301" y="1168"/>
                  </a:cubicBezTo>
                  <a:cubicBezTo>
                    <a:pt x="434" y="1801"/>
                    <a:pt x="601" y="2569"/>
                    <a:pt x="734" y="3036"/>
                  </a:cubicBezTo>
                  <a:cubicBezTo>
                    <a:pt x="944" y="3718"/>
                    <a:pt x="1196" y="3905"/>
                    <a:pt x="1423" y="3905"/>
                  </a:cubicBezTo>
                  <a:cubicBezTo>
                    <a:pt x="1485" y="3905"/>
                    <a:pt x="1545" y="3891"/>
                    <a:pt x="1602" y="3869"/>
                  </a:cubicBezTo>
                  <a:cubicBezTo>
                    <a:pt x="1902" y="3736"/>
                    <a:pt x="2069" y="3469"/>
                    <a:pt x="1635" y="2669"/>
                  </a:cubicBezTo>
                  <a:cubicBezTo>
                    <a:pt x="1402" y="2235"/>
                    <a:pt x="968" y="1601"/>
                    <a:pt x="634" y="1034"/>
                  </a:cubicBezTo>
                  <a:cubicBezTo>
                    <a:pt x="434" y="767"/>
                    <a:pt x="267" y="500"/>
                    <a:pt x="167" y="334"/>
                  </a:cubicBezTo>
                  <a:cubicBezTo>
                    <a:pt x="68" y="134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3"/>
            <p:cNvSpPr/>
            <p:nvPr/>
          </p:nvSpPr>
          <p:spPr>
            <a:xfrm>
              <a:off x="2372700" y="3260100"/>
              <a:ext cx="41725" cy="92775"/>
            </a:xfrm>
            <a:custGeom>
              <a:rect b="b" l="l" r="r" t="t"/>
              <a:pathLst>
                <a:path extrusionOk="0" h="3711" w="1669">
                  <a:moveTo>
                    <a:pt x="164" y="1"/>
                  </a:moveTo>
                  <a:cubicBezTo>
                    <a:pt x="153" y="1"/>
                    <a:pt x="143" y="3"/>
                    <a:pt x="134" y="8"/>
                  </a:cubicBezTo>
                  <a:cubicBezTo>
                    <a:pt x="0" y="74"/>
                    <a:pt x="67" y="608"/>
                    <a:pt x="267" y="1175"/>
                  </a:cubicBezTo>
                  <a:cubicBezTo>
                    <a:pt x="467" y="1775"/>
                    <a:pt x="801" y="2443"/>
                    <a:pt x="1035" y="2810"/>
                  </a:cubicBezTo>
                  <a:cubicBezTo>
                    <a:pt x="1168" y="3010"/>
                    <a:pt x="1268" y="3143"/>
                    <a:pt x="1368" y="3277"/>
                  </a:cubicBezTo>
                  <a:cubicBezTo>
                    <a:pt x="1401" y="3343"/>
                    <a:pt x="1468" y="3443"/>
                    <a:pt x="1535" y="3543"/>
                  </a:cubicBezTo>
                  <a:cubicBezTo>
                    <a:pt x="1635" y="3677"/>
                    <a:pt x="1668" y="3710"/>
                    <a:pt x="1668" y="3710"/>
                  </a:cubicBezTo>
                  <a:cubicBezTo>
                    <a:pt x="1668" y="3710"/>
                    <a:pt x="1635" y="3677"/>
                    <a:pt x="1602" y="3510"/>
                  </a:cubicBezTo>
                  <a:cubicBezTo>
                    <a:pt x="1602" y="3377"/>
                    <a:pt x="1568" y="3277"/>
                    <a:pt x="1568" y="3176"/>
                  </a:cubicBezTo>
                  <a:cubicBezTo>
                    <a:pt x="1535" y="3043"/>
                    <a:pt x="1502" y="2843"/>
                    <a:pt x="1468" y="2643"/>
                  </a:cubicBezTo>
                  <a:cubicBezTo>
                    <a:pt x="1368" y="2209"/>
                    <a:pt x="1135" y="1509"/>
                    <a:pt x="868" y="942"/>
                  </a:cubicBezTo>
                  <a:cubicBezTo>
                    <a:pt x="619" y="413"/>
                    <a:pt x="313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3"/>
            <p:cNvSpPr/>
            <p:nvPr/>
          </p:nvSpPr>
          <p:spPr>
            <a:xfrm>
              <a:off x="2403550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1" y="0"/>
                  </a:moveTo>
                  <a:cubicBezTo>
                    <a:pt x="2" y="1"/>
                    <a:pt x="101" y="101"/>
                    <a:pt x="234" y="267"/>
                  </a:cubicBezTo>
                  <a:cubicBezTo>
                    <a:pt x="368" y="434"/>
                    <a:pt x="534" y="701"/>
                    <a:pt x="701" y="968"/>
                  </a:cubicBezTo>
                  <a:cubicBezTo>
                    <a:pt x="1101" y="1501"/>
                    <a:pt x="1535" y="2169"/>
                    <a:pt x="1835" y="2502"/>
                  </a:cubicBezTo>
                  <a:cubicBezTo>
                    <a:pt x="2206" y="2955"/>
                    <a:pt x="2462" y="3103"/>
                    <a:pt x="2651" y="3103"/>
                  </a:cubicBezTo>
                  <a:cubicBezTo>
                    <a:pt x="2768" y="3103"/>
                    <a:pt x="2859" y="3046"/>
                    <a:pt x="2936" y="2969"/>
                  </a:cubicBezTo>
                  <a:cubicBezTo>
                    <a:pt x="3170" y="2736"/>
                    <a:pt x="3236" y="2435"/>
                    <a:pt x="2502" y="1835"/>
                  </a:cubicBezTo>
                  <a:cubicBezTo>
                    <a:pt x="2136" y="1535"/>
                    <a:pt x="1502" y="1101"/>
                    <a:pt x="968" y="734"/>
                  </a:cubicBezTo>
                  <a:cubicBezTo>
                    <a:pt x="701" y="534"/>
                    <a:pt x="434" y="367"/>
                    <a:pt x="268" y="234"/>
                  </a:cubicBezTo>
                  <a:cubicBezTo>
                    <a:pt x="102" y="10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3"/>
            <p:cNvSpPr/>
            <p:nvPr/>
          </p:nvSpPr>
          <p:spPr>
            <a:xfrm>
              <a:off x="2548650" y="3143000"/>
              <a:ext cx="72575" cy="71425"/>
            </a:xfrm>
            <a:custGeom>
              <a:rect b="b" l="l" r="r" t="t"/>
              <a:pathLst>
                <a:path extrusionOk="0" h="2857" w="2903">
                  <a:moveTo>
                    <a:pt x="165" y="0"/>
                  </a:moveTo>
                  <a:cubicBezTo>
                    <a:pt x="137" y="0"/>
                    <a:pt x="115" y="7"/>
                    <a:pt x="101" y="22"/>
                  </a:cubicBezTo>
                  <a:cubicBezTo>
                    <a:pt x="1" y="122"/>
                    <a:pt x="234" y="589"/>
                    <a:pt x="668" y="1056"/>
                  </a:cubicBezTo>
                  <a:cubicBezTo>
                    <a:pt x="1068" y="1523"/>
                    <a:pt x="1635" y="1990"/>
                    <a:pt x="2002" y="2256"/>
                  </a:cubicBezTo>
                  <a:cubicBezTo>
                    <a:pt x="2202" y="2390"/>
                    <a:pt x="2336" y="2490"/>
                    <a:pt x="2469" y="2557"/>
                  </a:cubicBezTo>
                  <a:cubicBezTo>
                    <a:pt x="2536" y="2590"/>
                    <a:pt x="2636" y="2657"/>
                    <a:pt x="2736" y="2723"/>
                  </a:cubicBezTo>
                  <a:cubicBezTo>
                    <a:pt x="2870" y="2824"/>
                    <a:pt x="2903" y="2857"/>
                    <a:pt x="2903" y="2857"/>
                  </a:cubicBezTo>
                  <a:cubicBezTo>
                    <a:pt x="2903" y="2857"/>
                    <a:pt x="2870" y="2824"/>
                    <a:pt x="2803" y="2690"/>
                  </a:cubicBezTo>
                  <a:cubicBezTo>
                    <a:pt x="2736" y="2557"/>
                    <a:pt x="2669" y="2490"/>
                    <a:pt x="2636" y="2390"/>
                  </a:cubicBezTo>
                  <a:cubicBezTo>
                    <a:pt x="2536" y="2290"/>
                    <a:pt x="2469" y="2123"/>
                    <a:pt x="2336" y="1923"/>
                  </a:cubicBezTo>
                  <a:cubicBezTo>
                    <a:pt x="2069" y="1556"/>
                    <a:pt x="1602" y="989"/>
                    <a:pt x="1135" y="589"/>
                  </a:cubicBezTo>
                  <a:cubicBezTo>
                    <a:pt x="735" y="245"/>
                    <a:pt x="334" y="0"/>
                    <a:pt x="1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3"/>
            <p:cNvSpPr/>
            <p:nvPr/>
          </p:nvSpPr>
          <p:spPr>
            <a:xfrm>
              <a:off x="24752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0" y="0"/>
                  </a:moveTo>
                  <a:cubicBezTo>
                    <a:pt x="2" y="1"/>
                    <a:pt x="135" y="67"/>
                    <a:pt x="301" y="167"/>
                  </a:cubicBezTo>
                  <a:cubicBezTo>
                    <a:pt x="501" y="300"/>
                    <a:pt x="768" y="434"/>
                    <a:pt x="1034" y="634"/>
                  </a:cubicBezTo>
                  <a:cubicBezTo>
                    <a:pt x="1568" y="1001"/>
                    <a:pt x="2235" y="1401"/>
                    <a:pt x="2636" y="1635"/>
                  </a:cubicBezTo>
                  <a:cubicBezTo>
                    <a:pt x="2998" y="1823"/>
                    <a:pt x="3253" y="1898"/>
                    <a:pt x="3437" y="1898"/>
                  </a:cubicBezTo>
                  <a:cubicBezTo>
                    <a:pt x="3676" y="1898"/>
                    <a:pt x="3794" y="1771"/>
                    <a:pt x="3870" y="1601"/>
                  </a:cubicBezTo>
                  <a:cubicBezTo>
                    <a:pt x="3970" y="1335"/>
                    <a:pt x="3903" y="1034"/>
                    <a:pt x="3003" y="734"/>
                  </a:cubicBezTo>
                  <a:cubicBezTo>
                    <a:pt x="2569" y="601"/>
                    <a:pt x="1802" y="434"/>
                    <a:pt x="1168" y="300"/>
                  </a:cubicBezTo>
                  <a:cubicBezTo>
                    <a:pt x="834" y="234"/>
                    <a:pt x="534" y="167"/>
                    <a:pt x="334" y="134"/>
                  </a:cubicBezTo>
                  <a:cubicBezTo>
                    <a:pt x="135" y="67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3"/>
            <p:cNvSpPr/>
            <p:nvPr/>
          </p:nvSpPr>
          <p:spPr>
            <a:xfrm>
              <a:off x="2666250" y="2966675"/>
              <a:ext cx="94250" cy="40100"/>
            </a:xfrm>
            <a:custGeom>
              <a:rect b="b" l="l" r="r" t="t"/>
              <a:pathLst>
                <a:path extrusionOk="0" h="1604" w="3770">
                  <a:moveTo>
                    <a:pt x="286" y="0"/>
                  </a:moveTo>
                  <a:cubicBezTo>
                    <a:pt x="169" y="0"/>
                    <a:pt x="91" y="22"/>
                    <a:pt x="67" y="70"/>
                  </a:cubicBezTo>
                  <a:cubicBezTo>
                    <a:pt x="0" y="203"/>
                    <a:pt x="434" y="537"/>
                    <a:pt x="1001" y="803"/>
                  </a:cubicBezTo>
                  <a:cubicBezTo>
                    <a:pt x="1535" y="1104"/>
                    <a:pt x="2235" y="1304"/>
                    <a:pt x="2702" y="1404"/>
                  </a:cubicBezTo>
                  <a:cubicBezTo>
                    <a:pt x="2902" y="1471"/>
                    <a:pt x="3102" y="1471"/>
                    <a:pt x="3236" y="1504"/>
                  </a:cubicBezTo>
                  <a:cubicBezTo>
                    <a:pt x="3336" y="1504"/>
                    <a:pt x="3436" y="1537"/>
                    <a:pt x="3569" y="1571"/>
                  </a:cubicBezTo>
                  <a:cubicBezTo>
                    <a:pt x="3703" y="1571"/>
                    <a:pt x="3770" y="1604"/>
                    <a:pt x="3770" y="1604"/>
                  </a:cubicBezTo>
                  <a:cubicBezTo>
                    <a:pt x="3770" y="1604"/>
                    <a:pt x="3703" y="1571"/>
                    <a:pt x="3569" y="1504"/>
                  </a:cubicBezTo>
                  <a:cubicBezTo>
                    <a:pt x="3469" y="1404"/>
                    <a:pt x="3403" y="1370"/>
                    <a:pt x="3303" y="1304"/>
                  </a:cubicBezTo>
                  <a:cubicBezTo>
                    <a:pt x="3202" y="1204"/>
                    <a:pt x="3069" y="1104"/>
                    <a:pt x="2869" y="1004"/>
                  </a:cubicBezTo>
                  <a:cubicBezTo>
                    <a:pt x="2469" y="737"/>
                    <a:pt x="1835" y="403"/>
                    <a:pt x="1234" y="203"/>
                  </a:cubicBezTo>
                  <a:cubicBezTo>
                    <a:pt x="847" y="74"/>
                    <a:pt x="501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3"/>
            <p:cNvSpPr/>
            <p:nvPr/>
          </p:nvSpPr>
          <p:spPr>
            <a:xfrm>
              <a:off x="2500300" y="2749625"/>
              <a:ext cx="104250" cy="25025"/>
            </a:xfrm>
            <a:custGeom>
              <a:rect b="b" l="l" r="r" t="t"/>
              <a:pathLst>
                <a:path extrusionOk="0" h="1001" w="4170">
                  <a:moveTo>
                    <a:pt x="3363" y="1"/>
                  </a:moveTo>
                  <a:cubicBezTo>
                    <a:pt x="3275" y="1"/>
                    <a:pt x="3177" y="4"/>
                    <a:pt x="3069" y="12"/>
                  </a:cubicBezTo>
                  <a:cubicBezTo>
                    <a:pt x="2602" y="45"/>
                    <a:pt x="1835" y="212"/>
                    <a:pt x="1201" y="312"/>
                  </a:cubicBezTo>
                  <a:cubicBezTo>
                    <a:pt x="867" y="379"/>
                    <a:pt x="567" y="446"/>
                    <a:pt x="367" y="479"/>
                  </a:cubicBezTo>
                  <a:cubicBezTo>
                    <a:pt x="134" y="512"/>
                    <a:pt x="0" y="512"/>
                    <a:pt x="0" y="512"/>
                  </a:cubicBezTo>
                  <a:cubicBezTo>
                    <a:pt x="0" y="512"/>
                    <a:pt x="134" y="512"/>
                    <a:pt x="367" y="546"/>
                  </a:cubicBezTo>
                  <a:cubicBezTo>
                    <a:pt x="567" y="546"/>
                    <a:pt x="867" y="612"/>
                    <a:pt x="1201" y="679"/>
                  </a:cubicBezTo>
                  <a:cubicBezTo>
                    <a:pt x="1835" y="779"/>
                    <a:pt x="2602" y="946"/>
                    <a:pt x="3069" y="979"/>
                  </a:cubicBezTo>
                  <a:cubicBezTo>
                    <a:pt x="3205" y="994"/>
                    <a:pt x="3325" y="1001"/>
                    <a:pt x="3431" y="1001"/>
                  </a:cubicBezTo>
                  <a:cubicBezTo>
                    <a:pt x="4048" y="1001"/>
                    <a:pt x="4170" y="769"/>
                    <a:pt x="4170" y="512"/>
                  </a:cubicBezTo>
                  <a:cubicBezTo>
                    <a:pt x="4170" y="217"/>
                    <a:pt x="4039" y="1"/>
                    <a:pt x="3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3"/>
            <p:cNvSpPr/>
            <p:nvPr/>
          </p:nvSpPr>
          <p:spPr>
            <a:xfrm>
              <a:off x="2708775" y="2753400"/>
              <a:ext cx="100100" cy="17225"/>
            </a:xfrm>
            <a:custGeom>
              <a:rect b="b" l="l" r="r" t="t"/>
              <a:pathLst>
                <a:path extrusionOk="0" h="689" w="4004">
                  <a:moveTo>
                    <a:pt x="1680" y="1"/>
                  </a:moveTo>
                  <a:cubicBezTo>
                    <a:pt x="1496" y="1"/>
                    <a:pt x="1312" y="9"/>
                    <a:pt x="1135" y="28"/>
                  </a:cubicBezTo>
                  <a:cubicBezTo>
                    <a:pt x="534" y="61"/>
                    <a:pt x="0" y="194"/>
                    <a:pt x="0" y="361"/>
                  </a:cubicBezTo>
                  <a:cubicBezTo>
                    <a:pt x="0" y="495"/>
                    <a:pt x="534" y="628"/>
                    <a:pt x="1135" y="661"/>
                  </a:cubicBezTo>
                  <a:cubicBezTo>
                    <a:pt x="1312" y="680"/>
                    <a:pt x="1496" y="688"/>
                    <a:pt x="1680" y="688"/>
                  </a:cubicBezTo>
                  <a:cubicBezTo>
                    <a:pt x="2155" y="688"/>
                    <a:pt x="2623" y="634"/>
                    <a:pt x="2936" y="561"/>
                  </a:cubicBezTo>
                  <a:cubicBezTo>
                    <a:pt x="3169" y="528"/>
                    <a:pt x="3336" y="495"/>
                    <a:pt x="3470" y="461"/>
                  </a:cubicBezTo>
                  <a:cubicBezTo>
                    <a:pt x="3570" y="428"/>
                    <a:pt x="3670" y="395"/>
                    <a:pt x="3803" y="395"/>
                  </a:cubicBezTo>
                  <a:cubicBezTo>
                    <a:pt x="3970" y="361"/>
                    <a:pt x="4003" y="361"/>
                    <a:pt x="4003" y="361"/>
                  </a:cubicBezTo>
                  <a:cubicBezTo>
                    <a:pt x="4003" y="361"/>
                    <a:pt x="3970" y="361"/>
                    <a:pt x="3803" y="328"/>
                  </a:cubicBezTo>
                  <a:cubicBezTo>
                    <a:pt x="3670" y="295"/>
                    <a:pt x="3570" y="261"/>
                    <a:pt x="3470" y="228"/>
                  </a:cubicBezTo>
                  <a:cubicBezTo>
                    <a:pt x="3336" y="194"/>
                    <a:pt x="3169" y="161"/>
                    <a:pt x="2936" y="128"/>
                  </a:cubicBezTo>
                  <a:cubicBezTo>
                    <a:pt x="2623" y="56"/>
                    <a:pt x="2155" y="1"/>
                    <a:pt x="16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3"/>
            <p:cNvSpPr/>
            <p:nvPr/>
          </p:nvSpPr>
          <p:spPr>
            <a:xfrm>
              <a:off x="24752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437" y="1"/>
                  </a:moveTo>
                  <a:cubicBezTo>
                    <a:pt x="3253" y="1"/>
                    <a:pt x="2998" y="76"/>
                    <a:pt x="2636" y="264"/>
                  </a:cubicBezTo>
                  <a:cubicBezTo>
                    <a:pt x="2235" y="498"/>
                    <a:pt x="1568" y="898"/>
                    <a:pt x="1034" y="1265"/>
                  </a:cubicBezTo>
                  <a:cubicBezTo>
                    <a:pt x="768" y="1465"/>
                    <a:pt x="501" y="1632"/>
                    <a:pt x="301" y="1732"/>
                  </a:cubicBezTo>
                  <a:cubicBezTo>
                    <a:pt x="134" y="1832"/>
                    <a:pt x="0" y="1899"/>
                    <a:pt x="0" y="1899"/>
                  </a:cubicBezTo>
                  <a:cubicBezTo>
                    <a:pt x="0" y="1899"/>
                    <a:pt x="134" y="1832"/>
                    <a:pt x="334" y="1799"/>
                  </a:cubicBezTo>
                  <a:cubicBezTo>
                    <a:pt x="534" y="1732"/>
                    <a:pt x="834" y="1665"/>
                    <a:pt x="1168" y="1599"/>
                  </a:cubicBezTo>
                  <a:cubicBezTo>
                    <a:pt x="1802" y="1465"/>
                    <a:pt x="2569" y="1299"/>
                    <a:pt x="3003" y="1165"/>
                  </a:cubicBezTo>
                  <a:cubicBezTo>
                    <a:pt x="3903" y="865"/>
                    <a:pt x="3970" y="565"/>
                    <a:pt x="3870" y="298"/>
                  </a:cubicBezTo>
                  <a:cubicBezTo>
                    <a:pt x="3794" y="128"/>
                    <a:pt x="3676" y="1"/>
                    <a:pt x="34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3"/>
            <p:cNvSpPr/>
            <p:nvPr/>
          </p:nvSpPr>
          <p:spPr>
            <a:xfrm>
              <a:off x="2666250" y="2517250"/>
              <a:ext cx="94250" cy="40125"/>
            </a:xfrm>
            <a:custGeom>
              <a:rect b="b" l="l" r="r" t="t"/>
              <a:pathLst>
                <a:path extrusionOk="0" h="1605" w="3770">
                  <a:moveTo>
                    <a:pt x="3770" y="0"/>
                  </a:moveTo>
                  <a:lnTo>
                    <a:pt x="3770" y="0"/>
                  </a:lnTo>
                  <a:cubicBezTo>
                    <a:pt x="3769" y="1"/>
                    <a:pt x="3702" y="34"/>
                    <a:pt x="3569" y="67"/>
                  </a:cubicBezTo>
                  <a:cubicBezTo>
                    <a:pt x="3436" y="67"/>
                    <a:pt x="3336" y="100"/>
                    <a:pt x="3236" y="100"/>
                  </a:cubicBezTo>
                  <a:cubicBezTo>
                    <a:pt x="3102" y="134"/>
                    <a:pt x="2902" y="167"/>
                    <a:pt x="2702" y="200"/>
                  </a:cubicBezTo>
                  <a:cubicBezTo>
                    <a:pt x="2235" y="300"/>
                    <a:pt x="1535" y="534"/>
                    <a:pt x="1001" y="801"/>
                  </a:cubicBezTo>
                  <a:cubicBezTo>
                    <a:pt x="434" y="1068"/>
                    <a:pt x="0" y="1401"/>
                    <a:pt x="67" y="1535"/>
                  </a:cubicBezTo>
                  <a:cubicBezTo>
                    <a:pt x="91" y="1582"/>
                    <a:pt x="169" y="1604"/>
                    <a:pt x="286" y="1604"/>
                  </a:cubicBezTo>
                  <a:cubicBezTo>
                    <a:pt x="501" y="1604"/>
                    <a:pt x="847" y="1531"/>
                    <a:pt x="1234" y="1401"/>
                  </a:cubicBezTo>
                  <a:cubicBezTo>
                    <a:pt x="1835" y="1201"/>
                    <a:pt x="2469" y="868"/>
                    <a:pt x="2869" y="634"/>
                  </a:cubicBezTo>
                  <a:cubicBezTo>
                    <a:pt x="3036" y="501"/>
                    <a:pt x="3202" y="401"/>
                    <a:pt x="3303" y="300"/>
                  </a:cubicBezTo>
                  <a:cubicBezTo>
                    <a:pt x="3403" y="267"/>
                    <a:pt x="3469" y="200"/>
                    <a:pt x="3569" y="100"/>
                  </a:cubicBezTo>
                  <a:cubicBezTo>
                    <a:pt x="3702" y="34"/>
                    <a:pt x="3769" y="1"/>
                    <a:pt x="3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3"/>
            <p:cNvSpPr/>
            <p:nvPr/>
          </p:nvSpPr>
          <p:spPr>
            <a:xfrm>
              <a:off x="2403550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2637" y="1"/>
                  </a:moveTo>
                  <a:cubicBezTo>
                    <a:pt x="2449" y="1"/>
                    <a:pt x="2197" y="153"/>
                    <a:pt x="1835" y="594"/>
                  </a:cubicBezTo>
                  <a:cubicBezTo>
                    <a:pt x="1535" y="961"/>
                    <a:pt x="1101" y="1595"/>
                    <a:pt x="701" y="2129"/>
                  </a:cubicBezTo>
                  <a:cubicBezTo>
                    <a:pt x="534" y="2395"/>
                    <a:pt x="368" y="2662"/>
                    <a:pt x="234" y="2829"/>
                  </a:cubicBezTo>
                  <a:cubicBezTo>
                    <a:pt x="101" y="2996"/>
                    <a:pt x="1" y="3096"/>
                    <a:pt x="1" y="3096"/>
                  </a:cubicBezTo>
                  <a:cubicBezTo>
                    <a:pt x="1" y="3096"/>
                    <a:pt x="101" y="2996"/>
                    <a:pt x="268" y="2862"/>
                  </a:cubicBezTo>
                  <a:cubicBezTo>
                    <a:pt x="434" y="2729"/>
                    <a:pt x="701" y="2562"/>
                    <a:pt x="968" y="2362"/>
                  </a:cubicBezTo>
                  <a:cubicBezTo>
                    <a:pt x="1502" y="1995"/>
                    <a:pt x="2136" y="1561"/>
                    <a:pt x="2502" y="1261"/>
                  </a:cubicBezTo>
                  <a:cubicBezTo>
                    <a:pt x="3236" y="661"/>
                    <a:pt x="3170" y="361"/>
                    <a:pt x="2936" y="160"/>
                  </a:cubicBezTo>
                  <a:cubicBezTo>
                    <a:pt x="2856" y="67"/>
                    <a:pt x="2761" y="1"/>
                    <a:pt x="2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" name="Google Shape;248;p3"/>
            <p:cNvSpPr/>
            <p:nvPr/>
          </p:nvSpPr>
          <p:spPr>
            <a:xfrm>
              <a:off x="2548650" y="2310425"/>
              <a:ext cx="72575" cy="70600"/>
            </a:xfrm>
            <a:custGeom>
              <a:rect b="b" l="l" r="r" t="t"/>
              <a:pathLst>
                <a:path extrusionOk="0" h="2824" w="2903">
                  <a:moveTo>
                    <a:pt x="2903" y="1"/>
                  </a:moveTo>
                  <a:cubicBezTo>
                    <a:pt x="2903" y="1"/>
                    <a:pt x="2869" y="1"/>
                    <a:pt x="2769" y="101"/>
                  </a:cubicBezTo>
                  <a:cubicBezTo>
                    <a:pt x="2636" y="167"/>
                    <a:pt x="2536" y="234"/>
                    <a:pt x="2469" y="268"/>
                  </a:cubicBezTo>
                  <a:cubicBezTo>
                    <a:pt x="2336" y="368"/>
                    <a:pt x="2202" y="434"/>
                    <a:pt x="2002" y="568"/>
                  </a:cubicBezTo>
                  <a:cubicBezTo>
                    <a:pt x="1635" y="835"/>
                    <a:pt x="1068" y="1302"/>
                    <a:pt x="668" y="1769"/>
                  </a:cubicBezTo>
                  <a:cubicBezTo>
                    <a:pt x="268" y="2236"/>
                    <a:pt x="1" y="2703"/>
                    <a:pt x="101" y="2803"/>
                  </a:cubicBezTo>
                  <a:cubicBezTo>
                    <a:pt x="115" y="2817"/>
                    <a:pt x="137" y="2824"/>
                    <a:pt x="165" y="2824"/>
                  </a:cubicBezTo>
                  <a:cubicBezTo>
                    <a:pt x="334" y="2824"/>
                    <a:pt x="735" y="2579"/>
                    <a:pt x="1135" y="2236"/>
                  </a:cubicBezTo>
                  <a:cubicBezTo>
                    <a:pt x="1602" y="1835"/>
                    <a:pt x="2069" y="1268"/>
                    <a:pt x="2336" y="901"/>
                  </a:cubicBezTo>
                  <a:cubicBezTo>
                    <a:pt x="2469" y="701"/>
                    <a:pt x="2536" y="534"/>
                    <a:pt x="2636" y="434"/>
                  </a:cubicBezTo>
                  <a:cubicBezTo>
                    <a:pt x="2669" y="334"/>
                    <a:pt x="2736" y="268"/>
                    <a:pt x="2803" y="134"/>
                  </a:cubicBezTo>
                  <a:cubicBezTo>
                    <a:pt x="2869" y="1"/>
                    <a:pt x="2903" y="1"/>
                    <a:pt x="29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3"/>
            <p:cNvSpPr/>
            <p:nvPr/>
          </p:nvSpPr>
          <p:spPr>
            <a:xfrm>
              <a:off x="2295975" y="2358750"/>
              <a:ext cx="51725" cy="97650"/>
            </a:xfrm>
            <a:custGeom>
              <a:rect b="b" l="l" r="r" t="t"/>
              <a:pathLst>
                <a:path extrusionOk="0" h="3906" w="2069">
                  <a:moveTo>
                    <a:pt x="1425" y="1"/>
                  </a:moveTo>
                  <a:cubicBezTo>
                    <a:pt x="1197" y="1"/>
                    <a:pt x="945" y="192"/>
                    <a:pt x="734" y="903"/>
                  </a:cubicBezTo>
                  <a:cubicBezTo>
                    <a:pt x="601" y="1337"/>
                    <a:pt x="434" y="2104"/>
                    <a:pt x="301" y="2738"/>
                  </a:cubicBezTo>
                  <a:cubicBezTo>
                    <a:pt x="234" y="3071"/>
                    <a:pt x="167" y="3371"/>
                    <a:pt x="101" y="3572"/>
                  </a:cubicBezTo>
                  <a:cubicBezTo>
                    <a:pt x="67" y="3772"/>
                    <a:pt x="1" y="3905"/>
                    <a:pt x="1" y="3905"/>
                  </a:cubicBezTo>
                  <a:cubicBezTo>
                    <a:pt x="1" y="3905"/>
                    <a:pt x="67" y="3772"/>
                    <a:pt x="167" y="3605"/>
                  </a:cubicBezTo>
                  <a:cubicBezTo>
                    <a:pt x="267" y="3405"/>
                    <a:pt x="434" y="3138"/>
                    <a:pt x="634" y="2871"/>
                  </a:cubicBezTo>
                  <a:cubicBezTo>
                    <a:pt x="968" y="2337"/>
                    <a:pt x="1402" y="1670"/>
                    <a:pt x="1635" y="1270"/>
                  </a:cubicBezTo>
                  <a:cubicBezTo>
                    <a:pt x="2069" y="436"/>
                    <a:pt x="1902" y="169"/>
                    <a:pt x="1602" y="36"/>
                  </a:cubicBezTo>
                  <a:cubicBezTo>
                    <a:pt x="1545" y="15"/>
                    <a:pt x="1486" y="1"/>
                    <a:pt x="14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3"/>
            <p:cNvSpPr/>
            <p:nvPr/>
          </p:nvSpPr>
          <p:spPr>
            <a:xfrm>
              <a:off x="2372700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668" y="0"/>
                  </a:moveTo>
                  <a:lnTo>
                    <a:pt x="1668" y="0"/>
                  </a:lnTo>
                  <a:cubicBezTo>
                    <a:pt x="1668" y="1"/>
                    <a:pt x="1635" y="67"/>
                    <a:pt x="1568" y="167"/>
                  </a:cubicBezTo>
                  <a:cubicBezTo>
                    <a:pt x="1468" y="300"/>
                    <a:pt x="1401" y="367"/>
                    <a:pt x="1368" y="434"/>
                  </a:cubicBezTo>
                  <a:cubicBezTo>
                    <a:pt x="1268" y="567"/>
                    <a:pt x="1168" y="701"/>
                    <a:pt x="1035" y="901"/>
                  </a:cubicBezTo>
                  <a:cubicBezTo>
                    <a:pt x="801" y="1301"/>
                    <a:pt x="467" y="1935"/>
                    <a:pt x="267" y="2535"/>
                  </a:cubicBezTo>
                  <a:cubicBezTo>
                    <a:pt x="67" y="3102"/>
                    <a:pt x="0" y="3636"/>
                    <a:pt x="134" y="3703"/>
                  </a:cubicBezTo>
                  <a:cubicBezTo>
                    <a:pt x="143" y="3707"/>
                    <a:pt x="153" y="3709"/>
                    <a:pt x="164" y="3709"/>
                  </a:cubicBezTo>
                  <a:cubicBezTo>
                    <a:pt x="313" y="3709"/>
                    <a:pt x="619" y="3297"/>
                    <a:pt x="868" y="2769"/>
                  </a:cubicBezTo>
                  <a:cubicBezTo>
                    <a:pt x="1135" y="2235"/>
                    <a:pt x="1368" y="1534"/>
                    <a:pt x="1468" y="1067"/>
                  </a:cubicBezTo>
                  <a:cubicBezTo>
                    <a:pt x="1502" y="867"/>
                    <a:pt x="1535" y="667"/>
                    <a:pt x="1568" y="534"/>
                  </a:cubicBezTo>
                  <a:cubicBezTo>
                    <a:pt x="1568" y="434"/>
                    <a:pt x="1602" y="334"/>
                    <a:pt x="1602" y="200"/>
                  </a:cubicBezTo>
                  <a:cubicBezTo>
                    <a:pt x="1635" y="68"/>
                    <a:pt x="1668" y="1"/>
                    <a:pt x="1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1" name="Google Shape;251;p3"/>
          <p:cNvSpPr txBox="1"/>
          <p:nvPr>
            <p:ph type="title"/>
          </p:nvPr>
        </p:nvSpPr>
        <p:spPr>
          <a:xfrm>
            <a:off x="2320338" y="1701338"/>
            <a:ext cx="4099200" cy="967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6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52" name="Google Shape;252;p3"/>
          <p:cNvSpPr txBox="1"/>
          <p:nvPr>
            <p:ph hasCustomPrompt="1" idx="2" type="title"/>
          </p:nvPr>
        </p:nvSpPr>
        <p:spPr>
          <a:xfrm>
            <a:off x="1227200" y="1696321"/>
            <a:ext cx="1004100" cy="96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65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53" name="Google Shape;253;p3"/>
          <p:cNvSpPr txBox="1"/>
          <p:nvPr>
            <p:ph idx="1" type="subTitle"/>
          </p:nvPr>
        </p:nvSpPr>
        <p:spPr>
          <a:xfrm>
            <a:off x="1396275" y="2853700"/>
            <a:ext cx="4049100" cy="457200"/>
          </a:xfrm>
          <a:prstGeom prst="rect">
            <a:avLst/>
          </a:prstGeom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  <a:effectLst>
            <a:outerShdw blurRad="100013" rotWithShape="0" algn="bl" dist="19050">
              <a:schemeClr val="accent1">
                <a:alpha val="55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55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Google Shape;255;p4"/>
          <p:cNvGrpSpPr/>
          <p:nvPr/>
        </p:nvGrpSpPr>
        <p:grpSpPr>
          <a:xfrm>
            <a:off x="146065" y="26566"/>
            <a:ext cx="2644005" cy="1296217"/>
            <a:chOff x="489925" y="2700450"/>
            <a:chExt cx="1889250" cy="926200"/>
          </a:xfrm>
        </p:grpSpPr>
        <p:sp>
          <p:nvSpPr>
            <p:cNvPr id="256" name="Google Shape;256;p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4" name="Google Shape;264;p4"/>
          <p:cNvGrpSpPr/>
          <p:nvPr/>
        </p:nvGrpSpPr>
        <p:grpSpPr>
          <a:xfrm>
            <a:off x="6962540" y="195666"/>
            <a:ext cx="2644005" cy="1296217"/>
            <a:chOff x="489925" y="2700450"/>
            <a:chExt cx="1889250" cy="926200"/>
          </a:xfrm>
        </p:grpSpPr>
        <p:sp>
          <p:nvSpPr>
            <p:cNvPr id="265" name="Google Shape;265;p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" name="Google Shape;270;p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3" name="Google Shape;273;p4"/>
          <p:cNvGrpSpPr/>
          <p:nvPr/>
        </p:nvGrpSpPr>
        <p:grpSpPr>
          <a:xfrm>
            <a:off x="7060440" y="4315816"/>
            <a:ext cx="2644005" cy="1296217"/>
            <a:chOff x="489925" y="2700450"/>
            <a:chExt cx="1889250" cy="926200"/>
          </a:xfrm>
        </p:grpSpPr>
        <p:sp>
          <p:nvSpPr>
            <p:cNvPr id="274" name="Google Shape;274;p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" name="Google Shape;279;p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" name="Google Shape;280;p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" name="Google Shape;281;p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2" name="Google Shape;282;p4"/>
          <p:cNvGrpSpPr/>
          <p:nvPr/>
        </p:nvGrpSpPr>
        <p:grpSpPr>
          <a:xfrm>
            <a:off x="65990" y="4508741"/>
            <a:ext cx="2644005" cy="1296217"/>
            <a:chOff x="489925" y="2700450"/>
            <a:chExt cx="1889250" cy="926200"/>
          </a:xfrm>
        </p:grpSpPr>
        <p:sp>
          <p:nvSpPr>
            <p:cNvPr id="283" name="Google Shape;283;p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" name="Google Shape;285;p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" name="Google Shape;286;p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" name="Google Shape;287;p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" name="Google Shape;288;p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" name="Google Shape;289;p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" name="Google Shape;290;p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1" name="Google Shape;291;p4"/>
          <p:cNvGrpSpPr/>
          <p:nvPr/>
        </p:nvGrpSpPr>
        <p:grpSpPr>
          <a:xfrm flipH="1" rot="10800000">
            <a:off x="3563215" y="4356341"/>
            <a:ext cx="2644005" cy="1296217"/>
            <a:chOff x="489925" y="2700450"/>
            <a:chExt cx="1889250" cy="926200"/>
          </a:xfrm>
        </p:grpSpPr>
        <p:sp>
          <p:nvSpPr>
            <p:cNvPr id="292" name="Google Shape;292;p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" name="Google Shape;294;p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" name="Google Shape;297;p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" name="Google Shape;299;p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0" name="Google Shape;300;p4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01" name="Google Shape;301;p4"/>
          <p:cNvSpPr txBox="1"/>
          <p:nvPr>
            <p:ph idx="1" type="subTitle"/>
          </p:nvPr>
        </p:nvSpPr>
        <p:spPr>
          <a:xfrm>
            <a:off x="712350" y="1058993"/>
            <a:ext cx="7719300" cy="3379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AutoNum type="arabicPeriod"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5"/>
          <p:cNvGrpSpPr/>
          <p:nvPr/>
        </p:nvGrpSpPr>
        <p:grpSpPr>
          <a:xfrm>
            <a:off x="7468830" y="-845471"/>
            <a:ext cx="2118008" cy="2118008"/>
            <a:chOff x="4736875" y="631725"/>
            <a:chExt cx="1278450" cy="1278450"/>
          </a:xfrm>
        </p:grpSpPr>
        <p:sp>
          <p:nvSpPr>
            <p:cNvPr id="304" name="Google Shape;304;p5"/>
            <p:cNvSpPr/>
            <p:nvPr/>
          </p:nvSpPr>
          <p:spPr>
            <a:xfrm>
              <a:off x="5387350" y="1328050"/>
              <a:ext cx="21700" cy="96025"/>
            </a:xfrm>
            <a:custGeom>
              <a:rect b="b" l="l" r="r" t="t"/>
              <a:pathLst>
                <a:path extrusionOk="0" h="3841" w="868">
                  <a:moveTo>
                    <a:pt x="1" y="1"/>
                  </a:moveTo>
                  <a:lnTo>
                    <a:pt x="1" y="1"/>
                  </a:lnTo>
                  <a:cubicBezTo>
                    <a:pt x="34" y="301"/>
                    <a:pt x="101" y="568"/>
                    <a:pt x="134" y="835"/>
                  </a:cubicBezTo>
                  <a:cubicBezTo>
                    <a:pt x="134" y="868"/>
                    <a:pt x="134" y="902"/>
                    <a:pt x="167" y="935"/>
                  </a:cubicBezTo>
                  <a:cubicBezTo>
                    <a:pt x="267" y="1669"/>
                    <a:pt x="367" y="2369"/>
                    <a:pt x="434" y="2770"/>
                  </a:cubicBezTo>
                  <a:cubicBezTo>
                    <a:pt x="588" y="3633"/>
                    <a:pt x="686" y="3841"/>
                    <a:pt x="752" y="3841"/>
                  </a:cubicBezTo>
                  <a:cubicBezTo>
                    <a:pt x="758" y="3841"/>
                    <a:pt x="763" y="3839"/>
                    <a:pt x="768" y="3837"/>
                  </a:cubicBezTo>
                  <a:cubicBezTo>
                    <a:pt x="834" y="3837"/>
                    <a:pt x="868" y="3637"/>
                    <a:pt x="634" y="2736"/>
                  </a:cubicBezTo>
                  <a:cubicBezTo>
                    <a:pt x="534" y="2336"/>
                    <a:pt x="367" y="1635"/>
                    <a:pt x="201" y="902"/>
                  </a:cubicBezTo>
                  <a:cubicBezTo>
                    <a:pt x="201" y="902"/>
                    <a:pt x="201" y="868"/>
                    <a:pt x="201" y="835"/>
                  </a:cubicBezTo>
                  <a:cubicBezTo>
                    <a:pt x="134" y="568"/>
                    <a:pt x="67" y="301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" name="Google Shape;305;p5"/>
            <p:cNvSpPr/>
            <p:nvPr/>
          </p:nvSpPr>
          <p:spPr>
            <a:xfrm>
              <a:off x="5424875" y="152652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67" y="1"/>
                  </a:moveTo>
                  <a:cubicBezTo>
                    <a:pt x="1" y="1"/>
                    <a:pt x="34" y="535"/>
                    <a:pt x="101" y="1202"/>
                  </a:cubicBezTo>
                  <a:cubicBezTo>
                    <a:pt x="134" y="1836"/>
                    <a:pt x="234" y="2603"/>
                    <a:pt x="301" y="3070"/>
                  </a:cubicBezTo>
                  <a:cubicBezTo>
                    <a:pt x="453" y="3923"/>
                    <a:pt x="634" y="4108"/>
                    <a:pt x="842" y="4108"/>
                  </a:cubicBezTo>
                  <a:cubicBezTo>
                    <a:pt x="861" y="4108"/>
                    <a:pt x="881" y="4107"/>
                    <a:pt x="901" y="4104"/>
                  </a:cubicBezTo>
                  <a:cubicBezTo>
                    <a:pt x="1101" y="4037"/>
                    <a:pt x="1235" y="3837"/>
                    <a:pt x="1035" y="2936"/>
                  </a:cubicBezTo>
                  <a:cubicBezTo>
                    <a:pt x="935" y="2469"/>
                    <a:pt x="701" y="1735"/>
                    <a:pt x="534" y="1102"/>
                  </a:cubicBezTo>
                  <a:cubicBezTo>
                    <a:pt x="334" y="501"/>
                    <a:pt x="134" y="1"/>
                    <a:pt x="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" name="Google Shape;306;p5"/>
            <p:cNvSpPr/>
            <p:nvPr/>
          </p:nvSpPr>
          <p:spPr>
            <a:xfrm>
              <a:off x="5459075" y="1730775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361" y="0"/>
                  </a:moveTo>
                  <a:cubicBezTo>
                    <a:pt x="352" y="0"/>
                    <a:pt x="343" y="1"/>
                    <a:pt x="334" y="3"/>
                  </a:cubicBezTo>
                  <a:cubicBezTo>
                    <a:pt x="34" y="70"/>
                    <a:pt x="0" y="1204"/>
                    <a:pt x="67" y="1705"/>
                  </a:cubicBezTo>
                  <a:cubicBezTo>
                    <a:pt x="118" y="2060"/>
                    <a:pt x="304" y="2164"/>
                    <a:pt x="537" y="2164"/>
                  </a:cubicBezTo>
                  <a:cubicBezTo>
                    <a:pt x="610" y="2164"/>
                    <a:pt x="688" y="2154"/>
                    <a:pt x="767" y="2138"/>
                  </a:cubicBezTo>
                  <a:cubicBezTo>
                    <a:pt x="1101" y="2072"/>
                    <a:pt x="1335" y="1938"/>
                    <a:pt x="1234" y="1471"/>
                  </a:cubicBezTo>
                  <a:cubicBezTo>
                    <a:pt x="1105" y="1018"/>
                    <a:pt x="662" y="0"/>
                    <a:pt x="3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" name="Google Shape;307;p5"/>
            <p:cNvSpPr/>
            <p:nvPr/>
          </p:nvSpPr>
          <p:spPr>
            <a:xfrm>
              <a:off x="5408200" y="1319725"/>
              <a:ext cx="55900" cy="81275"/>
            </a:xfrm>
            <a:custGeom>
              <a:rect b="b" l="l" r="r" t="t"/>
              <a:pathLst>
                <a:path extrusionOk="0" h="3251" w="2236">
                  <a:moveTo>
                    <a:pt x="1" y="1"/>
                  </a:moveTo>
                  <a:lnTo>
                    <a:pt x="1" y="1"/>
                  </a:lnTo>
                  <a:cubicBezTo>
                    <a:pt x="167" y="234"/>
                    <a:pt x="301" y="467"/>
                    <a:pt x="434" y="701"/>
                  </a:cubicBezTo>
                  <a:cubicBezTo>
                    <a:pt x="467" y="734"/>
                    <a:pt x="467" y="768"/>
                    <a:pt x="501" y="768"/>
                  </a:cubicBezTo>
                  <a:cubicBezTo>
                    <a:pt x="901" y="1435"/>
                    <a:pt x="1268" y="2035"/>
                    <a:pt x="1468" y="2369"/>
                  </a:cubicBezTo>
                  <a:cubicBezTo>
                    <a:pt x="1897" y="3055"/>
                    <a:pt x="2056" y="3251"/>
                    <a:pt x="2135" y="3251"/>
                  </a:cubicBezTo>
                  <a:cubicBezTo>
                    <a:pt x="2148" y="3251"/>
                    <a:pt x="2159" y="3245"/>
                    <a:pt x="2169" y="3236"/>
                  </a:cubicBezTo>
                  <a:cubicBezTo>
                    <a:pt x="2235" y="3203"/>
                    <a:pt x="2202" y="3036"/>
                    <a:pt x="1635" y="2269"/>
                  </a:cubicBezTo>
                  <a:cubicBezTo>
                    <a:pt x="1401" y="1935"/>
                    <a:pt x="968" y="1368"/>
                    <a:pt x="534" y="734"/>
                  </a:cubicBezTo>
                  <a:cubicBezTo>
                    <a:pt x="534" y="734"/>
                    <a:pt x="501" y="701"/>
                    <a:pt x="501" y="701"/>
                  </a:cubicBezTo>
                  <a:cubicBezTo>
                    <a:pt x="334" y="467"/>
                    <a:pt x="167" y="234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" name="Google Shape;308;p5"/>
            <p:cNvSpPr/>
            <p:nvPr/>
          </p:nvSpPr>
          <p:spPr>
            <a:xfrm>
              <a:off x="5519100" y="1487300"/>
              <a:ext cx="65075" cy="88300"/>
            </a:xfrm>
            <a:custGeom>
              <a:rect b="b" l="l" r="r" t="t"/>
              <a:pathLst>
                <a:path extrusionOk="0" h="3532" w="2603">
                  <a:moveTo>
                    <a:pt x="77" y="0"/>
                  </a:moveTo>
                  <a:cubicBezTo>
                    <a:pt x="73" y="0"/>
                    <a:pt x="70" y="1"/>
                    <a:pt x="68" y="2"/>
                  </a:cubicBezTo>
                  <a:cubicBezTo>
                    <a:pt x="1" y="69"/>
                    <a:pt x="234" y="536"/>
                    <a:pt x="535" y="1103"/>
                  </a:cubicBezTo>
                  <a:cubicBezTo>
                    <a:pt x="835" y="1703"/>
                    <a:pt x="1202" y="2370"/>
                    <a:pt x="1435" y="2771"/>
                  </a:cubicBezTo>
                  <a:cubicBezTo>
                    <a:pt x="1801" y="3356"/>
                    <a:pt x="2024" y="3531"/>
                    <a:pt x="2196" y="3531"/>
                  </a:cubicBezTo>
                  <a:cubicBezTo>
                    <a:pt x="2259" y="3531"/>
                    <a:pt x="2315" y="3507"/>
                    <a:pt x="2369" y="3471"/>
                  </a:cubicBezTo>
                  <a:cubicBezTo>
                    <a:pt x="2569" y="3371"/>
                    <a:pt x="2603" y="3104"/>
                    <a:pt x="2069" y="2370"/>
                  </a:cubicBezTo>
                  <a:cubicBezTo>
                    <a:pt x="1802" y="1970"/>
                    <a:pt x="1302" y="1370"/>
                    <a:pt x="902" y="869"/>
                  </a:cubicBezTo>
                  <a:cubicBezTo>
                    <a:pt x="485" y="389"/>
                    <a:pt x="161" y="0"/>
                    <a:pt x="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" name="Google Shape;309;p5"/>
            <p:cNvSpPr/>
            <p:nvPr/>
          </p:nvSpPr>
          <p:spPr>
            <a:xfrm>
              <a:off x="5630025" y="1660225"/>
              <a:ext cx="48400" cy="49725"/>
            </a:xfrm>
            <a:custGeom>
              <a:rect b="b" l="l" r="r" t="t"/>
              <a:pathLst>
                <a:path extrusionOk="0" h="1989" w="1936">
                  <a:moveTo>
                    <a:pt x="350" y="0"/>
                  </a:moveTo>
                  <a:cubicBezTo>
                    <a:pt x="318" y="0"/>
                    <a:pt x="290" y="7"/>
                    <a:pt x="267" y="23"/>
                  </a:cubicBezTo>
                  <a:cubicBezTo>
                    <a:pt x="0" y="190"/>
                    <a:pt x="401" y="1291"/>
                    <a:pt x="634" y="1691"/>
                  </a:cubicBezTo>
                  <a:cubicBezTo>
                    <a:pt x="780" y="1910"/>
                    <a:pt x="925" y="1989"/>
                    <a:pt x="1076" y="1989"/>
                  </a:cubicBezTo>
                  <a:cubicBezTo>
                    <a:pt x="1202" y="1989"/>
                    <a:pt x="1332" y="1934"/>
                    <a:pt x="1468" y="1858"/>
                  </a:cubicBezTo>
                  <a:cubicBezTo>
                    <a:pt x="1735" y="1658"/>
                    <a:pt x="1935" y="1424"/>
                    <a:pt x="1635" y="1024"/>
                  </a:cubicBezTo>
                  <a:cubicBezTo>
                    <a:pt x="1364" y="662"/>
                    <a:pt x="656" y="0"/>
                    <a:pt x="3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" name="Google Shape;310;p5"/>
            <p:cNvSpPr/>
            <p:nvPr/>
          </p:nvSpPr>
          <p:spPr>
            <a:xfrm>
              <a:off x="5419050" y="1299700"/>
              <a:ext cx="87575" cy="58950"/>
            </a:xfrm>
            <a:custGeom>
              <a:rect b="b" l="l" r="r" t="t"/>
              <a:pathLst>
                <a:path extrusionOk="0" h="2358" w="3503">
                  <a:moveTo>
                    <a:pt x="0" y="1"/>
                  </a:moveTo>
                  <a:cubicBezTo>
                    <a:pt x="1" y="2"/>
                    <a:pt x="68" y="68"/>
                    <a:pt x="200" y="168"/>
                  </a:cubicBezTo>
                  <a:cubicBezTo>
                    <a:pt x="434" y="334"/>
                    <a:pt x="667" y="468"/>
                    <a:pt x="901" y="635"/>
                  </a:cubicBezTo>
                  <a:cubicBezTo>
                    <a:pt x="934" y="668"/>
                    <a:pt x="934" y="668"/>
                    <a:pt x="967" y="701"/>
                  </a:cubicBezTo>
                  <a:cubicBezTo>
                    <a:pt x="1568" y="1135"/>
                    <a:pt x="2168" y="1569"/>
                    <a:pt x="2502" y="1802"/>
                  </a:cubicBezTo>
                  <a:cubicBezTo>
                    <a:pt x="3089" y="2229"/>
                    <a:pt x="3335" y="2357"/>
                    <a:pt x="3426" y="2357"/>
                  </a:cubicBezTo>
                  <a:cubicBezTo>
                    <a:pt x="3449" y="2357"/>
                    <a:pt x="3463" y="2349"/>
                    <a:pt x="3469" y="2336"/>
                  </a:cubicBezTo>
                  <a:cubicBezTo>
                    <a:pt x="3503" y="2269"/>
                    <a:pt x="3403" y="2136"/>
                    <a:pt x="2602" y="1635"/>
                  </a:cubicBezTo>
                  <a:cubicBezTo>
                    <a:pt x="2235" y="1402"/>
                    <a:pt x="1635" y="1035"/>
                    <a:pt x="1001" y="635"/>
                  </a:cubicBezTo>
                  <a:cubicBezTo>
                    <a:pt x="967" y="635"/>
                    <a:pt x="934" y="601"/>
                    <a:pt x="934" y="601"/>
                  </a:cubicBezTo>
                  <a:cubicBezTo>
                    <a:pt x="701" y="468"/>
                    <a:pt x="467" y="301"/>
                    <a:pt x="234" y="168"/>
                  </a:cubicBezTo>
                  <a:cubicBezTo>
                    <a:pt x="68" y="68"/>
                    <a:pt x="1" y="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" name="Google Shape;311;p5"/>
            <p:cNvSpPr/>
            <p:nvPr/>
          </p:nvSpPr>
          <p:spPr>
            <a:xfrm>
              <a:off x="5591675" y="1415325"/>
              <a:ext cx="90075" cy="61650"/>
            </a:xfrm>
            <a:custGeom>
              <a:rect b="b" l="l" r="r" t="t"/>
              <a:pathLst>
                <a:path extrusionOk="0" h="2466" w="3603">
                  <a:moveTo>
                    <a:pt x="63" y="1"/>
                  </a:moveTo>
                  <a:cubicBezTo>
                    <a:pt x="48" y="1"/>
                    <a:pt x="37" y="5"/>
                    <a:pt x="33" y="12"/>
                  </a:cubicBezTo>
                  <a:cubicBezTo>
                    <a:pt x="0" y="79"/>
                    <a:pt x="400" y="446"/>
                    <a:pt x="901" y="846"/>
                  </a:cubicBezTo>
                  <a:cubicBezTo>
                    <a:pt x="1401" y="1280"/>
                    <a:pt x="2001" y="1747"/>
                    <a:pt x="2368" y="2014"/>
                  </a:cubicBezTo>
                  <a:cubicBezTo>
                    <a:pt x="2827" y="2353"/>
                    <a:pt x="3095" y="2465"/>
                    <a:pt x="3265" y="2465"/>
                  </a:cubicBezTo>
                  <a:cubicBezTo>
                    <a:pt x="3379" y="2465"/>
                    <a:pt x="3449" y="2414"/>
                    <a:pt x="3503" y="2347"/>
                  </a:cubicBezTo>
                  <a:cubicBezTo>
                    <a:pt x="3603" y="2147"/>
                    <a:pt x="3569" y="1914"/>
                    <a:pt x="2769" y="1413"/>
                  </a:cubicBezTo>
                  <a:cubicBezTo>
                    <a:pt x="2368" y="1180"/>
                    <a:pt x="1701" y="813"/>
                    <a:pt x="1134" y="479"/>
                  </a:cubicBezTo>
                  <a:cubicBezTo>
                    <a:pt x="633" y="214"/>
                    <a:pt x="184" y="1"/>
                    <a:pt x="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" name="Google Shape;312;p5"/>
            <p:cNvSpPr/>
            <p:nvPr/>
          </p:nvSpPr>
          <p:spPr>
            <a:xfrm>
              <a:off x="576177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398" y="1"/>
                  </a:moveTo>
                  <a:cubicBezTo>
                    <a:pt x="287" y="1"/>
                    <a:pt x="205" y="23"/>
                    <a:pt x="168" y="75"/>
                  </a:cubicBezTo>
                  <a:cubicBezTo>
                    <a:pt x="1" y="309"/>
                    <a:pt x="768" y="1176"/>
                    <a:pt x="1168" y="1476"/>
                  </a:cubicBezTo>
                  <a:cubicBezTo>
                    <a:pt x="1309" y="1569"/>
                    <a:pt x="1424" y="1610"/>
                    <a:pt x="1524" y="1610"/>
                  </a:cubicBezTo>
                  <a:cubicBezTo>
                    <a:pt x="1709" y="1610"/>
                    <a:pt x="1839" y="1471"/>
                    <a:pt x="1969" y="1276"/>
                  </a:cubicBezTo>
                  <a:cubicBezTo>
                    <a:pt x="2169" y="1009"/>
                    <a:pt x="2236" y="742"/>
                    <a:pt x="1836" y="475"/>
                  </a:cubicBezTo>
                  <a:cubicBezTo>
                    <a:pt x="1499" y="268"/>
                    <a:pt x="780" y="1"/>
                    <a:pt x="3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" name="Google Shape;313;p5"/>
            <p:cNvSpPr/>
            <p:nvPr/>
          </p:nvSpPr>
          <p:spPr>
            <a:xfrm>
              <a:off x="5426550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0" y="1"/>
                  </a:moveTo>
                  <a:cubicBezTo>
                    <a:pt x="2" y="1"/>
                    <a:pt x="101" y="34"/>
                    <a:pt x="267" y="68"/>
                  </a:cubicBezTo>
                  <a:cubicBezTo>
                    <a:pt x="534" y="101"/>
                    <a:pt x="801" y="168"/>
                    <a:pt x="1068" y="234"/>
                  </a:cubicBezTo>
                  <a:cubicBezTo>
                    <a:pt x="1101" y="234"/>
                    <a:pt x="1134" y="234"/>
                    <a:pt x="1168" y="268"/>
                  </a:cubicBezTo>
                  <a:cubicBezTo>
                    <a:pt x="1902" y="435"/>
                    <a:pt x="2602" y="601"/>
                    <a:pt x="3002" y="701"/>
                  </a:cubicBezTo>
                  <a:cubicBezTo>
                    <a:pt x="3530" y="819"/>
                    <a:pt x="3806" y="867"/>
                    <a:pt x="3950" y="867"/>
                  </a:cubicBezTo>
                  <a:cubicBezTo>
                    <a:pt x="4053" y="867"/>
                    <a:pt x="4089" y="843"/>
                    <a:pt x="4103" y="801"/>
                  </a:cubicBezTo>
                  <a:cubicBezTo>
                    <a:pt x="4103" y="735"/>
                    <a:pt x="3936" y="635"/>
                    <a:pt x="3036" y="501"/>
                  </a:cubicBezTo>
                  <a:cubicBezTo>
                    <a:pt x="2636" y="435"/>
                    <a:pt x="1935" y="334"/>
                    <a:pt x="1168" y="201"/>
                  </a:cubicBezTo>
                  <a:lnTo>
                    <a:pt x="1101" y="201"/>
                  </a:lnTo>
                  <a:cubicBezTo>
                    <a:pt x="801" y="134"/>
                    <a:pt x="534" y="101"/>
                    <a:pt x="267" y="34"/>
                  </a:cubicBezTo>
                  <a:cubicBezTo>
                    <a:pt x="101" y="34"/>
                    <a:pt x="2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" name="Google Shape;314;p5"/>
            <p:cNvSpPr/>
            <p:nvPr/>
          </p:nvSpPr>
          <p:spPr>
            <a:xfrm>
              <a:off x="5630850" y="1321250"/>
              <a:ext cx="103450" cy="27625"/>
            </a:xfrm>
            <a:custGeom>
              <a:rect b="b" l="l" r="r" t="t"/>
              <a:pathLst>
                <a:path extrusionOk="0" h="1105" w="4138">
                  <a:moveTo>
                    <a:pt x="281" y="1"/>
                  </a:moveTo>
                  <a:cubicBezTo>
                    <a:pt x="118" y="1"/>
                    <a:pt x="15" y="11"/>
                    <a:pt x="1" y="39"/>
                  </a:cubicBezTo>
                  <a:cubicBezTo>
                    <a:pt x="1" y="106"/>
                    <a:pt x="501" y="273"/>
                    <a:pt x="1135" y="473"/>
                  </a:cubicBezTo>
                  <a:cubicBezTo>
                    <a:pt x="1769" y="673"/>
                    <a:pt x="2503" y="873"/>
                    <a:pt x="2936" y="1007"/>
                  </a:cubicBezTo>
                  <a:cubicBezTo>
                    <a:pt x="3243" y="1075"/>
                    <a:pt x="3472" y="1104"/>
                    <a:pt x="3643" y="1104"/>
                  </a:cubicBezTo>
                  <a:cubicBezTo>
                    <a:pt x="3973" y="1104"/>
                    <a:pt x="4082" y="994"/>
                    <a:pt x="4104" y="840"/>
                  </a:cubicBezTo>
                  <a:cubicBezTo>
                    <a:pt x="4137" y="606"/>
                    <a:pt x="4004" y="406"/>
                    <a:pt x="3103" y="273"/>
                  </a:cubicBezTo>
                  <a:cubicBezTo>
                    <a:pt x="2636" y="173"/>
                    <a:pt x="1869" y="106"/>
                    <a:pt x="1202" y="39"/>
                  </a:cubicBezTo>
                  <a:cubicBezTo>
                    <a:pt x="836" y="20"/>
                    <a:pt x="503" y="1"/>
                    <a:pt x="2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" name="Google Shape;315;p5"/>
            <p:cNvSpPr/>
            <p:nvPr/>
          </p:nvSpPr>
          <p:spPr>
            <a:xfrm>
              <a:off x="5834325" y="1354975"/>
              <a:ext cx="56750" cy="30700"/>
            </a:xfrm>
            <a:custGeom>
              <a:rect b="b" l="l" r="r" t="t"/>
              <a:pathLst>
                <a:path extrusionOk="0" h="1228" w="2270">
                  <a:moveTo>
                    <a:pt x="1312" y="1"/>
                  </a:moveTo>
                  <a:cubicBezTo>
                    <a:pt x="781" y="1"/>
                    <a:pt x="93" y="88"/>
                    <a:pt x="68" y="292"/>
                  </a:cubicBezTo>
                  <a:cubicBezTo>
                    <a:pt x="1" y="592"/>
                    <a:pt x="1035" y="1092"/>
                    <a:pt x="1502" y="1192"/>
                  </a:cubicBezTo>
                  <a:cubicBezTo>
                    <a:pt x="1586" y="1216"/>
                    <a:pt x="1661" y="1227"/>
                    <a:pt x="1726" y="1227"/>
                  </a:cubicBezTo>
                  <a:cubicBezTo>
                    <a:pt x="2026" y="1227"/>
                    <a:pt x="2148" y="999"/>
                    <a:pt x="2203" y="725"/>
                  </a:cubicBezTo>
                  <a:cubicBezTo>
                    <a:pt x="2269" y="392"/>
                    <a:pt x="2236" y="125"/>
                    <a:pt x="1736" y="25"/>
                  </a:cubicBezTo>
                  <a:cubicBezTo>
                    <a:pt x="1625" y="9"/>
                    <a:pt x="1476" y="1"/>
                    <a:pt x="13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" name="Google Shape;316;p5"/>
            <p:cNvSpPr/>
            <p:nvPr/>
          </p:nvSpPr>
          <p:spPr>
            <a:xfrm>
              <a:off x="5433225" y="1239275"/>
              <a:ext cx="95925" cy="20425"/>
            </a:xfrm>
            <a:custGeom>
              <a:rect b="b" l="l" r="r" t="t"/>
              <a:pathLst>
                <a:path extrusionOk="0" h="817" w="3837">
                  <a:moveTo>
                    <a:pt x="3686" y="0"/>
                  </a:moveTo>
                  <a:cubicBezTo>
                    <a:pt x="3542" y="0"/>
                    <a:pt x="3266" y="45"/>
                    <a:pt x="2735" y="183"/>
                  </a:cubicBezTo>
                  <a:cubicBezTo>
                    <a:pt x="2335" y="283"/>
                    <a:pt x="1635" y="450"/>
                    <a:pt x="901" y="616"/>
                  </a:cubicBezTo>
                  <a:cubicBezTo>
                    <a:pt x="867" y="616"/>
                    <a:pt x="834" y="616"/>
                    <a:pt x="801" y="650"/>
                  </a:cubicBezTo>
                  <a:cubicBezTo>
                    <a:pt x="534" y="683"/>
                    <a:pt x="267" y="750"/>
                    <a:pt x="0" y="817"/>
                  </a:cubicBezTo>
                  <a:cubicBezTo>
                    <a:pt x="267" y="783"/>
                    <a:pt x="534" y="717"/>
                    <a:pt x="834" y="683"/>
                  </a:cubicBezTo>
                  <a:lnTo>
                    <a:pt x="901" y="683"/>
                  </a:lnTo>
                  <a:cubicBezTo>
                    <a:pt x="1668" y="550"/>
                    <a:pt x="2369" y="450"/>
                    <a:pt x="2769" y="383"/>
                  </a:cubicBezTo>
                  <a:cubicBezTo>
                    <a:pt x="3669" y="216"/>
                    <a:pt x="3836" y="149"/>
                    <a:pt x="3836" y="49"/>
                  </a:cubicBezTo>
                  <a:cubicBezTo>
                    <a:pt x="3823" y="22"/>
                    <a:pt x="3786" y="0"/>
                    <a:pt x="36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" name="Google Shape;317;p5"/>
            <p:cNvSpPr/>
            <p:nvPr/>
          </p:nvSpPr>
          <p:spPr>
            <a:xfrm>
              <a:off x="5630850" y="1193850"/>
              <a:ext cx="103450" cy="27575"/>
            </a:xfrm>
            <a:custGeom>
              <a:rect b="b" l="l" r="r" t="t"/>
              <a:pathLst>
                <a:path extrusionOk="0" h="1103" w="4138">
                  <a:moveTo>
                    <a:pt x="3643" y="1"/>
                  </a:moveTo>
                  <a:cubicBezTo>
                    <a:pt x="3472" y="1"/>
                    <a:pt x="3243" y="30"/>
                    <a:pt x="2936" y="98"/>
                  </a:cubicBezTo>
                  <a:cubicBezTo>
                    <a:pt x="2503" y="199"/>
                    <a:pt x="1769" y="432"/>
                    <a:pt x="1135" y="632"/>
                  </a:cubicBezTo>
                  <a:cubicBezTo>
                    <a:pt x="501" y="799"/>
                    <a:pt x="1" y="999"/>
                    <a:pt x="1" y="1066"/>
                  </a:cubicBezTo>
                  <a:cubicBezTo>
                    <a:pt x="14" y="1091"/>
                    <a:pt x="99" y="1102"/>
                    <a:pt x="236" y="1102"/>
                  </a:cubicBezTo>
                  <a:cubicBezTo>
                    <a:pt x="457" y="1102"/>
                    <a:pt x="810" y="1074"/>
                    <a:pt x="1202" y="1032"/>
                  </a:cubicBezTo>
                  <a:cubicBezTo>
                    <a:pt x="1869" y="999"/>
                    <a:pt x="2636" y="899"/>
                    <a:pt x="3103" y="832"/>
                  </a:cubicBezTo>
                  <a:cubicBezTo>
                    <a:pt x="4004" y="666"/>
                    <a:pt x="4137" y="465"/>
                    <a:pt x="4104" y="265"/>
                  </a:cubicBezTo>
                  <a:cubicBezTo>
                    <a:pt x="4082" y="111"/>
                    <a:pt x="3973" y="1"/>
                    <a:pt x="3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" name="Google Shape;318;p5"/>
            <p:cNvSpPr/>
            <p:nvPr/>
          </p:nvSpPr>
          <p:spPr>
            <a:xfrm>
              <a:off x="5834325" y="1156525"/>
              <a:ext cx="56750" cy="30525"/>
            </a:xfrm>
            <a:custGeom>
              <a:rect b="b" l="l" r="r" t="t"/>
              <a:pathLst>
                <a:path extrusionOk="0" h="1221" w="2270">
                  <a:moveTo>
                    <a:pt x="1703" y="0"/>
                  </a:moveTo>
                  <a:cubicBezTo>
                    <a:pt x="1643" y="0"/>
                    <a:pt x="1576" y="8"/>
                    <a:pt x="1502" y="24"/>
                  </a:cubicBezTo>
                  <a:cubicBezTo>
                    <a:pt x="1035" y="157"/>
                    <a:pt x="1" y="657"/>
                    <a:pt x="68" y="924"/>
                  </a:cubicBezTo>
                  <a:cubicBezTo>
                    <a:pt x="92" y="1143"/>
                    <a:pt x="718" y="1220"/>
                    <a:pt x="1236" y="1220"/>
                  </a:cubicBezTo>
                  <a:cubicBezTo>
                    <a:pt x="1430" y="1220"/>
                    <a:pt x="1609" y="1209"/>
                    <a:pt x="1736" y="1191"/>
                  </a:cubicBezTo>
                  <a:cubicBezTo>
                    <a:pt x="2236" y="1124"/>
                    <a:pt x="2269" y="824"/>
                    <a:pt x="2203" y="491"/>
                  </a:cubicBezTo>
                  <a:cubicBezTo>
                    <a:pt x="2146" y="210"/>
                    <a:pt x="2020" y="0"/>
                    <a:pt x="1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" name="Google Shape;319;p5"/>
            <p:cNvSpPr/>
            <p:nvPr/>
          </p:nvSpPr>
          <p:spPr>
            <a:xfrm>
              <a:off x="54240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3218" y="1"/>
                  </a:moveTo>
                  <a:cubicBezTo>
                    <a:pt x="3119" y="1"/>
                    <a:pt x="2871" y="119"/>
                    <a:pt x="2302" y="559"/>
                  </a:cubicBezTo>
                  <a:cubicBezTo>
                    <a:pt x="1968" y="793"/>
                    <a:pt x="1368" y="1226"/>
                    <a:pt x="767" y="1660"/>
                  </a:cubicBezTo>
                  <a:cubicBezTo>
                    <a:pt x="734" y="1660"/>
                    <a:pt x="734" y="1693"/>
                    <a:pt x="701" y="1693"/>
                  </a:cubicBezTo>
                  <a:cubicBezTo>
                    <a:pt x="467" y="1860"/>
                    <a:pt x="234" y="2027"/>
                    <a:pt x="0" y="2194"/>
                  </a:cubicBezTo>
                  <a:cubicBezTo>
                    <a:pt x="267" y="2060"/>
                    <a:pt x="501" y="1893"/>
                    <a:pt x="734" y="1760"/>
                  </a:cubicBezTo>
                  <a:cubicBezTo>
                    <a:pt x="734" y="1727"/>
                    <a:pt x="767" y="1727"/>
                    <a:pt x="801" y="1693"/>
                  </a:cubicBezTo>
                  <a:cubicBezTo>
                    <a:pt x="1435" y="1293"/>
                    <a:pt x="2035" y="926"/>
                    <a:pt x="2402" y="726"/>
                  </a:cubicBezTo>
                  <a:cubicBezTo>
                    <a:pt x="3203" y="226"/>
                    <a:pt x="3303" y="92"/>
                    <a:pt x="3269" y="25"/>
                  </a:cubicBezTo>
                  <a:cubicBezTo>
                    <a:pt x="3262" y="10"/>
                    <a:pt x="3246" y="1"/>
                    <a:pt x="3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" name="Google Shape;320;p5"/>
            <p:cNvSpPr/>
            <p:nvPr/>
          </p:nvSpPr>
          <p:spPr>
            <a:xfrm>
              <a:off x="5591675" y="1065350"/>
              <a:ext cx="90075" cy="61200"/>
            </a:xfrm>
            <a:custGeom>
              <a:rect b="b" l="l" r="r" t="t"/>
              <a:pathLst>
                <a:path extrusionOk="0" h="2448" w="3603">
                  <a:moveTo>
                    <a:pt x="3263" y="0"/>
                  </a:moveTo>
                  <a:cubicBezTo>
                    <a:pt x="3093" y="0"/>
                    <a:pt x="2826" y="117"/>
                    <a:pt x="2368" y="435"/>
                  </a:cubicBezTo>
                  <a:cubicBezTo>
                    <a:pt x="2001" y="702"/>
                    <a:pt x="1401" y="1202"/>
                    <a:pt x="901" y="1603"/>
                  </a:cubicBezTo>
                  <a:cubicBezTo>
                    <a:pt x="400" y="2036"/>
                    <a:pt x="0" y="2403"/>
                    <a:pt x="33" y="2436"/>
                  </a:cubicBezTo>
                  <a:cubicBezTo>
                    <a:pt x="37" y="2444"/>
                    <a:pt x="48" y="2448"/>
                    <a:pt x="63" y="2448"/>
                  </a:cubicBezTo>
                  <a:cubicBezTo>
                    <a:pt x="184" y="2448"/>
                    <a:pt x="633" y="2235"/>
                    <a:pt x="1134" y="1969"/>
                  </a:cubicBezTo>
                  <a:cubicBezTo>
                    <a:pt x="1701" y="1669"/>
                    <a:pt x="2368" y="1302"/>
                    <a:pt x="2769" y="1069"/>
                  </a:cubicBezTo>
                  <a:cubicBezTo>
                    <a:pt x="3569" y="568"/>
                    <a:pt x="3603" y="335"/>
                    <a:pt x="3503" y="135"/>
                  </a:cubicBezTo>
                  <a:cubicBezTo>
                    <a:pt x="3449" y="54"/>
                    <a:pt x="3378" y="0"/>
                    <a:pt x="326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" name="Google Shape;321;p5"/>
            <p:cNvSpPr/>
            <p:nvPr/>
          </p:nvSpPr>
          <p:spPr>
            <a:xfrm>
              <a:off x="576177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1528" y="0"/>
                  </a:moveTo>
                  <a:cubicBezTo>
                    <a:pt x="1427" y="0"/>
                    <a:pt x="1310" y="44"/>
                    <a:pt x="1168" y="150"/>
                  </a:cubicBezTo>
                  <a:cubicBezTo>
                    <a:pt x="768" y="450"/>
                    <a:pt x="1" y="1284"/>
                    <a:pt x="168" y="1551"/>
                  </a:cubicBezTo>
                  <a:cubicBezTo>
                    <a:pt x="203" y="1601"/>
                    <a:pt x="279" y="1622"/>
                    <a:pt x="382" y="1622"/>
                  </a:cubicBezTo>
                  <a:cubicBezTo>
                    <a:pt x="760" y="1622"/>
                    <a:pt x="1494" y="1335"/>
                    <a:pt x="1836" y="1151"/>
                  </a:cubicBezTo>
                  <a:cubicBezTo>
                    <a:pt x="2236" y="884"/>
                    <a:pt x="2169" y="617"/>
                    <a:pt x="1969" y="317"/>
                  </a:cubicBezTo>
                  <a:cubicBezTo>
                    <a:pt x="1840" y="145"/>
                    <a:pt x="1711" y="0"/>
                    <a:pt x="15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" name="Google Shape;322;p5"/>
            <p:cNvSpPr/>
            <p:nvPr/>
          </p:nvSpPr>
          <p:spPr>
            <a:xfrm>
              <a:off x="5408200" y="1141125"/>
              <a:ext cx="55900" cy="81875"/>
            </a:xfrm>
            <a:custGeom>
              <a:rect b="b" l="l" r="r" t="t"/>
              <a:pathLst>
                <a:path extrusionOk="0" h="3275" w="2236">
                  <a:moveTo>
                    <a:pt x="2146" y="0"/>
                  </a:moveTo>
                  <a:cubicBezTo>
                    <a:pt x="2071" y="0"/>
                    <a:pt x="1917" y="155"/>
                    <a:pt x="1468" y="873"/>
                  </a:cubicBezTo>
                  <a:cubicBezTo>
                    <a:pt x="1268" y="1240"/>
                    <a:pt x="901" y="1841"/>
                    <a:pt x="501" y="2474"/>
                  </a:cubicBezTo>
                  <a:cubicBezTo>
                    <a:pt x="467" y="2508"/>
                    <a:pt x="467" y="2541"/>
                    <a:pt x="434" y="2541"/>
                  </a:cubicBezTo>
                  <a:cubicBezTo>
                    <a:pt x="301" y="2775"/>
                    <a:pt x="167" y="3008"/>
                    <a:pt x="0" y="3275"/>
                  </a:cubicBezTo>
                  <a:cubicBezTo>
                    <a:pt x="167" y="3041"/>
                    <a:pt x="334" y="2808"/>
                    <a:pt x="501" y="2574"/>
                  </a:cubicBezTo>
                  <a:cubicBezTo>
                    <a:pt x="501" y="2541"/>
                    <a:pt x="534" y="2541"/>
                    <a:pt x="534" y="2508"/>
                  </a:cubicBezTo>
                  <a:cubicBezTo>
                    <a:pt x="968" y="1907"/>
                    <a:pt x="1401" y="1340"/>
                    <a:pt x="1635" y="973"/>
                  </a:cubicBezTo>
                  <a:cubicBezTo>
                    <a:pt x="2202" y="239"/>
                    <a:pt x="2235" y="39"/>
                    <a:pt x="2169" y="6"/>
                  </a:cubicBezTo>
                  <a:cubicBezTo>
                    <a:pt x="2162" y="2"/>
                    <a:pt x="2154" y="0"/>
                    <a:pt x="21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5"/>
            <p:cNvSpPr/>
            <p:nvPr/>
          </p:nvSpPr>
          <p:spPr>
            <a:xfrm>
              <a:off x="5519100" y="966800"/>
              <a:ext cx="65075" cy="87925"/>
            </a:xfrm>
            <a:custGeom>
              <a:rect b="b" l="l" r="r" t="t"/>
              <a:pathLst>
                <a:path extrusionOk="0" h="3517" w="2603">
                  <a:moveTo>
                    <a:pt x="2217" y="0"/>
                  </a:moveTo>
                  <a:cubicBezTo>
                    <a:pt x="2042" y="0"/>
                    <a:pt x="1816" y="165"/>
                    <a:pt x="1435" y="774"/>
                  </a:cubicBezTo>
                  <a:cubicBezTo>
                    <a:pt x="1202" y="1175"/>
                    <a:pt x="835" y="1842"/>
                    <a:pt x="535" y="2409"/>
                  </a:cubicBezTo>
                  <a:cubicBezTo>
                    <a:pt x="234" y="3009"/>
                    <a:pt x="1" y="3476"/>
                    <a:pt x="68" y="3510"/>
                  </a:cubicBezTo>
                  <a:cubicBezTo>
                    <a:pt x="72" y="3514"/>
                    <a:pt x="78" y="3517"/>
                    <a:pt x="85" y="3517"/>
                  </a:cubicBezTo>
                  <a:cubicBezTo>
                    <a:pt x="181" y="3517"/>
                    <a:pt x="498" y="3108"/>
                    <a:pt x="902" y="2642"/>
                  </a:cubicBezTo>
                  <a:cubicBezTo>
                    <a:pt x="1302" y="2142"/>
                    <a:pt x="1802" y="1542"/>
                    <a:pt x="2069" y="1175"/>
                  </a:cubicBezTo>
                  <a:cubicBezTo>
                    <a:pt x="2603" y="407"/>
                    <a:pt x="2569" y="174"/>
                    <a:pt x="2369" y="41"/>
                  </a:cubicBezTo>
                  <a:cubicBezTo>
                    <a:pt x="2321" y="17"/>
                    <a:pt x="2272" y="0"/>
                    <a:pt x="22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" name="Google Shape;324;p5"/>
            <p:cNvSpPr/>
            <p:nvPr/>
          </p:nvSpPr>
          <p:spPr>
            <a:xfrm>
              <a:off x="5630025" y="832150"/>
              <a:ext cx="48400" cy="49525"/>
            </a:xfrm>
            <a:custGeom>
              <a:rect b="b" l="l" r="r" t="t"/>
              <a:pathLst>
                <a:path extrusionOk="0" h="1981" w="1936">
                  <a:moveTo>
                    <a:pt x="1072" y="0"/>
                  </a:moveTo>
                  <a:cubicBezTo>
                    <a:pt x="923" y="0"/>
                    <a:pt x="778" y="89"/>
                    <a:pt x="634" y="323"/>
                  </a:cubicBezTo>
                  <a:cubicBezTo>
                    <a:pt x="401" y="723"/>
                    <a:pt x="0" y="1824"/>
                    <a:pt x="267" y="1957"/>
                  </a:cubicBezTo>
                  <a:cubicBezTo>
                    <a:pt x="290" y="1973"/>
                    <a:pt x="318" y="1981"/>
                    <a:pt x="350" y="1981"/>
                  </a:cubicBezTo>
                  <a:cubicBezTo>
                    <a:pt x="656" y="1981"/>
                    <a:pt x="1364" y="1319"/>
                    <a:pt x="1635" y="957"/>
                  </a:cubicBezTo>
                  <a:cubicBezTo>
                    <a:pt x="1935" y="590"/>
                    <a:pt x="1735" y="356"/>
                    <a:pt x="1468" y="156"/>
                  </a:cubicBezTo>
                  <a:cubicBezTo>
                    <a:pt x="1330" y="64"/>
                    <a:pt x="1199" y="0"/>
                    <a:pt x="10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5"/>
            <p:cNvSpPr/>
            <p:nvPr/>
          </p:nvSpPr>
          <p:spPr>
            <a:xfrm>
              <a:off x="53873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768" y="1"/>
                  </a:moveTo>
                  <a:cubicBezTo>
                    <a:pt x="701" y="1"/>
                    <a:pt x="601" y="168"/>
                    <a:pt x="434" y="1068"/>
                  </a:cubicBezTo>
                  <a:cubicBezTo>
                    <a:pt x="367" y="1469"/>
                    <a:pt x="267" y="2169"/>
                    <a:pt x="134" y="2936"/>
                  </a:cubicBezTo>
                  <a:cubicBezTo>
                    <a:pt x="134" y="2970"/>
                    <a:pt x="134" y="3003"/>
                    <a:pt x="134" y="3003"/>
                  </a:cubicBezTo>
                  <a:cubicBezTo>
                    <a:pt x="101" y="3303"/>
                    <a:pt x="34" y="3570"/>
                    <a:pt x="1" y="3837"/>
                  </a:cubicBezTo>
                  <a:cubicBezTo>
                    <a:pt x="67" y="3570"/>
                    <a:pt x="134" y="3303"/>
                    <a:pt x="201" y="3036"/>
                  </a:cubicBezTo>
                  <a:cubicBezTo>
                    <a:pt x="201" y="3003"/>
                    <a:pt x="201" y="2970"/>
                    <a:pt x="201" y="2936"/>
                  </a:cubicBezTo>
                  <a:cubicBezTo>
                    <a:pt x="367" y="2202"/>
                    <a:pt x="534" y="1502"/>
                    <a:pt x="634" y="1102"/>
                  </a:cubicBezTo>
                  <a:cubicBezTo>
                    <a:pt x="868" y="201"/>
                    <a:pt x="834" y="34"/>
                    <a:pt x="7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5"/>
            <p:cNvSpPr/>
            <p:nvPr/>
          </p:nvSpPr>
          <p:spPr>
            <a:xfrm>
              <a:off x="5424875" y="91347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841" y="1"/>
                  </a:moveTo>
                  <a:cubicBezTo>
                    <a:pt x="633" y="1"/>
                    <a:pt x="453" y="183"/>
                    <a:pt x="301" y="1006"/>
                  </a:cubicBezTo>
                  <a:cubicBezTo>
                    <a:pt x="234" y="1473"/>
                    <a:pt x="134" y="2240"/>
                    <a:pt x="101" y="2907"/>
                  </a:cubicBezTo>
                  <a:cubicBezTo>
                    <a:pt x="34" y="3541"/>
                    <a:pt x="1" y="4075"/>
                    <a:pt x="67" y="4108"/>
                  </a:cubicBezTo>
                  <a:cubicBezTo>
                    <a:pt x="134" y="4108"/>
                    <a:pt x="334" y="3608"/>
                    <a:pt x="534" y="2974"/>
                  </a:cubicBezTo>
                  <a:cubicBezTo>
                    <a:pt x="701" y="2374"/>
                    <a:pt x="935" y="1606"/>
                    <a:pt x="1035" y="1173"/>
                  </a:cubicBezTo>
                  <a:cubicBezTo>
                    <a:pt x="1235" y="272"/>
                    <a:pt x="1101" y="39"/>
                    <a:pt x="901" y="5"/>
                  </a:cubicBezTo>
                  <a:cubicBezTo>
                    <a:pt x="881" y="2"/>
                    <a:pt x="861" y="1"/>
                    <a:pt x="8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5"/>
            <p:cNvSpPr/>
            <p:nvPr/>
          </p:nvSpPr>
          <p:spPr>
            <a:xfrm>
              <a:off x="5459075" y="757000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542" y="1"/>
                  </a:moveTo>
                  <a:cubicBezTo>
                    <a:pt x="306" y="1"/>
                    <a:pt x="118" y="110"/>
                    <a:pt x="67" y="494"/>
                  </a:cubicBezTo>
                  <a:cubicBezTo>
                    <a:pt x="0" y="961"/>
                    <a:pt x="34" y="2128"/>
                    <a:pt x="334" y="2161"/>
                  </a:cubicBezTo>
                  <a:cubicBezTo>
                    <a:pt x="343" y="2163"/>
                    <a:pt x="353" y="2164"/>
                    <a:pt x="362" y="2164"/>
                  </a:cubicBezTo>
                  <a:cubicBezTo>
                    <a:pt x="663" y="2164"/>
                    <a:pt x="1105" y="1180"/>
                    <a:pt x="1234" y="727"/>
                  </a:cubicBezTo>
                  <a:cubicBezTo>
                    <a:pt x="1335" y="260"/>
                    <a:pt x="1101" y="93"/>
                    <a:pt x="767" y="27"/>
                  </a:cubicBezTo>
                  <a:cubicBezTo>
                    <a:pt x="690" y="11"/>
                    <a:pt x="614" y="1"/>
                    <a:pt x="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5"/>
            <p:cNvSpPr/>
            <p:nvPr/>
          </p:nvSpPr>
          <p:spPr>
            <a:xfrm>
              <a:off x="53431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101" y="1"/>
                  </a:moveTo>
                  <a:cubicBezTo>
                    <a:pt x="34" y="34"/>
                    <a:pt x="1" y="201"/>
                    <a:pt x="201" y="1102"/>
                  </a:cubicBezTo>
                  <a:cubicBezTo>
                    <a:pt x="301" y="1502"/>
                    <a:pt x="468" y="2202"/>
                    <a:pt x="634" y="2936"/>
                  </a:cubicBezTo>
                  <a:cubicBezTo>
                    <a:pt x="668" y="2970"/>
                    <a:pt x="668" y="3003"/>
                    <a:pt x="668" y="3036"/>
                  </a:cubicBezTo>
                  <a:cubicBezTo>
                    <a:pt x="734" y="3303"/>
                    <a:pt x="801" y="3570"/>
                    <a:pt x="868" y="3837"/>
                  </a:cubicBezTo>
                  <a:cubicBezTo>
                    <a:pt x="801" y="3570"/>
                    <a:pt x="768" y="3303"/>
                    <a:pt x="701" y="3003"/>
                  </a:cubicBezTo>
                  <a:cubicBezTo>
                    <a:pt x="701" y="3003"/>
                    <a:pt x="701" y="2970"/>
                    <a:pt x="701" y="2936"/>
                  </a:cubicBezTo>
                  <a:cubicBezTo>
                    <a:pt x="568" y="2202"/>
                    <a:pt x="468" y="1469"/>
                    <a:pt x="401" y="1068"/>
                  </a:cubicBezTo>
                  <a:cubicBezTo>
                    <a:pt x="267" y="168"/>
                    <a:pt x="167" y="1"/>
                    <a:pt x="1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" name="Google Shape;329;p5"/>
            <p:cNvSpPr/>
            <p:nvPr/>
          </p:nvSpPr>
          <p:spPr>
            <a:xfrm>
              <a:off x="5295625" y="91347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427" y="1"/>
                  </a:moveTo>
                  <a:cubicBezTo>
                    <a:pt x="407" y="1"/>
                    <a:pt x="387" y="2"/>
                    <a:pt x="367" y="5"/>
                  </a:cubicBezTo>
                  <a:cubicBezTo>
                    <a:pt x="134" y="39"/>
                    <a:pt x="0" y="272"/>
                    <a:pt x="234" y="1173"/>
                  </a:cubicBezTo>
                  <a:cubicBezTo>
                    <a:pt x="334" y="1606"/>
                    <a:pt x="534" y="2374"/>
                    <a:pt x="734" y="2974"/>
                  </a:cubicBezTo>
                  <a:cubicBezTo>
                    <a:pt x="934" y="3608"/>
                    <a:pt x="1101" y="4108"/>
                    <a:pt x="1168" y="4108"/>
                  </a:cubicBezTo>
                  <a:cubicBezTo>
                    <a:pt x="1268" y="4075"/>
                    <a:pt x="1234" y="3541"/>
                    <a:pt x="1168" y="2907"/>
                  </a:cubicBezTo>
                  <a:cubicBezTo>
                    <a:pt x="1101" y="2240"/>
                    <a:pt x="1034" y="1473"/>
                    <a:pt x="934" y="1006"/>
                  </a:cubicBezTo>
                  <a:cubicBezTo>
                    <a:pt x="812" y="183"/>
                    <a:pt x="635" y="1"/>
                    <a:pt x="4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" name="Google Shape;330;p5"/>
            <p:cNvSpPr/>
            <p:nvPr/>
          </p:nvSpPr>
          <p:spPr>
            <a:xfrm>
              <a:off x="5258925" y="757000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822" y="1"/>
                  </a:moveTo>
                  <a:cubicBezTo>
                    <a:pt x="753" y="1"/>
                    <a:pt x="679" y="11"/>
                    <a:pt x="601" y="27"/>
                  </a:cubicBezTo>
                  <a:cubicBezTo>
                    <a:pt x="267" y="93"/>
                    <a:pt x="1" y="260"/>
                    <a:pt x="134" y="727"/>
                  </a:cubicBezTo>
                  <a:cubicBezTo>
                    <a:pt x="231" y="1180"/>
                    <a:pt x="704" y="2164"/>
                    <a:pt x="1006" y="2164"/>
                  </a:cubicBezTo>
                  <a:cubicBezTo>
                    <a:pt x="1016" y="2164"/>
                    <a:pt x="1025" y="2163"/>
                    <a:pt x="1035" y="2161"/>
                  </a:cubicBezTo>
                  <a:cubicBezTo>
                    <a:pt x="1301" y="2128"/>
                    <a:pt x="1368" y="961"/>
                    <a:pt x="1301" y="494"/>
                  </a:cubicBezTo>
                  <a:cubicBezTo>
                    <a:pt x="1225" y="110"/>
                    <a:pt x="1050" y="1"/>
                    <a:pt x="8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" name="Google Shape;331;p5"/>
            <p:cNvSpPr/>
            <p:nvPr/>
          </p:nvSpPr>
          <p:spPr>
            <a:xfrm>
              <a:off x="5287275" y="1141125"/>
              <a:ext cx="60075" cy="86900"/>
            </a:xfrm>
            <a:custGeom>
              <a:rect b="b" l="l" r="r" t="t"/>
              <a:pathLst>
                <a:path extrusionOk="0" h="3476" w="2403">
                  <a:moveTo>
                    <a:pt x="91" y="0"/>
                  </a:moveTo>
                  <a:cubicBezTo>
                    <a:pt x="82" y="0"/>
                    <a:pt x="74" y="2"/>
                    <a:pt x="67" y="6"/>
                  </a:cubicBezTo>
                  <a:cubicBezTo>
                    <a:pt x="1" y="73"/>
                    <a:pt x="67" y="239"/>
                    <a:pt x="601" y="973"/>
                  </a:cubicBezTo>
                  <a:cubicBezTo>
                    <a:pt x="868" y="1340"/>
                    <a:pt x="1268" y="1907"/>
                    <a:pt x="1702" y="2508"/>
                  </a:cubicBezTo>
                  <a:cubicBezTo>
                    <a:pt x="1735" y="2541"/>
                    <a:pt x="1735" y="2541"/>
                    <a:pt x="1769" y="2574"/>
                  </a:cubicBezTo>
                  <a:cubicBezTo>
                    <a:pt x="1935" y="2808"/>
                    <a:pt x="2069" y="3041"/>
                    <a:pt x="2236" y="3275"/>
                  </a:cubicBezTo>
                  <a:cubicBezTo>
                    <a:pt x="2336" y="3408"/>
                    <a:pt x="2402" y="3475"/>
                    <a:pt x="2402" y="3475"/>
                  </a:cubicBezTo>
                  <a:cubicBezTo>
                    <a:pt x="2402" y="3475"/>
                    <a:pt x="2336" y="3408"/>
                    <a:pt x="2269" y="3275"/>
                  </a:cubicBezTo>
                  <a:cubicBezTo>
                    <a:pt x="2102" y="3041"/>
                    <a:pt x="1969" y="2775"/>
                    <a:pt x="1802" y="2541"/>
                  </a:cubicBezTo>
                  <a:cubicBezTo>
                    <a:pt x="1802" y="2541"/>
                    <a:pt x="1769" y="2508"/>
                    <a:pt x="1769" y="2474"/>
                  </a:cubicBezTo>
                  <a:cubicBezTo>
                    <a:pt x="1368" y="1841"/>
                    <a:pt x="1001" y="1240"/>
                    <a:pt x="768" y="873"/>
                  </a:cubicBezTo>
                  <a:cubicBezTo>
                    <a:pt x="349" y="155"/>
                    <a:pt x="172" y="0"/>
                    <a:pt x="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" name="Google Shape;332;p5"/>
            <p:cNvSpPr/>
            <p:nvPr/>
          </p:nvSpPr>
          <p:spPr>
            <a:xfrm>
              <a:off x="5167200" y="966800"/>
              <a:ext cx="65900" cy="87925"/>
            </a:xfrm>
            <a:custGeom>
              <a:rect b="b" l="l" r="r" t="t"/>
              <a:pathLst>
                <a:path extrusionOk="0" h="3517" w="2636">
                  <a:moveTo>
                    <a:pt x="386" y="0"/>
                  </a:moveTo>
                  <a:cubicBezTo>
                    <a:pt x="331" y="0"/>
                    <a:pt x="282" y="17"/>
                    <a:pt x="234" y="41"/>
                  </a:cubicBezTo>
                  <a:cubicBezTo>
                    <a:pt x="67" y="174"/>
                    <a:pt x="0" y="407"/>
                    <a:pt x="567" y="1175"/>
                  </a:cubicBezTo>
                  <a:cubicBezTo>
                    <a:pt x="834" y="1542"/>
                    <a:pt x="1301" y="2142"/>
                    <a:pt x="1735" y="2642"/>
                  </a:cubicBezTo>
                  <a:cubicBezTo>
                    <a:pt x="2108" y="3108"/>
                    <a:pt x="2451" y="3517"/>
                    <a:pt x="2551" y="3517"/>
                  </a:cubicBezTo>
                  <a:cubicBezTo>
                    <a:pt x="2558" y="3517"/>
                    <a:pt x="2564" y="3514"/>
                    <a:pt x="2569" y="3510"/>
                  </a:cubicBezTo>
                  <a:cubicBezTo>
                    <a:pt x="2635" y="3476"/>
                    <a:pt x="2402" y="3009"/>
                    <a:pt x="2102" y="2409"/>
                  </a:cubicBezTo>
                  <a:cubicBezTo>
                    <a:pt x="1802" y="1842"/>
                    <a:pt x="1401" y="1175"/>
                    <a:pt x="1168" y="774"/>
                  </a:cubicBezTo>
                  <a:cubicBezTo>
                    <a:pt x="787" y="165"/>
                    <a:pt x="561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" name="Google Shape;333;p5"/>
            <p:cNvSpPr/>
            <p:nvPr/>
          </p:nvSpPr>
          <p:spPr>
            <a:xfrm>
              <a:off x="5073800" y="832150"/>
              <a:ext cx="47550" cy="49525"/>
            </a:xfrm>
            <a:custGeom>
              <a:rect b="b" l="l" r="r" t="t"/>
              <a:pathLst>
                <a:path extrusionOk="0" h="1981" w="1902">
                  <a:moveTo>
                    <a:pt x="835" y="0"/>
                  </a:moveTo>
                  <a:cubicBezTo>
                    <a:pt x="713" y="0"/>
                    <a:pt x="590" y="64"/>
                    <a:pt x="467" y="156"/>
                  </a:cubicBezTo>
                  <a:cubicBezTo>
                    <a:pt x="167" y="356"/>
                    <a:pt x="0" y="590"/>
                    <a:pt x="267" y="957"/>
                  </a:cubicBezTo>
                  <a:cubicBezTo>
                    <a:pt x="539" y="1319"/>
                    <a:pt x="1274" y="1981"/>
                    <a:pt x="1585" y="1981"/>
                  </a:cubicBezTo>
                  <a:cubicBezTo>
                    <a:pt x="1618" y="1981"/>
                    <a:pt x="1646" y="1973"/>
                    <a:pt x="1668" y="1957"/>
                  </a:cubicBezTo>
                  <a:cubicBezTo>
                    <a:pt x="1902" y="1824"/>
                    <a:pt x="1535" y="723"/>
                    <a:pt x="1268" y="323"/>
                  </a:cubicBezTo>
                  <a:cubicBezTo>
                    <a:pt x="1124" y="89"/>
                    <a:pt x="979" y="0"/>
                    <a:pt x="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" name="Google Shape;334;p5"/>
            <p:cNvSpPr/>
            <p:nvPr/>
          </p:nvSpPr>
          <p:spPr>
            <a:xfrm>
              <a:off x="52447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115" y="1"/>
                  </a:moveTo>
                  <a:cubicBezTo>
                    <a:pt x="89" y="1"/>
                    <a:pt x="75" y="10"/>
                    <a:pt x="67" y="25"/>
                  </a:cubicBezTo>
                  <a:cubicBezTo>
                    <a:pt x="0" y="92"/>
                    <a:pt x="134" y="226"/>
                    <a:pt x="934" y="726"/>
                  </a:cubicBezTo>
                  <a:cubicBezTo>
                    <a:pt x="1268" y="926"/>
                    <a:pt x="1868" y="1293"/>
                    <a:pt x="2536" y="1693"/>
                  </a:cubicBezTo>
                  <a:cubicBezTo>
                    <a:pt x="2536" y="1727"/>
                    <a:pt x="2569" y="1727"/>
                    <a:pt x="2602" y="1760"/>
                  </a:cubicBezTo>
                  <a:cubicBezTo>
                    <a:pt x="2836" y="1893"/>
                    <a:pt x="3069" y="2060"/>
                    <a:pt x="3303" y="2194"/>
                  </a:cubicBezTo>
                  <a:cubicBezTo>
                    <a:pt x="3069" y="2027"/>
                    <a:pt x="2836" y="1860"/>
                    <a:pt x="2636" y="1693"/>
                  </a:cubicBezTo>
                  <a:cubicBezTo>
                    <a:pt x="2602" y="1693"/>
                    <a:pt x="2569" y="1660"/>
                    <a:pt x="2569" y="1660"/>
                  </a:cubicBezTo>
                  <a:cubicBezTo>
                    <a:pt x="1935" y="1226"/>
                    <a:pt x="1368" y="793"/>
                    <a:pt x="1035" y="559"/>
                  </a:cubicBezTo>
                  <a:cubicBezTo>
                    <a:pt x="439" y="119"/>
                    <a:pt x="206" y="1"/>
                    <a:pt x="1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" name="Google Shape;335;p5"/>
            <p:cNvSpPr/>
            <p:nvPr/>
          </p:nvSpPr>
          <p:spPr>
            <a:xfrm>
              <a:off x="5069625" y="1065350"/>
              <a:ext cx="90925" cy="61200"/>
            </a:xfrm>
            <a:custGeom>
              <a:rect b="b" l="l" r="r" t="t"/>
              <a:pathLst>
                <a:path extrusionOk="0" h="2448" w="3637">
                  <a:moveTo>
                    <a:pt x="373" y="0"/>
                  </a:moveTo>
                  <a:cubicBezTo>
                    <a:pt x="258" y="0"/>
                    <a:pt x="188" y="54"/>
                    <a:pt x="134" y="135"/>
                  </a:cubicBezTo>
                  <a:cubicBezTo>
                    <a:pt x="0" y="335"/>
                    <a:pt x="34" y="568"/>
                    <a:pt x="834" y="1069"/>
                  </a:cubicBezTo>
                  <a:cubicBezTo>
                    <a:pt x="1235" y="1302"/>
                    <a:pt x="1902" y="1669"/>
                    <a:pt x="2502" y="1969"/>
                  </a:cubicBezTo>
                  <a:cubicBezTo>
                    <a:pt x="3003" y="2235"/>
                    <a:pt x="3452" y="2448"/>
                    <a:pt x="3573" y="2448"/>
                  </a:cubicBezTo>
                  <a:cubicBezTo>
                    <a:pt x="3589" y="2448"/>
                    <a:pt x="3599" y="2444"/>
                    <a:pt x="3603" y="2436"/>
                  </a:cubicBezTo>
                  <a:cubicBezTo>
                    <a:pt x="3636" y="2403"/>
                    <a:pt x="3236" y="2036"/>
                    <a:pt x="2736" y="1603"/>
                  </a:cubicBezTo>
                  <a:cubicBezTo>
                    <a:pt x="2235" y="1202"/>
                    <a:pt x="1635" y="702"/>
                    <a:pt x="1268" y="435"/>
                  </a:cubicBezTo>
                  <a:cubicBezTo>
                    <a:pt x="811" y="117"/>
                    <a:pt x="543" y="0"/>
                    <a:pt x="3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" name="Google Shape;336;p5"/>
            <p:cNvSpPr/>
            <p:nvPr/>
          </p:nvSpPr>
          <p:spPr>
            <a:xfrm>
              <a:off x="493452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699" y="0"/>
                  </a:moveTo>
                  <a:cubicBezTo>
                    <a:pt x="506" y="0"/>
                    <a:pt x="363" y="145"/>
                    <a:pt x="234" y="317"/>
                  </a:cubicBezTo>
                  <a:cubicBezTo>
                    <a:pt x="67" y="617"/>
                    <a:pt x="1" y="884"/>
                    <a:pt x="401" y="1151"/>
                  </a:cubicBezTo>
                  <a:cubicBezTo>
                    <a:pt x="742" y="1335"/>
                    <a:pt x="1476" y="1622"/>
                    <a:pt x="1855" y="1622"/>
                  </a:cubicBezTo>
                  <a:cubicBezTo>
                    <a:pt x="1957" y="1622"/>
                    <a:pt x="2033" y="1601"/>
                    <a:pt x="2069" y="1551"/>
                  </a:cubicBezTo>
                  <a:cubicBezTo>
                    <a:pt x="2236" y="1284"/>
                    <a:pt x="1468" y="450"/>
                    <a:pt x="1068" y="150"/>
                  </a:cubicBezTo>
                  <a:cubicBezTo>
                    <a:pt x="926" y="44"/>
                    <a:pt x="805" y="0"/>
                    <a:pt x="6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" name="Google Shape;337;p5"/>
            <p:cNvSpPr/>
            <p:nvPr/>
          </p:nvSpPr>
          <p:spPr>
            <a:xfrm>
              <a:off x="5222225" y="1239275"/>
              <a:ext cx="96775" cy="20425"/>
            </a:xfrm>
            <a:custGeom>
              <a:rect b="b" l="l" r="r" t="t"/>
              <a:pathLst>
                <a:path extrusionOk="0" h="817" w="3871">
                  <a:moveTo>
                    <a:pt x="170" y="0"/>
                  </a:moveTo>
                  <a:cubicBezTo>
                    <a:pt x="68" y="0"/>
                    <a:pt x="34" y="22"/>
                    <a:pt x="34" y="49"/>
                  </a:cubicBezTo>
                  <a:cubicBezTo>
                    <a:pt x="1" y="149"/>
                    <a:pt x="168" y="216"/>
                    <a:pt x="1102" y="383"/>
                  </a:cubicBezTo>
                  <a:cubicBezTo>
                    <a:pt x="1502" y="450"/>
                    <a:pt x="2202" y="550"/>
                    <a:pt x="2936" y="683"/>
                  </a:cubicBezTo>
                  <a:lnTo>
                    <a:pt x="3036" y="683"/>
                  </a:lnTo>
                  <a:cubicBezTo>
                    <a:pt x="3303" y="717"/>
                    <a:pt x="3570" y="783"/>
                    <a:pt x="3870" y="817"/>
                  </a:cubicBezTo>
                  <a:cubicBezTo>
                    <a:pt x="3603" y="750"/>
                    <a:pt x="3303" y="683"/>
                    <a:pt x="3036" y="650"/>
                  </a:cubicBezTo>
                  <a:cubicBezTo>
                    <a:pt x="3003" y="616"/>
                    <a:pt x="3003" y="616"/>
                    <a:pt x="2970" y="616"/>
                  </a:cubicBezTo>
                  <a:cubicBezTo>
                    <a:pt x="2236" y="450"/>
                    <a:pt x="1535" y="283"/>
                    <a:pt x="1135" y="183"/>
                  </a:cubicBezTo>
                  <a:cubicBezTo>
                    <a:pt x="604" y="45"/>
                    <a:pt x="316" y="0"/>
                    <a:pt x="1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" name="Google Shape;338;p5"/>
            <p:cNvSpPr/>
            <p:nvPr/>
          </p:nvSpPr>
          <p:spPr>
            <a:xfrm>
              <a:off x="5017075" y="1193850"/>
              <a:ext cx="104275" cy="27575"/>
            </a:xfrm>
            <a:custGeom>
              <a:rect b="b" l="l" r="r" t="t"/>
              <a:pathLst>
                <a:path extrusionOk="0" h="1103" w="4171">
                  <a:moveTo>
                    <a:pt x="504" y="1"/>
                  </a:moveTo>
                  <a:cubicBezTo>
                    <a:pt x="184" y="1"/>
                    <a:pt x="90" y="111"/>
                    <a:pt x="68" y="265"/>
                  </a:cubicBezTo>
                  <a:cubicBezTo>
                    <a:pt x="1" y="465"/>
                    <a:pt x="134" y="666"/>
                    <a:pt x="1068" y="832"/>
                  </a:cubicBezTo>
                  <a:cubicBezTo>
                    <a:pt x="1535" y="899"/>
                    <a:pt x="2303" y="999"/>
                    <a:pt x="2936" y="1032"/>
                  </a:cubicBezTo>
                  <a:cubicBezTo>
                    <a:pt x="3349" y="1074"/>
                    <a:pt x="3710" y="1102"/>
                    <a:pt x="3926" y="1102"/>
                  </a:cubicBezTo>
                  <a:cubicBezTo>
                    <a:pt x="4059" y="1102"/>
                    <a:pt x="4137" y="1091"/>
                    <a:pt x="4137" y="1066"/>
                  </a:cubicBezTo>
                  <a:cubicBezTo>
                    <a:pt x="4171" y="999"/>
                    <a:pt x="3637" y="799"/>
                    <a:pt x="3036" y="632"/>
                  </a:cubicBezTo>
                  <a:cubicBezTo>
                    <a:pt x="2403" y="432"/>
                    <a:pt x="1669" y="199"/>
                    <a:pt x="1202" y="98"/>
                  </a:cubicBezTo>
                  <a:cubicBezTo>
                    <a:pt x="895" y="30"/>
                    <a:pt x="670" y="1"/>
                    <a:pt x="5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" name="Google Shape;339;p5"/>
            <p:cNvSpPr/>
            <p:nvPr/>
          </p:nvSpPr>
          <p:spPr>
            <a:xfrm>
              <a:off x="4861150" y="1156525"/>
              <a:ext cx="56725" cy="30525"/>
            </a:xfrm>
            <a:custGeom>
              <a:rect b="b" l="l" r="r" t="t"/>
              <a:pathLst>
                <a:path extrusionOk="0" h="1221" w="2269">
                  <a:moveTo>
                    <a:pt x="536" y="0"/>
                  </a:moveTo>
                  <a:cubicBezTo>
                    <a:pt x="226" y="0"/>
                    <a:pt x="123" y="210"/>
                    <a:pt x="67" y="491"/>
                  </a:cubicBezTo>
                  <a:cubicBezTo>
                    <a:pt x="0" y="824"/>
                    <a:pt x="34" y="1124"/>
                    <a:pt x="501" y="1191"/>
                  </a:cubicBezTo>
                  <a:cubicBezTo>
                    <a:pt x="637" y="1209"/>
                    <a:pt x="819" y="1220"/>
                    <a:pt x="1015" y="1220"/>
                  </a:cubicBezTo>
                  <a:cubicBezTo>
                    <a:pt x="1539" y="1220"/>
                    <a:pt x="2153" y="1143"/>
                    <a:pt x="2202" y="924"/>
                  </a:cubicBezTo>
                  <a:cubicBezTo>
                    <a:pt x="2268" y="657"/>
                    <a:pt x="1201" y="157"/>
                    <a:pt x="734" y="24"/>
                  </a:cubicBezTo>
                  <a:cubicBezTo>
                    <a:pt x="660" y="8"/>
                    <a:pt x="594" y="0"/>
                    <a:pt x="5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" name="Google Shape;340;p5"/>
            <p:cNvSpPr/>
            <p:nvPr/>
          </p:nvSpPr>
          <p:spPr>
            <a:xfrm>
              <a:off x="5222225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4104" y="1"/>
                  </a:moveTo>
                  <a:cubicBezTo>
                    <a:pt x="4103" y="1"/>
                    <a:pt x="4003" y="34"/>
                    <a:pt x="3870" y="34"/>
                  </a:cubicBezTo>
                  <a:cubicBezTo>
                    <a:pt x="3570" y="101"/>
                    <a:pt x="3303" y="134"/>
                    <a:pt x="3036" y="201"/>
                  </a:cubicBezTo>
                  <a:lnTo>
                    <a:pt x="2936" y="201"/>
                  </a:lnTo>
                  <a:cubicBezTo>
                    <a:pt x="2202" y="334"/>
                    <a:pt x="1502" y="435"/>
                    <a:pt x="1102" y="501"/>
                  </a:cubicBezTo>
                  <a:cubicBezTo>
                    <a:pt x="168" y="635"/>
                    <a:pt x="1" y="735"/>
                    <a:pt x="34" y="801"/>
                  </a:cubicBezTo>
                  <a:cubicBezTo>
                    <a:pt x="34" y="843"/>
                    <a:pt x="69" y="867"/>
                    <a:pt x="173" y="867"/>
                  </a:cubicBezTo>
                  <a:cubicBezTo>
                    <a:pt x="320" y="867"/>
                    <a:pt x="607" y="819"/>
                    <a:pt x="1135" y="701"/>
                  </a:cubicBezTo>
                  <a:cubicBezTo>
                    <a:pt x="1535" y="601"/>
                    <a:pt x="2236" y="435"/>
                    <a:pt x="2970" y="268"/>
                  </a:cubicBezTo>
                  <a:cubicBezTo>
                    <a:pt x="3003" y="234"/>
                    <a:pt x="3003" y="234"/>
                    <a:pt x="3036" y="234"/>
                  </a:cubicBezTo>
                  <a:cubicBezTo>
                    <a:pt x="3303" y="168"/>
                    <a:pt x="3603" y="101"/>
                    <a:pt x="3870" y="68"/>
                  </a:cubicBezTo>
                  <a:cubicBezTo>
                    <a:pt x="4003" y="34"/>
                    <a:pt x="4103" y="1"/>
                    <a:pt x="41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" name="Google Shape;341;p5"/>
            <p:cNvSpPr/>
            <p:nvPr/>
          </p:nvSpPr>
          <p:spPr>
            <a:xfrm>
              <a:off x="5017075" y="1321250"/>
              <a:ext cx="104275" cy="27625"/>
            </a:xfrm>
            <a:custGeom>
              <a:rect b="b" l="l" r="r" t="t"/>
              <a:pathLst>
                <a:path extrusionOk="0" h="1105" w="4171">
                  <a:moveTo>
                    <a:pt x="3881" y="1"/>
                  </a:moveTo>
                  <a:cubicBezTo>
                    <a:pt x="3662" y="1"/>
                    <a:pt x="3322" y="20"/>
                    <a:pt x="2936" y="39"/>
                  </a:cubicBezTo>
                  <a:cubicBezTo>
                    <a:pt x="2303" y="106"/>
                    <a:pt x="1535" y="173"/>
                    <a:pt x="1068" y="273"/>
                  </a:cubicBezTo>
                  <a:cubicBezTo>
                    <a:pt x="134" y="406"/>
                    <a:pt x="1" y="606"/>
                    <a:pt x="68" y="840"/>
                  </a:cubicBezTo>
                  <a:cubicBezTo>
                    <a:pt x="90" y="994"/>
                    <a:pt x="184" y="1104"/>
                    <a:pt x="504" y="1104"/>
                  </a:cubicBezTo>
                  <a:cubicBezTo>
                    <a:pt x="670" y="1104"/>
                    <a:pt x="895" y="1075"/>
                    <a:pt x="1202" y="1007"/>
                  </a:cubicBezTo>
                  <a:cubicBezTo>
                    <a:pt x="1669" y="873"/>
                    <a:pt x="2403" y="673"/>
                    <a:pt x="3036" y="473"/>
                  </a:cubicBezTo>
                  <a:cubicBezTo>
                    <a:pt x="3637" y="273"/>
                    <a:pt x="4171" y="106"/>
                    <a:pt x="4137" y="39"/>
                  </a:cubicBezTo>
                  <a:cubicBezTo>
                    <a:pt x="4137" y="11"/>
                    <a:pt x="4042" y="1"/>
                    <a:pt x="3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" name="Google Shape;342;p5"/>
            <p:cNvSpPr/>
            <p:nvPr/>
          </p:nvSpPr>
          <p:spPr>
            <a:xfrm>
              <a:off x="4861150" y="1354975"/>
              <a:ext cx="56725" cy="30700"/>
            </a:xfrm>
            <a:custGeom>
              <a:rect b="b" l="l" r="r" t="t"/>
              <a:pathLst>
                <a:path extrusionOk="0" h="1228" w="2269">
                  <a:moveTo>
                    <a:pt x="938" y="1"/>
                  </a:moveTo>
                  <a:cubicBezTo>
                    <a:pt x="772" y="1"/>
                    <a:pt x="619" y="9"/>
                    <a:pt x="501" y="25"/>
                  </a:cubicBezTo>
                  <a:cubicBezTo>
                    <a:pt x="34" y="125"/>
                    <a:pt x="0" y="392"/>
                    <a:pt x="67" y="725"/>
                  </a:cubicBezTo>
                  <a:cubicBezTo>
                    <a:pt x="122" y="999"/>
                    <a:pt x="221" y="1227"/>
                    <a:pt x="513" y="1227"/>
                  </a:cubicBezTo>
                  <a:cubicBezTo>
                    <a:pt x="577" y="1227"/>
                    <a:pt x="650" y="1216"/>
                    <a:pt x="734" y="1192"/>
                  </a:cubicBezTo>
                  <a:cubicBezTo>
                    <a:pt x="1201" y="1092"/>
                    <a:pt x="2268" y="592"/>
                    <a:pt x="2202" y="292"/>
                  </a:cubicBezTo>
                  <a:cubicBezTo>
                    <a:pt x="2151" y="88"/>
                    <a:pt x="1477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" name="Google Shape;343;p5"/>
            <p:cNvSpPr/>
            <p:nvPr/>
          </p:nvSpPr>
          <p:spPr>
            <a:xfrm>
              <a:off x="5244750" y="1303875"/>
              <a:ext cx="82575" cy="54775"/>
            </a:xfrm>
            <a:custGeom>
              <a:rect b="b" l="l" r="r" t="t"/>
              <a:pathLst>
                <a:path extrusionOk="0" h="2191" w="3303">
                  <a:moveTo>
                    <a:pt x="3303" y="1"/>
                  </a:moveTo>
                  <a:lnTo>
                    <a:pt x="3303" y="1"/>
                  </a:lnTo>
                  <a:cubicBezTo>
                    <a:pt x="3069" y="134"/>
                    <a:pt x="2836" y="301"/>
                    <a:pt x="2602" y="434"/>
                  </a:cubicBezTo>
                  <a:cubicBezTo>
                    <a:pt x="2569" y="468"/>
                    <a:pt x="2536" y="468"/>
                    <a:pt x="2536" y="468"/>
                  </a:cubicBezTo>
                  <a:cubicBezTo>
                    <a:pt x="1868" y="868"/>
                    <a:pt x="1268" y="1235"/>
                    <a:pt x="934" y="1468"/>
                  </a:cubicBezTo>
                  <a:cubicBezTo>
                    <a:pt x="134" y="1969"/>
                    <a:pt x="0" y="2102"/>
                    <a:pt x="67" y="2169"/>
                  </a:cubicBezTo>
                  <a:cubicBezTo>
                    <a:pt x="74" y="2182"/>
                    <a:pt x="86" y="2190"/>
                    <a:pt x="107" y="2190"/>
                  </a:cubicBezTo>
                  <a:cubicBezTo>
                    <a:pt x="191" y="2190"/>
                    <a:pt x="421" y="2062"/>
                    <a:pt x="1035" y="1635"/>
                  </a:cubicBezTo>
                  <a:cubicBezTo>
                    <a:pt x="1368" y="1402"/>
                    <a:pt x="1935" y="968"/>
                    <a:pt x="2569" y="534"/>
                  </a:cubicBezTo>
                  <a:cubicBezTo>
                    <a:pt x="2569" y="501"/>
                    <a:pt x="2602" y="501"/>
                    <a:pt x="2636" y="468"/>
                  </a:cubicBezTo>
                  <a:cubicBezTo>
                    <a:pt x="2836" y="301"/>
                    <a:pt x="3069" y="167"/>
                    <a:pt x="33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" name="Google Shape;344;p5"/>
            <p:cNvSpPr/>
            <p:nvPr/>
          </p:nvSpPr>
          <p:spPr>
            <a:xfrm>
              <a:off x="5069625" y="1415325"/>
              <a:ext cx="90925" cy="61650"/>
            </a:xfrm>
            <a:custGeom>
              <a:rect b="b" l="l" r="r" t="t"/>
              <a:pathLst>
                <a:path extrusionOk="0" h="2466" w="3637">
                  <a:moveTo>
                    <a:pt x="3573" y="1"/>
                  </a:moveTo>
                  <a:cubicBezTo>
                    <a:pt x="3452" y="1"/>
                    <a:pt x="3003" y="214"/>
                    <a:pt x="2502" y="479"/>
                  </a:cubicBezTo>
                  <a:cubicBezTo>
                    <a:pt x="1902" y="813"/>
                    <a:pt x="1235" y="1180"/>
                    <a:pt x="834" y="1413"/>
                  </a:cubicBezTo>
                  <a:cubicBezTo>
                    <a:pt x="34" y="1914"/>
                    <a:pt x="0" y="2147"/>
                    <a:pt x="134" y="2347"/>
                  </a:cubicBezTo>
                  <a:cubicBezTo>
                    <a:pt x="188" y="2414"/>
                    <a:pt x="257" y="2465"/>
                    <a:pt x="372" y="2465"/>
                  </a:cubicBezTo>
                  <a:cubicBezTo>
                    <a:pt x="541" y="2465"/>
                    <a:pt x="809" y="2353"/>
                    <a:pt x="1268" y="2014"/>
                  </a:cubicBezTo>
                  <a:cubicBezTo>
                    <a:pt x="1635" y="1747"/>
                    <a:pt x="2235" y="1280"/>
                    <a:pt x="2736" y="846"/>
                  </a:cubicBezTo>
                  <a:cubicBezTo>
                    <a:pt x="3236" y="446"/>
                    <a:pt x="3636" y="79"/>
                    <a:pt x="3603" y="12"/>
                  </a:cubicBezTo>
                  <a:cubicBezTo>
                    <a:pt x="3599" y="5"/>
                    <a:pt x="3589" y="1"/>
                    <a:pt x="35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" name="Google Shape;345;p5"/>
            <p:cNvSpPr/>
            <p:nvPr/>
          </p:nvSpPr>
          <p:spPr>
            <a:xfrm>
              <a:off x="493452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1839" y="1"/>
                  </a:moveTo>
                  <a:cubicBezTo>
                    <a:pt x="1456" y="1"/>
                    <a:pt x="738" y="268"/>
                    <a:pt x="401" y="475"/>
                  </a:cubicBezTo>
                  <a:cubicBezTo>
                    <a:pt x="1" y="742"/>
                    <a:pt x="67" y="1009"/>
                    <a:pt x="234" y="1276"/>
                  </a:cubicBezTo>
                  <a:cubicBezTo>
                    <a:pt x="364" y="1471"/>
                    <a:pt x="508" y="1610"/>
                    <a:pt x="703" y="1610"/>
                  </a:cubicBezTo>
                  <a:cubicBezTo>
                    <a:pt x="808" y="1610"/>
                    <a:pt x="928" y="1569"/>
                    <a:pt x="1068" y="1476"/>
                  </a:cubicBezTo>
                  <a:cubicBezTo>
                    <a:pt x="1468" y="1176"/>
                    <a:pt x="2236" y="309"/>
                    <a:pt x="2069" y="75"/>
                  </a:cubicBezTo>
                  <a:cubicBezTo>
                    <a:pt x="2031" y="23"/>
                    <a:pt x="1949" y="1"/>
                    <a:pt x="18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" name="Google Shape;346;p5"/>
            <p:cNvSpPr/>
            <p:nvPr/>
          </p:nvSpPr>
          <p:spPr>
            <a:xfrm>
              <a:off x="5287275" y="1313875"/>
              <a:ext cx="60075" cy="87125"/>
            </a:xfrm>
            <a:custGeom>
              <a:rect b="b" l="l" r="r" t="t"/>
              <a:pathLst>
                <a:path extrusionOk="0" h="3485" w="2403">
                  <a:moveTo>
                    <a:pt x="2402" y="1"/>
                  </a:moveTo>
                  <a:cubicBezTo>
                    <a:pt x="2401" y="3"/>
                    <a:pt x="2335" y="102"/>
                    <a:pt x="2236" y="234"/>
                  </a:cubicBezTo>
                  <a:cubicBezTo>
                    <a:pt x="2069" y="468"/>
                    <a:pt x="1935" y="701"/>
                    <a:pt x="1769" y="935"/>
                  </a:cubicBezTo>
                  <a:cubicBezTo>
                    <a:pt x="1735" y="935"/>
                    <a:pt x="1735" y="968"/>
                    <a:pt x="1702" y="968"/>
                  </a:cubicBezTo>
                  <a:cubicBezTo>
                    <a:pt x="1268" y="1602"/>
                    <a:pt x="868" y="2169"/>
                    <a:pt x="601" y="2503"/>
                  </a:cubicBezTo>
                  <a:cubicBezTo>
                    <a:pt x="67" y="3270"/>
                    <a:pt x="1" y="3437"/>
                    <a:pt x="67" y="3470"/>
                  </a:cubicBezTo>
                  <a:cubicBezTo>
                    <a:pt x="77" y="3479"/>
                    <a:pt x="89" y="3485"/>
                    <a:pt x="103" y="3485"/>
                  </a:cubicBezTo>
                  <a:cubicBezTo>
                    <a:pt x="188" y="3485"/>
                    <a:pt x="368" y="3289"/>
                    <a:pt x="768" y="2603"/>
                  </a:cubicBezTo>
                  <a:cubicBezTo>
                    <a:pt x="1001" y="2269"/>
                    <a:pt x="1368" y="1669"/>
                    <a:pt x="1769" y="1002"/>
                  </a:cubicBezTo>
                  <a:cubicBezTo>
                    <a:pt x="1769" y="1002"/>
                    <a:pt x="1802" y="968"/>
                    <a:pt x="1802" y="935"/>
                  </a:cubicBezTo>
                  <a:cubicBezTo>
                    <a:pt x="1969" y="701"/>
                    <a:pt x="2102" y="468"/>
                    <a:pt x="2269" y="234"/>
                  </a:cubicBezTo>
                  <a:cubicBezTo>
                    <a:pt x="2335" y="102"/>
                    <a:pt x="2401" y="3"/>
                    <a:pt x="24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" name="Google Shape;347;p5"/>
            <p:cNvSpPr/>
            <p:nvPr/>
          </p:nvSpPr>
          <p:spPr>
            <a:xfrm>
              <a:off x="5167200" y="1487300"/>
              <a:ext cx="65900" cy="88300"/>
            </a:xfrm>
            <a:custGeom>
              <a:rect b="b" l="l" r="r" t="t"/>
              <a:pathLst>
                <a:path extrusionOk="0" h="3532" w="2636">
                  <a:moveTo>
                    <a:pt x="2560" y="0"/>
                  </a:moveTo>
                  <a:cubicBezTo>
                    <a:pt x="2473" y="0"/>
                    <a:pt x="2120" y="389"/>
                    <a:pt x="1735" y="869"/>
                  </a:cubicBezTo>
                  <a:cubicBezTo>
                    <a:pt x="1301" y="1370"/>
                    <a:pt x="834" y="1970"/>
                    <a:pt x="567" y="2370"/>
                  </a:cubicBezTo>
                  <a:cubicBezTo>
                    <a:pt x="0" y="3104"/>
                    <a:pt x="67" y="3371"/>
                    <a:pt x="234" y="3471"/>
                  </a:cubicBezTo>
                  <a:cubicBezTo>
                    <a:pt x="288" y="3507"/>
                    <a:pt x="344" y="3531"/>
                    <a:pt x="407" y="3531"/>
                  </a:cubicBezTo>
                  <a:cubicBezTo>
                    <a:pt x="579" y="3531"/>
                    <a:pt x="802" y="3356"/>
                    <a:pt x="1168" y="2771"/>
                  </a:cubicBezTo>
                  <a:cubicBezTo>
                    <a:pt x="1401" y="2370"/>
                    <a:pt x="1802" y="1703"/>
                    <a:pt x="2102" y="1103"/>
                  </a:cubicBezTo>
                  <a:cubicBezTo>
                    <a:pt x="2402" y="536"/>
                    <a:pt x="2635" y="69"/>
                    <a:pt x="2569" y="2"/>
                  </a:cubicBezTo>
                  <a:cubicBezTo>
                    <a:pt x="2566" y="1"/>
                    <a:pt x="2563" y="0"/>
                    <a:pt x="2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" name="Google Shape;348;p5"/>
            <p:cNvSpPr/>
            <p:nvPr/>
          </p:nvSpPr>
          <p:spPr>
            <a:xfrm>
              <a:off x="5073800" y="1660225"/>
              <a:ext cx="47550" cy="49725"/>
            </a:xfrm>
            <a:custGeom>
              <a:rect b="b" l="l" r="r" t="t"/>
              <a:pathLst>
                <a:path extrusionOk="0" h="1989" w="1902">
                  <a:moveTo>
                    <a:pt x="1585" y="0"/>
                  </a:moveTo>
                  <a:cubicBezTo>
                    <a:pt x="1274" y="0"/>
                    <a:pt x="539" y="662"/>
                    <a:pt x="267" y="1024"/>
                  </a:cubicBezTo>
                  <a:cubicBezTo>
                    <a:pt x="0" y="1424"/>
                    <a:pt x="167" y="1658"/>
                    <a:pt x="467" y="1858"/>
                  </a:cubicBezTo>
                  <a:cubicBezTo>
                    <a:pt x="589" y="1934"/>
                    <a:pt x="710" y="1989"/>
                    <a:pt x="831" y="1989"/>
                  </a:cubicBezTo>
                  <a:cubicBezTo>
                    <a:pt x="977" y="1989"/>
                    <a:pt x="1122" y="1910"/>
                    <a:pt x="1268" y="1691"/>
                  </a:cubicBezTo>
                  <a:cubicBezTo>
                    <a:pt x="1535" y="1291"/>
                    <a:pt x="1902" y="190"/>
                    <a:pt x="1668" y="23"/>
                  </a:cubicBezTo>
                  <a:cubicBezTo>
                    <a:pt x="1646" y="7"/>
                    <a:pt x="1618" y="0"/>
                    <a:pt x="15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" name="Google Shape;349;p5"/>
            <p:cNvSpPr/>
            <p:nvPr/>
          </p:nvSpPr>
          <p:spPr>
            <a:xfrm>
              <a:off x="5343150" y="1328075"/>
              <a:ext cx="21700" cy="96000"/>
            </a:xfrm>
            <a:custGeom>
              <a:rect b="b" l="l" r="r" t="t"/>
              <a:pathLst>
                <a:path extrusionOk="0" h="3840" w="868">
                  <a:moveTo>
                    <a:pt x="868" y="0"/>
                  </a:moveTo>
                  <a:lnTo>
                    <a:pt x="868" y="0"/>
                  </a:lnTo>
                  <a:cubicBezTo>
                    <a:pt x="801" y="300"/>
                    <a:pt x="734" y="567"/>
                    <a:pt x="668" y="834"/>
                  </a:cubicBezTo>
                  <a:cubicBezTo>
                    <a:pt x="668" y="867"/>
                    <a:pt x="668" y="901"/>
                    <a:pt x="634" y="901"/>
                  </a:cubicBezTo>
                  <a:cubicBezTo>
                    <a:pt x="468" y="1634"/>
                    <a:pt x="301" y="2335"/>
                    <a:pt x="201" y="2735"/>
                  </a:cubicBezTo>
                  <a:cubicBezTo>
                    <a:pt x="1" y="3636"/>
                    <a:pt x="34" y="3836"/>
                    <a:pt x="101" y="3836"/>
                  </a:cubicBezTo>
                  <a:cubicBezTo>
                    <a:pt x="106" y="3838"/>
                    <a:pt x="111" y="3840"/>
                    <a:pt x="116" y="3840"/>
                  </a:cubicBezTo>
                  <a:cubicBezTo>
                    <a:pt x="183" y="3840"/>
                    <a:pt x="278" y="3632"/>
                    <a:pt x="401" y="2769"/>
                  </a:cubicBezTo>
                  <a:cubicBezTo>
                    <a:pt x="468" y="2368"/>
                    <a:pt x="568" y="1668"/>
                    <a:pt x="701" y="934"/>
                  </a:cubicBezTo>
                  <a:cubicBezTo>
                    <a:pt x="701" y="901"/>
                    <a:pt x="701" y="867"/>
                    <a:pt x="701" y="834"/>
                  </a:cubicBezTo>
                  <a:cubicBezTo>
                    <a:pt x="768" y="567"/>
                    <a:pt x="801" y="30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" name="Google Shape;350;p5"/>
            <p:cNvSpPr/>
            <p:nvPr/>
          </p:nvSpPr>
          <p:spPr>
            <a:xfrm>
              <a:off x="5295625" y="152652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1168" y="1"/>
                  </a:moveTo>
                  <a:cubicBezTo>
                    <a:pt x="1101" y="1"/>
                    <a:pt x="934" y="501"/>
                    <a:pt x="734" y="1102"/>
                  </a:cubicBezTo>
                  <a:cubicBezTo>
                    <a:pt x="534" y="1735"/>
                    <a:pt x="334" y="2469"/>
                    <a:pt x="234" y="2936"/>
                  </a:cubicBezTo>
                  <a:cubicBezTo>
                    <a:pt x="0" y="3837"/>
                    <a:pt x="134" y="4037"/>
                    <a:pt x="367" y="4104"/>
                  </a:cubicBezTo>
                  <a:cubicBezTo>
                    <a:pt x="387" y="4107"/>
                    <a:pt x="407" y="4108"/>
                    <a:pt x="427" y="4108"/>
                  </a:cubicBezTo>
                  <a:cubicBezTo>
                    <a:pt x="635" y="4108"/>
                    <a:pt x="812" y="3923"/>
                    <a:pt x="934" y="3070"/>
                  </a:cubicBezTo>
                  <a:cubicBezTo>
                    <a:pt x="1034" y="2603"/>
                    <a:pt x="1101" y="1836"/>
                    <a:pt x="1168" y="1202"/>
                  </a:cubicBezTo>
                  <a:cubicBezTo>
                    <a:pt x="1234" y="535"/>
                    <a:pt x="1268" y="1"/>
                    <a:pt x="11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" name="Google Shape;351;p5"/>
            <p:cNvSpPr/>
            <p:nvPr/>
          </p:nvSpPr>
          <p:spPr>
            <a:xfrm>
              <a:off x="5258925" y="1730775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1007" y="0"/>
                  </a:moveTo>
                  <a:cubicBezTo>
                    <a:pt x="705" y="0"/>
                    <a:pt x="231" y="1018"/>
                    <a:pt x="134" y="1471"/>
                  </a:cubicBezTo>
                  <a:cubicBezTo>
                    <a:pt x="1" y="1938"/>
                    <a:pt x="267" y="2072"/>
                    <a:pt x="601" y="2138"/>
                  </a:cubicBezTo>
                  <a:cubicBezTo>
                    <a:pt x="681" y="2154"/>
                    <a:pt x="756" y="2164"/>
                    <a:pt x="827" y="2164"/>
                  </a:cubicBezTo>
                  <a:cubicBezTo>
                    <a:pt x="1052" y="2164"/>
                    <a:pt x="1225" y="2060"/>
                    <a:pt x="1301" y="1705"/>
                  </a:cubicBezTo>
                  <a:cubicBezTo>
                    <a:pt x="1368" y="1204"/>
                    <a:pt x="1301" y="70"/>
                    <a:pt x="1035" y="3"/>
                  </a:cubicBezTo>
                  <a:cubicBezTo>
                    <a:pt x="1026" y="1"/>
                    <a:pt x="1016" y="0"/>
                    <a:pt x="1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" name="Google Shape;352;p5"/>
            <p:cNvSpPr/>
            <p:nvPr/>
          </p:nvSpPr>
          <p:spPr>
            <a:xfrm>
              <a:off x="5360675" y="836050"/>
              <a:ext cx="30875" cy="104250"/>
            </a:xfrm>
            <a:custGeom>
              <a:rect b="b" l="l" r="r" t="t"/>
              <a:pathLst>
                <a:path extrusionOk="0" h="4170" w="1235">
                  <a:moveTo>
                    <a:pt x="601" y="0"/>
                  </a:moveTo>
                  <a:cubicBezTo>
                    <a:pt x="267" y="0"/>
                    <a:pt x="0" y="167"/>
                    <a:pt x="0" y="1101"/>
                  </a:cubicBezTo>
                  <a:cubicBezTo>
                    <a:pt x="0" y="2035"/>
                    <a:pt x="267" y="4170"/>
                    <a:pt x="601" y="4170"/>
                  </a:cubicBezTo>
                  <a:cubicBezTo>
                    <a:pt x="934" y="4170"/>
                    <a:pt x="1234" y="2035"/>
                    <a:pt x="1234" y="1101"/>
                  </a:cubicBezTo>
                  <a:cubicBezTo>
                    <a:pt x="1234" y="167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" name="Google Shape;353;p5"/>
            <p:cNvSpPr/>
            <p:nvPr/>
          </p:nvSpPr>
          <p:spPr>
            <a:xfrm>
              <a:off x="5360675" y="631725"/>
              <a:ext cx="30875" cy="100100"/>
            </a:xfrm>
            <a:custGeom>
              <a:rect b="b" l="l" r="r" t="t"/>
              <a:pathLst>
                <a:path extrusionOk="0" h="4004" w="1235">
                  <a:moveTo>
                    <a:pt x="601" y="1"/>
                  </a:moveTo>
                  <a:cubicBezTo>
                    <a:pt x="267" y="1"/>
                    <a:pt x="0" y="167"/>
                    <a:pt x="0" y="1068"/>
                  </a:cubicBezTo>
                  <a:cubicBezTo>
                    <a:pt x="0" y="1969"/>
                    <a:pt x="267" y="4003"/>
                    <a:pt x="601" y="4003"/>
                  </a:cubicBezTo>
                  <a:cubicBezTo>
                    <a:pt x="934" y="4003"/>
                    <a:pt x="1234" y="1969"/>
                    <a:pt x="1234" y="1068"/>
                  </a:cubicBezTo>
                  <a:cubicBezTo>
                    <a:pt x="1234" y="167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" name="Google Shape;354;p5"/>
            <p:cNvSpPr/>
            <p:nvPr/>
          </p:nvSpPr>
          <p:spPr>
            <a:xfrm>
              <a:off x="5197225" y="867925"/>
              <a:ext cx="60050" cy="97575"/>
            </a:xfrm>
            <a:custGeom>
              <a:rect b="b" l="l" r="r" t="t"/>
              <a:pathLst>
                <a:path extrusionOk="0" h="3903" w="2402">
                  <a:moveTo>
                    <a:pt x="743" y="1"/>
                  </a:moveTo>
                  <a:cubicBezTo>
                    <a:pt x="660" y="1"/>
                    <a:pt x="579" y="24"/>
                    <a:pt x="500" y="59"/>
                  </a:cubicBezTo>
                  <a:cubicBezTo>
                    <a:pt x="167" y="193"/>
                    <a:pt x="0" y="460"/>
                    <a:pt x="334" y="1294"/>
                  </a:cubicBezTo>
                  <a:cubicBezTo>
                    <a:pt x="688" y="2131"/>
                    <a:pt x="1696" y="3902"/>
                    <a:pt x="2035" y="3902"/>
                  </a:cubicBezTo>
                  <a:cubicBezTo>
                    <a:pt x="2047" y="3902"/>
                    <a:pt x="2058" y="3900"/>
                    <a:pt x="2068" y="3895"/>
                  </a:cubicBezTo>
                  <a:cubicBezTo>
                    <a:pt x="2402" y="3762"/>
                    <a:pt x="1835" y="1694"/>
                    <a:pt x="1468" y="827"/>
                  </a:cubicBezTo>
                  <a:cubicBezTo>
                    <a:pt x="1222" y="187"/>
                    <a:pt x="976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" name="Google Shape;355;p5"/>
            <p:cNvSpPr/>
            <p:nvPr/>
          </p:nvSpPr>
          <p:spPr>
            <a:xfrm>
              <a:off x="5118825" y="679450"/>
              <a:ext cx="58400" cy="93425"/>
            </a:xfrm>
            <a:custGeom>
              <a:rect b="b" l="l" r="r" t="t"/>
              <a:pathLst>
                <a:path extrusionOk="0" h="3737" w="2336">
                  <a:moveTo>
                    <a:pt x="747" y="1"/>
                  </a:moveTo>
                  <a:cubicBezTo>
                    <a:pt x="663" y="1"/>
                    <a:pt x="581" y="24"/>
                    <a:pt x="501" y="60"/>
                  </a:cubicBezTo>
                  <a:cubicBezTo>
                    <a:pt x="201" y="193"/>
                    <a:pt x="1" y="427"/>
                    <a:pt x="334" y="1261"/>
                  </a:cubicBezTo>
                  <a:cubicBezTo>
                    <a:pt x="656" y="2064"/>
                    <a:pt x="1628" y="3736"/>
                    <a:pt x="1997" y="3736"/>
                  </a:cubicBezTo>
                  <a:cubicBezTo>
                    <a:pt x="2010" y="3736"/>
                    <a:pt x="2023" y="3734"/>
                    <a:pt x="2035" y="3729"/>
                  </a:cubicBezTo>
                  <a:cubicBezTo>
                    <a:pt x="2336" y="3596"/>
                    <a:pt x="1802" y="1627"/>
                    <a:pt x="1468" y="794"/>
                  </a:cubicBezTo>
                  <a:cubicBezTo>
                    <a:pt x="1223" y="181"/>
                    <a:pt x="978" y="1"/>
                    <a:pt x="7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" name="Google Shape;356;p5"/>
            <p:cNvSpPr/>
            <p:nvPr/>
          </p:nvSpPr>
          <p:spPr>
            <a:xfrm>
              <a:off x="5060450" y="959200"/>
              <a:ext cx="87600" cy="78525"/>
            </a:xfrm>
            <a:custGeom>
              <a:rect b="b" l="l" r="r" t="t"/>
              <a:pathLst>
                <a:path extrusionOk="0" h="3141" w="3504">
                  <a:moveTo>
                    <a:pt x="678" y="1"/>
                  </a:moveTo>
                  <a:cubicBezTo>
                    <a:pt x="521" y="1"/>
                    <a:pt x="402" y="77"/>
                    <a:pt x="301" y="178"/>
                  </a:cubicBezTo>
                  <a:cubicBezTo>
                    <a:pt x="67" y="411"/>
                    <a:pt x="1" y="711"/>
                    <a:pt x="668" y="1379"/>
                  </a:cubicBezTo>
                  <a:cubicBezTo>
                    <a:pt x="1250" y="1992"/>
                    <a:pt x="2735" y="3141"/>
                    <a:pt x="3178" y="3141"/>
                  </a:cubicBezTo>
                  <a:cubicBezTo>
                    <a:pt x="3217" y="3141"/>
                    <a:pt x="3248" y="3132"/>
                    <a:pt x="3270" y="3113"/>
                  </a:cubicBezTo>
                  <a:cubicBezTo>
                    <a:pt x="3503" y="2880"/>
                    <a:pt x="2169" y="1178"/>
                    <a:pt x="1535" y="511"/>
                  </a:cubicBezTo>
                  <a:cubicBezTo>
                    <a:pt x="1156" y="132"/>
                    <a:pt x="885" y="1"/>
                    <a:pt x="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" name="Google Shape;357;p5"/>
            <p:cNvSpPr/>
            <p:nvPr/>
          </p:nvSpPr>
          <p:spPr>
            <a:xfrm>
              <a:off x="49161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684" y="0"/>
                  </a:moveTo>
                  <a:cubicBezTo>
                    <a:pt x="526" y="0"/>
                    <a:pt x="404" y="77"/>
                    <a:pt x="301" y="180"/>
                  </a:cubicBezTo>
                  <a:cubicBezTo>
                    <a:pt x="67" y="413"/>
                    <a:pt x="1" y="714"/>
                    <a:pt x="635" y="1347"/>
                  </a:cubicBezTo>
                  <a:cubicBezTo>
                    <a:pt x="1209" y="1922"/>
                    <a:pt x="2607" y="3018"/>
                    <a:pt x="3037" y="3018"/>
                  </a:cubicBezTo>
                  <a:cubicBezTo>
                    <a:pt x="3081" y="3018"/>
                    <a:pt x="3115" y="3007"/>
                    <a:pt x="3136" y="2982"/>
                  </a:cubicBezTo>
                  <a:cubicBezTo>
                    <a:pt x="3370" y="2748"/>
                    <a:pt x="2136" y="1114"/>
                    <a:pt x="1502" y="480"/>
                  </a:cubicBezTo>
                  <a:cubicBezTo>
                    <a:pt x="1147" y="125"/>
                    <a:pt x="886" y="0"/>
                    <a:pt x="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" name="Google Shape;358;p5"/>
            <p:cNvSpPr/>
            <p:nvPr/>
          </p:nvSpPr>
          <p:spPr>
            <a:xfrm>
              <a:off x="4970375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642" y="0"/>
                  </a:moveTo>
                  <a:cubicBezTo>
                    <a:pt x="349" y="0"/>
                    <a:pt x="217" y="147"/>
                    <a:pt x="134" y="332"/>
                  </a:cubicBezTo>
                  <a:cubicBezTo>
                    <a:pt x="1" y="632"/>
                    <a:pt x="68" y="966"/>
                    <a:pt x="935" y="1333"/>
                  </a:cubicBezTo>
                  <a:cubicBezTo>
                    <a:pt x="1604" y="1600"/>
                    <a:pt x="3088" y="2018"/>
                    <a:pt x="3718" y="2018"/>
                  </a:cubicBezTo>
                  <a:cubicBezTo>
                    <a:pt x="3874" y="2018"/>
                    <a:pt x="3977" y="1993"/>
                    <a:pt x="4004" y="1933"/>
                  </a:cubicBezTo>
                  <a:cubicBezTo>
                    <a:pt x="4104" y="1633"/>
                    <a:pt x="2269" y="532"/>
                    <a:pt x="1402" y="199"/>
                  </a:cubicBezTo>
                  <a:cubicBezTo>
                    <a:pt x="1069" y="58"/>
                    <a:pt x="824" y="0"/>
                    <a:pt x="6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" name="Google Shape;359;p5"/>
            <p:cNvSpPr/>
            <p:nvPr/>
          </p:nvSpPr>
          <p:spPr>
            <a:xfrm>
              <a:off x="47819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625" y="1"/>
                  </a:moveTo>
                  <a:cubicBezTo>
                    <a:pt x="349" y="1"/>
                    <a:pt x="216" y="148"/>
                    <a:pt x="134" y="333"/>
                  </a:cubicBezTo>
                  <a:cubicBezTo>
                    <a:pt x="0" y="666"/>
                    <a:pt x="67" y="966"/>
                    <a:pt x="868" y="1333"/>
                  </a:cubicBezTo>
                  <a:cubicBezTo>
                    <a:pt x="1516" y="1593"/>
                    <a:pt x="2869" y="1973"/>
                    <a:pt x="3502" y="1973"/>
                  </a:cubicBezTo>
                  <a:cubicBezTo>
                    <a:pt x="3684" y="1973"/>
                    <a:pt x="3807" y="1941"/>
                    <a:pt x="3836" y="1867"/>
                  </a:cubicBezTo>
                  <a:cubicBezTo>
                    <a:pt x="3936" y="1567"/>
                    <a:pt x="2168" y="533"/>
                    <a:pt x="1335" y="199"/>
                  </a:cubicBezTo>
                  <a:cubicBezTo>
                    <a:pt x="1027" y="58"/>
                    <a:pt x="798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" name="Google Shape;360;p5"/>
            <p:cNvSpPr/>
            <p:nvPr/>
          </p:nvSpPr>
          <p:spPr>
            <a:xfrm>
              <a:off x="4940375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1134" y="1"/>
                  </a:moveTo>
                  <a:cubicBezTo>
                    <a:pt x="200" y="1"/>
                    <a:pt x="0" y="301"/>
                    <a:pt x="0" y="635"/>
                  </a:cubicBezTo>
                  <a:cubicBezTo>
                    <a:pt x="0" y="968"/>
                    <a:pt x="200" y="1235"/>
                    <a:pt x="1134" y="1235"/>
                  </a:cubicBezTo>
                  <a:cubicBezTo>
                    <a:pt x="2035" y="1235"/>
                    <a:pt x="4170" y="968"/>
                    <a:pt x="4170" y="635"/>
                  </a:cubicBezTo>
                  <a:cubicBezTo>
                    <a:pt x="4170" y="301"/>
                    <a:pt x="2035" y="1"/>
                    <a:pt x="1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" name="Google Shape;361;p5"/>
            <p:cNvSpPr/>
            <p:nvPr/>
          </p:nvSpPr>
          <p:spPr>
            <a:xfrm>
              <a:off x="4736875" y="1255500"/>
              <a:ext cx="99275" cy="30900"/>
            </a:xfrm>
            <a:custGeom>
              <a:rect b="b" l="l" r="r" t="t"/>
              <a:pathLst>
                <a:path extrusionOk="0" h="1236" w="3971">
                  <a:moveTo>
                    <a:pt x="1035" y="1"/>
                  </a:moveTo>
                  <a:cubicBezTo>
                    <a:pt x="168" y="1"/>
                    <a:pt x="1" y="301"/>
                    <a:pt x="1" y="635"/>
                  </a:cubicBezTo>
                  <a:cubicBezTo>
                    <a:pt x="1" y="968"/>
                    <a:pt x="168" y="1235"/>
                    <a:pt x="1035" y="1235"/>
                  </a:cubicBezTo>
                  <a:cubicBezTo>
                    <a:pt x="1936" y="1235"/>
                    <a:pt x="3970" y="968"/>
                    <a:pt x="3970" y="635"/>
                  </a:cubicBezTo>
                  <a:cubicBezTo>
                    <a:pt x="3970" y="301"/>
                    <a:pt x="1936" y="1"/>
                    <a:pt x="1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" name="Google Shape;362;p5"/>
            <p:cNvSpPr/>
            <p:nvPr/>
          </p:nvSpPr>
          <p:spPr>
            <a:xfrm>
              <a:off x="4970375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3682" y="1"/>
                  </a:moveTo>
                  <a:cubicBezTo>
                    <a:pt x="3033" y="1"/>
                    <a:pt x="1591" y="413"/>
                    <a:pt x="935" y="702"/>
                  </a:cubicBezTo>
                  <a:cubicBezTo>
                    <a:pt x="68" y="1069"/>
                    <a:pt x="1" y="1369"/>
                    <a:pt x="134" y="1703"/>
                  </a:cubicBezTo>
                  <a:cubicBezTo>
                    <a:pt x="217" y="1888"/>
                    <a:pt x="349" y="2035"/>
                    <a:pt x="642" y="2035"/>
                  </a:cubicBezTo>
                  <a:cubicBezTo>
                    <a:pt x="824" y="2035"/>
                    <a:pt x="1069" y="1977"/>
                    <a:pt x="1402" y="1836"/>
                  </a:cubicBezTo>
                  <a:cubicBezTo>
                    <a:pt x="2269" y="1470"/>
                    <a:pt x="4104" y="402"/>
                    <a:pt x="4004" y="102"/>
                  </a:cubicBezTo>
                  <a:cubicBezTo>
                    <a:pt x="3975" y="31"/>
                    <a:pt x="3858" y="1"/>
                    <a:pt x="36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" name="Google Shape;363;p5"/>
            <p:cNvSpPr/>
            <p:nvPr/>
          </p:nvSpPr>
          <p:spPr>
            <a:xfrm>
              <a:off x="47819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3542" y="0"/>
                  </a:moveTo>
                  <a:cubicBezTo>
                    <a:pt x="2926" y="0"/>
                    <a:pt x="1529" y="391"/>
                    <a:pt x="868" y="656"/>
                  </a:cubicBezTo>
                  <a:cubicBezTo>
                    <a:pt x="67" y="989"/>
                    <a:pt x="0" y="1323"/>
                    <a:pt x="134" y="1623"/>
                  </a:cubicBezTo>
                  <a:cubicBezTo>
                    <a:pt x="216" y="1829"/>
                    <a:pt x="350" y="1972"/>
                    <a:pt x="628" y="1972"/>
                  </a:cubicBezTo>
                  <a:cubicBezTo>
                    <a:pt x="801" y="1972"/>
                    <a:pt x="1029" y="1917"/>
                    <a:pt x="1335" y="1790"/>
                  </a:cubicBezTo>
                  <a:cubicBezTo>
                    <a:pt x="2168" y="1456"/>
                    <a:pt x="3936" y="422"/>
                    <a:pt x="3836" y="89"/>
                  </a:cubicBezTo>
                  <a:cubicBezTo>
                    <a:pt x="3809" y="27"/>
                    <a:pt x="3702" y="0"/>
                    <a:pt x="3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" name="Google Shape;364;p5"/>
            <p:cNvSpPr/>
            <p:nvPr/>
          </p:nvSpPr>
          <p:spPr>
            <a:xfrm>
              <a:off x="5060450" y="1504175"/>
              <a:ext cx="87600" cy="79025"/>
            </a:xfrm>
            <a:custGeom>
              <a:rect b="b" l="l" r="r" t="t"/>
              <a:pathLst>
                <a:path extrusionOk="0" h="3161" w="3504">
                  <a:moveTo>
                    <a:pt x="3181" y="1"/>
                  </a:moveTo>
                  <a:cubicBezTo>
                    <a:pt x="2741" y="1"/>
                    <a:pt x="1251" y="1178"/>
                    <a:pt x="668" y="1762"/>
                  </a:cubicBezTo>
                  <a:cubicBezTo>
                    <a:pt x="1" y="2429"/>
                    <a:pt x="67" y="2763"/>
                    <a:pt x="301" y="2996"/>
                  </a:cubicBezTo>
                  <a:cubicBezTo>
                    <a:pt x="397" y="3093"/>
                    <a:pt x="510" y="3160"/>
                    <a:pt x="656" y="3160"/>
                  </a:cubicBezTo>
                  <a:cubicBezTo>
                    <a:pt x="866" y="3160"/>
                    <a:pt x="1143" y="3022"/>
                    <a:pt x="1535" y="2629"/>
                  </a:cubicBezTo>
                  <a:cubicBezTo>
                    <a:pt x="2169" y="1996"/>
                    <a:pt x="3503" y="294"/>
                    <a:pt x="3270" y="28"/>
                  </a:cubicBezTo>
                  <a:cubicBezTo>
                    <a:pt x="3248" y="9"/>
                    <a:pt x="3218" y="1"/>
                    <a:pt x="3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" name="Google Shape;365;p5"/>
            <p:cNvSpPr/>
            <p:nvPr/>
          </p:nvSpPr>
          <p:spPr>
            <a:xfrm>
              <a:off x="49161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051" y="0"/>
                  </a:moveTo>
                  <a:cubicBezTo>
                    <a:pt x="2639" y="0"/>
                    <a:pt x="1216" y="1113"/>
                    <a:pt x="635" y="1663"/>
                  </a:cubicBezTo>
                  <a:cubicBezTo>
                    <a:pt x="1" y="2297"/>
                    <a:pt x="67" y="2631"/>
                    <a:pt x="301" y="2864"/>
                  </a:cubicBezTo>
                  <a:cubicBezTo>
                    <a:pt x="399" y="2962"/>
                    <a:pt x="514" y="3031"/>
                    <a:pt x="662" y="3031"/>
                  </a:cubicBezTo>
                  <a:cubicBezTo>
                    <a:pt x="867" y="3031"/>
                    <a:pt x="1134" y="2899"/>
                    <a:pt x="1502" y="2531"/>
                  </a:cubicBezTo>
                  <a:cubicBezTo>
                    <a:pt x="2136" y="1930"/>
                    <a:pt x="3370" y="262"/>
                    <a:pt x="3136" y="29"/>
                  </a:cubicBezTo>
                  <a:cubicBezTo>
                    <a:pt x="3117" y="10"/>
                    <a:pt x="3088" y="0"/>
                    <a:pt x="30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" name="Google Shape;366;p5"/>
            <p:cNvSpPr/>
            <p:nvPr/>
          </p:nvSpPr>
          <p:spPr>
            <a:xfrm>
              <a:off x="5197225" y="1577225"/>
              <a:ext cx="60050" cy="97425"/>
            </a:xfrm>
            <a:custGeom>
              <a:rect b="b" l="l" r="r" t="t"/>
              <a:pathLst>
                <a:path extrusionOk="0" h="3897" w="2402">
                  <a:moveTo>
                    <a:pt x="2035" y="1"/>
                  </a:moveTo>
                  <a:cubicBezTo>
                    <a:pt x="1696" y="1"/>
                    <a:pt x="688" y="1771"/>
                    <a:pt x="334" y="2576"/>
                  </a:cubicBezTo>
                  <a:cubicBezTo>
                    <a:pt x="0" y="3443"/>
                    <a:pt x="167" y="3710"/>
                    <a:pt x="500" y="3844"/>
                  </a:cubicBezTo>
                  <a:cubicBezTo>
                    <a:pt x="574" y="3876"/>
                    <a:pt x="649" y="3897"/>
                    <a:pt x="726" y="3897"/>
                  </a:cubicBezTo>
                  <a:cubicBezTo>
                    <a:pt x="963" y="3897"/>
                    <a:pt x="1216" y="3699"/>
                    <a:pt x="1468" y="3043"/>
                  </a:cubicBezTo>
                  <a:cubicBezTo>
                    <a:pt x="1835" y="2209"/>
                    <a:pt x="2402" y="108"/>
                    <a:pt x="2068" y="8"/>
                  </a:cubicBezTo>
                  <a:cubicBezTo>
                    <a:pt x="2058" y="3"/>
                    <a:pt x="2047" y="1"/>
                    <a:pt x="2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" name="Google Shape;367;p5"/>
            <p:cNvSpPr/>
            <p:nvPr/>
          </p:nvSpPr>
          <p:spPr>
            <a:xfrm>
              <a:off x="5118825" y="1769100"/>
              <a:ext cx="58400" cy="94050"/>
            </a:xfrm>
            <a:custGeom>
              <a:rect b="b" l="l" r="r" t="t"/>
              <a:pathLst>
                <a:path extrusionOk="0" h="3762" w="2336">
                  <a:moveTo>
                    <a:pt x="2006" y="1"/>
                  </a:moveTo>
                  <a:cubicBezTo>
                    <a:pt x="1646" y="1"/>
                    <a:pt x="659" y="1696"/>
                    <a:pt x="334" y="2507"/>
                  </a:cubicBezTo>
                  <a:cubicBezTo>
                    <a:pt x="1" y="3307"/>
                    <a:pt x="201" y="3574"/>
                    <a:pt x="501" y="3707"/>
                  </a:cubicBezTo>
                  <a:cubicBezTo>
                    <a:pt x="576" y="3741"/>
                    <a:pt x="653" y="3762"/>
                    <a:pt x="732" y="3762"/>
                  </a:cubicBezTo>
                  <a:cubicBezTo>
                    <a:pt x="968" y="3762"/>
                    <a:pt x="1218" y="3574"/>
                    <a:pt x="1468" y="2974"/>
                  </a:cubicBezTo>
                  <a:cubicBezTo>
                    <a:pt x="1802" y="2140"/>
                    <a:pt x="2336" y="138"/>
                    <a:pt x="2035" y="5"/>
                  </a:cubicBezTo>
                  <a:cubicBezTo>
                    <a:pt x="2026" y="2"/>
                    <a:pt x="2017" y="1"/>
                    <a:pt x="20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" name="Google Shape;368;p5"/>
            <p:cNvSpPr/>
            <p:nvPr/>
          </p:nvSpPr>
          <p:spPr>
            <a:xfrm>
              <a:off x="5360675" y="1602425"/>
              <a:ext cx="30875" cy="104275"/>
            </a:xfrm>
            <a:custGeom>
              <a:rect b="b" l="l" r="r" t="t"/>
              <a:pathLst>
                <a:path extrusionOk="0" h="4171" w="1235">
                  <a:moveTo>
                    <a:pt x="601" y="0"/>
                  </a:moveTo>
                  <a:cubicBezTo>
                    <a:pt x="267" y="0"/>
                    <a:pt x="0" y="2135"/>
                    <a:pt x="0" y="3069"/>
                  </a:cubicBezTo>
                  <a:cubicBezTo>
                    <a:pt x="0" y="3970"/>
                    <a:pt x="267" y="4170"/>
                    <a:pt x="601" y="4170"/>
                  </a:cubicBezTo>
                  <a:cubicBezTo>
                    <a:pt x="934" y="4170"/>
                    <a:pt x="1234" y="3970"/>
                    <a:pt x="1234" y="3069"/>
                  </a:cubicBezTo>
                  <a:cubicBezTo>
                    <a:pt x="1234" y="213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" name="Google Shape;369;p5"/>
            <p:cNvSpPr/>
            <p:nvPr/>
          </p:nvSpPr>
          <p:spPr>
            <a:xfrm>
              <a:off x="5360675" y="1810900"/>
              <a:ext cx="30875" cy="99275"/>
            </a:xfrm>
            <a:custGeom>
              <a:rect b="b" l="l" r="r" t="t"/>
              <a:pathLst>
                <a:path extrusionOk="0" h="3971" w="1235">
                  <a:moveTo>
                    <a:pt x="601" y="1"/>
                  </a:moveTo>
                  <a:cubicBezTo>
                    <a:pt x="267" y="1"/>
                    <a:pt x="0" y="2035"/>
                    <a:pt x="0" y="2936"/>
                  </a:cubicBezTo>
                  <a:cubicBezTo>
                    <a:pt x="0" y="3803"/>
                    <a:pt x="267" y="3970"/>
                    <a:pt x="601" y="3970"/>
                  </a:cubicBezTo>
                  <a:cubicBezTo>
                    <a:pt x="934" y="3970"/>
                    <a:pt x="1234" y="3803"/>
                    <a:pt x="1234" y="2936"/>
                  </a:cubicBezTo>
                  <a:cubicBezTo>
                    <a:pt x="1234" y="2035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" name="Google Shape;370;p5"/>
            <p:cNvSpPr/>
            <p:nvPr/>
          </p:nvSpPr>
          <p:spPr>
            <a:xfrm>
              <a:off x="5494925" y="1577225"/>
              <a:ext cx="60075" cy="97425"/>
            </a:xfrm>
            <a:custGeom>
              <a:rect b="b" l="l" r="r" t="t"/>
              <a:pathLst>
                <a:path extrusionOk="0" h="3897" w="2403">
                  <a:moveTo>
                    <a:pt x="338" y="1"/>
                  </a:moveTo>
                  <a:cubicBezTo>
                    <a:pt x="325" y="1"/>
                    <a:pt x="312" y="3"/>
                    <a:pt x="301" y="8"/>
                  </a:cubicBezTo>
                  <a:cubicBezTo>
                    <a:pt x="1" y="108"/>
                    <a:pt x="568" y="2209"/>
                    <a:pt x="901" y="3043"/>
                  </a:cubicBezTo>
                  <a:cubicBezTo>
                    <a:pt x="1179" y="3699"/>
                    <a:pt x="1437" y="3897"/>
                    <a:pt x="1676" y="3897"/>
                  </a:cubicBezTo>
                  <a:cubicBezTo>
                    <a:pt x="1753" y="3897"/>
                    <a:pt x="1829" y="3876"/>
                    <a:pt x="1902" y="3844"/>
                  </a:cubicBezTo>
                  <a:cubicBezTo>
                    <a:pt x="2202" y="3710"/>
                    <a:pt x="2402" y="3443"/>
                    <a:pt x="2035" y="2576"/>
                  </a:cubicBezTo>
                  <a:cubicBezTo>
                    <a:pt x="1713" y="1771"/>
                    <a:pt x="707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" name="Google Shape;371;p5"/>
            <p:cNvSpPr/>
            <p:nvPr/>
          </p:nvSpPr>
          <p:spPr>
            <a:xfrm>
              <a:off x="5574150" y="1769100"/>
              <a:ext cx="59225" cy="94050"/>
            </a:xfrm>
            <a:custGeom>
              <a:rect b="b" l="l" r="r" t="t"/>
              <a:pathLst>
                <a:path extrusionOk="0" h="3762" w="2369">
                  <a:moveTo>
                    <a:pt x="360" y="1"/>
                  </a:moveTo>
                  <a:cubicBezTo>
                    <a:pt x="351" y="1"/>
                    <a:pt x="342" y="2"/>
                    <a:pt x="334" y="5"/>
                  </a:cubicBezTo>
                  <a:cubicBezTo>
                    <a:pt x="1" y="138"/>
                    <a:pt x="534" y="2140"/>
                    <a:pt x="868" y="2974"/>
                  </a:cubicBezTo>
                  <a:cubicBezTo>
                    <a:pt x="1143" y="3574"/>
                    <a:pt x="1381" y="3762"/>
                    <a:pt x="1623" y="3762"/>
                  </a:cubicBezTo>
                  <a:cubicBezTo>
                    <a:pt x="1704" y="3762"/>
                    <a:pt x="1785" y="3741"/>
                    <a:pt x="1869" y="3707"/>
                  </a:cubicBezTo>
                  <a:cubicBezTo>
                    <a:pt x="2169" y="3574"/>
                    <a:pt x="2369" y="3307"/>
                    <a:pt x="2002" y="2507"/>
                  </a:cubicBezTo>
                  <a:cubicBezTo>
                    <a:pt x="1678" y="1696"/>
                    <a:pt x="690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" name="Google Shape;372;p5"/>
            <p:cNvSpPr/>
            <p:nvPr/>
          </p:nvSpPr>
          <p:spPr>
            <a:xfrm>
              <a:off x="5604175" y="1504175"/>
              <a:ext cx="87575" cy="79025"/>
            </a:xfrm>
            <a:custGeom>
              <a:rect b="b" l="l" r="r" t="t"/>
              <a:pathLst>
                <a:path extrusionOk="0" h="3161" w="3503">
                  <a:moveTo>
                    <a:pt x="315" y="1"/>
                  </a:moveTo>
                  <a:cubicBezTo>
                    <a:pt x="280" y="1"/>
                    <a:pt x="252" y="9"/>
                    <a:pt x="234" y="28"/>
                  </a:cubicBezTo>
                  <a:cubicBezTo>
                    <a:pt x="0" y="294"/>
                    <a:pt x="1301" y="1996"/>
                    <a:pt x="1968" y="2629"/>
                  </a:cubicBezTo>
                  <a:cubicBezTo>
                    <a:pt x="2361" y="3022"/>
                    <a:pt x="2626" y="3160"/>
                    <a:pt x="2826" y="3160"/>
                  </a:cubicBezTo>
                  <a:cubicBezTo>
                    <a:pt x="2966" y="3160"/>
                    <a:pt x="3073" y="3093"/>
                    <a:pt x="3169" y="2996"/>
                  </a:cubicBezTo>
                  <a:cubicBezTo>
                    <a:pt x="3436" y="2763"/>
                    <a:pt x="3503" y="2429"/>
                    <a:pt x="2836" y="1762"/>
                  </a:cubicBezTo>
                  <a:cubicBezTo>
                    <a:pt x="2221" y="1178"/>
                    <a:pt x="730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5"/>
            <p:cNvSpPr/>
            <p:nvPr/>
          </p:nvSpPr>
          <p:spPr>
            <a:xfrm>
              <a:off x="57517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19" y="0"/>
                  </a:moveTo>
                  <a:cubicBezTo>
                    <a:pt x="282" y="0"/>
                    <a:pt x="253" y="10"/>
                    <a:pt x="234" y="29"/>
                  </a:cubicBezTo>
                  <a:cubicBezTo>
                    <a:pt x="1" y="262"/>
                    <a:pt x="1235" y="1897"/>
                    <a:pt x="1869" y="2531"/>
                  </a:cubicBezTo>
                  <a:cubicBezTo>
                    <a:pt x="2237" y="2899"/>
                    <a:pt x="2492" y="3031"/>
                    <a:pt x="2688" y="3031"/>
                  </a:cubicBezTo>
                  <a:cubicBezTo>
                    <a:pt x="2829" y="3031"/>
                    <a:pt x="2938" y="2962"/>
                    <a:pt x="3036" y="2864"/>
                  </a:cubicBezTo>
                  <a:cubicBezTo>
                    <a:pt x="3270" y="2631"/>
                    <a:pt x="3370" y="2297"/>
                    <a:pt x="2736" y="1663"/>
                  </a:cubicBezTo>
                  <a:cubicBezTo>
                    <a:pt x="2155" y="1113"/>
                    <a:pt x="731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" name="Google Shape;374;p5"/>
            <p:cNvSpPr/>
            <p:nvPr/>
          </p:nvSpPr>
          <p:spPr>
            <a:xfrm>
              <a:off x="5678400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452" y="1"/>
                  </a:moveTo>
                  <a:cubicBezTo>
                    <a:pt x="278" y="1"/>
                    <a:pt x="162" y="31"/>
                    <a:pt x="134" y="102"/>
                  </a:cubicBezTo>
                  <a:cubicBezTo>
                    <a:pt x="0" y="402"/>
                    <a:pt x="1868" y="1470"/>
                    <a:pt x="2735" y="1836"/>
                  </a:cubicBezTo>
                  <a:cubicBezTo>
                    <a:pt x="3069" y="1977"/>
                    <a:pt x="3313" y="2035"/>
                    <a:pt x="3494" y="2035"/>
                  </a:cubicBezTo>
                  <a:cubicBezTo>
                    <a:pt x="3783" y="2035"/>
                    <a:pt x="3908" y="1888"/>
                    <a:pt x="3970" y="1703"/>
                  </a:cubicBezTo>
                  <a:cubicBezTo>
                    <a:pt x="4103" y="1369"/>
                    <a:pt x="4070" y="1069"/>
                    <a:pt x="3202" y="702"/>
                  </a:cubicBezTo>
                  <a:cubicBezTo>
                    <a:pt x="2520" y="413"/>
                    <a:pt x="1093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" name="Google Shape;375;p5"/>
            <p:cNvSpPr/>
            <p:nvPr/>
          </p:nvSpPr>
          <p:spPr>
            <a:xfrm>
              <a:off x="58710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425" y="0"/>
                  </a:moveTo>
                  <a:cubicBezTo>
                    <a:pt x="267" y="0"/>
                    <a:pt x="162" y="27"/>
                    <a:pt x="134" y="89"/>
                  </a:cubicBezTo>
                  <a:cubicBezTo>
                    <a:pt x="1" y="422"/>
                    <a:pt x="1769" y="1456"/>
                    <a:pt x="2603" y="1790"/>
                  </a:cubicBezTo>
                  <a:cubicBezTo>
                    <a:pt x="2921" y="1917"/>
                    <a:pt x="3157" y="1972"/>
                    <a:pt x="3332" y="1972"/>
                  </a:cubicBezTo>
                  <a:cubicBezTo>
                    <a:pt x="3616" y="1972"/>
                    <a:pt x="3742" y="1829"/>
                    <a:pt x="3803" y="1623"/>
                  </a:cubicBezTo>
                  <a:cubicBezTo>
                    <a:pt x="3937" y="1323"/>
                    <a:pt x="3904" y="989"/>
                    <a:pt x="3070" y="656"/>
                  </a:cubicBezTo>
                  <a:cubicBezTo>
                    <a:pt x="2408" y="391"/>
                    <a:pt x="1032" y="0"/>
                    <a:pt x="4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" name="Google Shape;376;p5"/>
            <p:cNvSpPr/>
            <p:nvPr/>
          </p:nvSpPr>
          <p:spPr>
            <a:xfrm>
              <a:off x="5706750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3069" y="1"/>
                  </a:moveTo>
                  <a:cubicBezTo>
                    <a:pt x="2135" y="1"/>
                    <a:pt x="0" y="301"/>
                    <a:pt x="0" y="635"/>
                  </a:cubicBezTo>
                  <a:cubicBezTo>
                    <a:pt x="0" y="968"/>
                    <a:pt x="2135" y="1235"/>
                    <a:pt x="3069" y="1235"/>
                  </a:cubicBezTo>
                  <a:cubicBezTo>
                    <a:pt x="4003" y="1235"/>
                    <a:pt x="4170" y="968"/>
                    <a:pt x="4170" y="635"/>
                  </a:cubicBezTo>
                  <a:cubicBezTo>
                    <a:pt x="4170" y="301"/>
                    <a:pt x="4003" y="1"/>
                    <a:pt x="30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" name="Google Shape;377;p5"/>
            <p:cNvSpPr/>
            <p:nvPr/>
          </p:nvSpPr>
          <p:spPr>
            <a:xfrm>
              <a:off x="5915225" y="1255500"/>
              <a:ext cx="100100" cy="30900"/>
            </a:xfrm>
            <a:custGeom>
              <a:rect b="b" l="l" r="r" t="t"/>
              <a:pathLst>
                <a:path extrusionOk="0" h="1236" w="4004">
                  <a:moveTo>
                    <a:pt x="2936" y="1"/>
                  </a:moveTo>
                  <a:cubicBezTo>
                    <a:pt x="2035" y="1"/>
                    <a:pt x="1" y="301"/>
                    <a:pt x="1" y="635"/>
                  </a:cubicBezTo>
                  <a:cubicBezTo>
                    <a:pt x="1" y="968"/>
                    <a:pt x="2035" y="1235"/>
                    <a:pt x="2936" y="1235"/>
                  </a:cubicBezTo>
                  <a:cubicBezTo>
                    <a:pt x="3837" y="1235"/>
                    <a:pt x="4004" y="968"/>
                    <a:pt x="4004" y="635"/>
                  </a:cubicBezTo>
                  <a:cubicBezTo>
                    <a:pt x="4004" y="301"/>
                    <a:pt x="3837" y="1"/>
                    <a:pt x="29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" name="Google Shape;378;p5"/>
            <p:cNvSpPr/>
            <p:nvPr/>
          </p:nvSpPr>
          <p:spPr>
            <a:xfrm>
              <a:off x="5678400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3494" y="0"/>
                  </a:moveTo>
                  <a:cubicBezTo>
                    <a:pt x="3313" y="0"/>
                    <a:pt x="3069" y="58"/>
                    <a:pt x="2735" y="199"/>
                  </a:cubicBezTo>
                  <a:cubicBezTo>
                    <a:pt x="1868" y="532"/>
                    <a:pt x="0" y="1633"/>
                    <a:pt x="134" y="1933"/>
                  </a:cubicBezTo>
                  <a:cubicBezTo>
                    <a:pt x="160" y="1993"/>
                    <a:pt x="262" y="2018"/>
                    <a:pt x="416" y="2018"/>
                  </a:cubicBezTo>
                  <a:cubicBezTo>
                    <a:pt x="1039" y="2018"/>
                    <a:pt x="2507" y="1600"/>
                    <a:pt x="3202" y="1333"/>
                  </a:cubicBezTo>
                  <a:cubicBezTo>
                    <a:pt x="4070" y="966"/>
                    <a:pt x="4103" y="632"/>
                    <a:pt x="3970" y="332"/>
                  </a:cubicBezTo>
                  <a:cubicBezTo>
                    <a:pt x="3908" y="147"/>
                    <a:pt x="3783" y="0"/>
                    <a:pt x="3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" name="Google Shape;379;p5"/>
            <p:cNvSpPr/>
            <p:nvPr/>
          </p:nvSpPr>
          <p:spPr>
            <a:xfrm>
              <a:off x="58710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3336" y="1"/>
                  </a:moveTo>
                  <a:cubicBezTo>
                    <a:pt x="3160" y="1"/>
                    <a:pt x="2923" y="58"/>
                    <a:pt x="2603" y="199"/>
                  </a:cubicBezTo>
                  <a:cubicBezTo>
                    <a:pt x="1769" y="533"/>
                    <a:pt x="1" y="1567"/>
                    <a:pt x="134" y="1867"/>
                  </a:cubicBezTo>
                  <a:cubicBezTo>
                    <a:pt x="164" y="1941"/>
                    <a:pt x="285" y="1973"/>
                    <a:pt x="464" y="1973"/>
                  </a:cubicBezTo>
                  <a:cubicBezTo>
                    <a:pt x="1089" y="1973"/>
                    <a:pt x="2422" y="1593"/>
                    <a:pt x="3070" y="1333"/>
                  </a:cubicBezTo>
                  <a:cubicBezTo>
                    <a:pt x="3904" y="966"/>
                    <a:pt x="3937" y="666"/>
                    <a:pt x="3803" y="333"/>
                  </a:cubicBezTo>
                  <a:cubicBezTo>
                    <a:pt x="3742" y="148"/>
                    <a:pt x="3617" y="1"/>
                    <a:pt x="33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" name="Google Shape;380;p5"/>
            <p:cNvSpPr/>
            <p:nvPr/>
          </p:nvSpPr>
          <p:spPr>
            <a:xfrm>
              <a:off x="5604175" y="959200"/>
              <a:ext cx="87575" cy="78525"/>
            </a:xfrm>
            <a:custGeom>
              <a:rect b="b" l="l" r="r" t="t"/>
              <a:pathLst>
                <a:path extrusionOk="0" h="3141" w="3503">
                  <a:moveTo>
                    <a:pt x="2805" y="1"/>
                  </a:moveTo>
                  <a:cubicBezTo>
                    <a:pt x="2608" y="1"/>
                    <a:pt x="2347" y="132"/>
                    <a:pt x="1968" y="511"/>
                  </a:cubicBezTo>
                  <a:cubicBezTo>
                    <a:pt x="1301" y="1178"/>
                    <a:pt x="0" y="2880"/>
                    <a:pt x="234" y="3113"/>
                  </a:cubicBezTo>
                  <a:cubicBezTo>
                    <a:pt x="253" y="3132"/>
                    <a:pt x="281" y="3141"/>
                    <a:pt x="318" y="3141"/>
                  </a:cubicBezTo>
                  <a:cubicBezTo>
                    <a:pt x="735" y="3141"/>
                    <a:pt x="2222" y="1992"/>
                    <a:pt x="2836" y="1379"/>
                  </a:cubicBezTo>
                  <a:cubicBezTo>
                    <a:pt x="3503" y="711"/>
                    <a:pt x="3436" y="411"/>
                    <a:pt x="3169" y="178"/>
                  </a:cubicBezTo>
                  <a:cubicBezTo>
                    <a:pt x="3069" y="77"/>
                    <a:pt x="2955" y="1"/>
                    <a:pt x="28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5"/>
            <p:cNvSpPr/>
            <p:nvPr/>
          </p:nvSpPr>
          <p:spPr>
            <a:xfrm>
              <a:off x="57517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2667" y="0"/>
                  </a:moveTo>
                  <a:cubicBezTo>
                    <a:pt x="2474" y="0"/>
                    <a:pt x="2224" y="125"/>
                    <a:pt x="1869" y="480"/>
                  </a:cubicBezTo>
                  <a:cubicBezTo>
                    <a:pt x="1235" y="1114"/>
                    <a:pt x="1" y="2748"/>
                    <a:pt x="234" y="2982"/>
                  </a:cubicBezTo>
                  <a:cubicBezTo>
                    <a:pt x="256" y="3007"/>
                    <a:pt x="290" y="3018"/>
                    <a:pt x="334" y="3018"/>
                  </a:cubicBezTo>
                  <a:cubicBezTo>
                    <a:pt x="763" y="3018"/>
                    <a:pt x="2161" y="1922"/>
                    <a:pt x="2736" y="1347"/>
                  </a:cubicBezTo>
                  <a:cubicBezTo>
                    <a:pt x="3370" y="714"/>
                    <a:pt x="3270" y="413"/>
                    <a:pt x="3036" y="180"/>
                  </a:cubicBezTo>
                  <a:cubicBezTo>
                    <a:pt x="2933" y="77"/>
                    <a:pt x="2818" y="0"/>
                    <a:pt x="2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" name="Google Shape;382;p5"/>
            <p:cNvSpPr/>
            <p:nvPr/>
          </p:nvSpPr>
          <p:spPr>
            <a:xfrm>
              <a:off x="5494925" y="867925"/>
              <a:ext cx="60075" cy="97575"/>
            </a:xfrm>
            <a:custGeom>
              <a:rect b="b" l="l" r="r" t="t"/>
              <a:pathLst>
                <a:path extrusionOk="0" h="3903" w="2403">
                  <a:moveTo>
                    <a:pt x="1659" y="1"/>
                  </a:moveTo>
                  <a:cubicBezTo>
                    <a:pt x="1424" y="1"/>
                    <a:pt x="1172" y="187"/>
                    <a:pt x="901" y="827"/>
                  </a:cubicBezTo>
                  <a:cubicBezTo>
                    <a:pt x="568" y="1694"/>
                    <a:pt x="1" y="3762"/>
                    <a:pt x="301" y="3895"/>
                  </a:cubicBezTo>
                  <a:cubicBezTo>
                    <a:pt x="312" y="3900"/>
                    <a:pt x="325" y="3902"/>
                    <a:pt x="338" y="3902"/>
                  </a:cubicBezTo>
                  <a:cubicBezTo>
                    <a:pt x="707" y="3902"/>
                    <a:pt x="1713" y="2131"/>
                    <a:pt x="2035" y="1294"/>
                  </a:cubicBezTo>
                  <a:cubicBezTo>
                    <a:pt x="2402" y="460"/>
                    <a:pt x="2202" y="193"/>
                    <a:pt x="1902" y="59"/>
                  </a:cubicBezTo>
                  <a:cubicBezTo>
                    <a:pt x="1823" y="24"/>
                    <a:pt x="1742" y="1"/>
                    <a:pt x="16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5"/>
            <p:cNvSpPr/>
            <p:nvPr/>
          </p:nvSpPr>
          <p:spPr>
            <a:xfrm>
              <a:off x="5574150" y="679450"/>
              <a:ext cx="59225" cy="93425"/>
            </a:xfrm>
            <a:custGeom>
              <a:rect b="b" l="l" r="r" t="t"/>
              <a:pathLst>
                <a:path extrusionOk="0" h="3737" w="2369">
                  <a:moveTo>
                    <a:pt x="1608" y="1"/>
                  </a:moveTo>
                  <a:cubicBezTo>
                    <a:pt x="1371" y="1"/>
                    <a:pt x="1137" y="181"/>
                    <a:pt x="868" y="794"/>
                  </a:cubicBezTo>
                  <a:cubicBezTo>
                    <a:pt x="534" y="1627"/>
                    <a:pt x="1" y="3596"/>
                    <a:pt x="334" y="3729"/>
                  </a:cubicBezTo>
                  <a:cubicBezTo>
                    <a:pt x="345" y="3734"/>
                    <a:pt x="357" y="3736"/>
                    <a:pt x="369" y="3736"/>
                  </a:cubicBezTo>
                  <a:cubicBezTo>
                    <a:pt x="708" y="3736"/>
                    <a:pt x="1680" y="2064"/>
                    <a:pt x="2002" y="1261"/>
                  </a:cubicBezTo>
                  <a:cubicBezTo>
                    <a:pt x="2369" y="427"/>
                    <a:pt x="2169" y="193"/>
                    <a:pt x="1869" y="60"/>
                  </a:cubicBezTo>
                  <a:cubicBezTo>
                    <a:pt x="1780" y="24"/>
                    <a:pt x="1694" y="1"/>
                    <a:pt x="1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4" name="Google Shape;384;p5"/>
          <p:cNvGrpSpPr/>
          <p:nvPr/>
        </p:nvGrpSpPr>
        <p:grpSpPr>
          <a:xfrm>
            <a:off x="7468821" y="1120119"/>
            <a:ext cx="2476807" cy="1915207"/>
            <a:chOff x="489925" y="2561550"/>
            <a:chExt cx="1889250" cy="1460875"/>
          </a:xfrm>
        </p:grpSpPr>
        <p:sp>
          <p:nvSpPr>
            <p:cNvPr id="385" name="Google Shape;385;p5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5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5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" name="Google Shape;388;p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0" name="Google Shape;390;p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" name="Google Shape;391;p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" name="Google Shape;392;p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5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" name="Google Shape;396;p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97" name="Google Shape;397;p5"/>
          <p:cNvGrpSpPr/>
          <p:nvPr/>
        </p:nvGrpSpPr>
        <p:grpSpPr>
          <a:xfrm>
            <a:off x="465340" y="167916"/>
            <a:ext cx="1658687" cy="1065334"/>
            <a:chOff x="489925" y="2700450"/>
            <a:chExt cx="1185200" cy="761225"/>
          </a:xfrm>
        </p:grpSpPr>
        <p:sp>
          <p:nvSpPr>
            <p:cNvPr id="398" name="Google Shape;398;p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" name="Google Shape;400;p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" name="Google Shape;402;p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" name="Google Shape;404;p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05" name="Google Shape;405;p5"/>
          <p:cNvGrpSpPr/>
          <p:nvPr/>
        </p:nvGrpSpPr>
        <p:grpSpPr>
          <a:xfrm>
            <a:off x="7341115" y="3850491"/>
            <a:ext cx="2644005" cy="1296217"/>
            <a:chOff x="489925" y="2700450"/>
            <a:chExt cx="1889250" cy="926200"/>
          </a:xfrm>
        </p:grpSpPr>
        <p:sp>
          <p:nvSpPr>
            <p:cNvPr id="406" name="Google Shape;406;p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" name="Google Shape;408;p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" name="Google Shape;409;p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" name="Google Shape;410;p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" name="Google Shape;412;p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4" name="Google Shape;414;p5"/>
          <p:cNvGrpSpPr/>
          <p:nvPr/>
        </p:nvGrpSpPr>
        <p:grpSpPr>
          <a:xfrm rot="5400000">
            <a:off x="-493435" y="2195341"/>
            <a:ext cx="2644005" cy="1296217"/>
            <a:chOff x="489925" y="2700450"/>
            <a:chExt cx="1889250" cy="926200"/>
          </a:xfrm>
        </p:grpSpPr>
        <p:sp>
          <p:nvSpPr>
            <p:cNvPr id="415" name="Google Shape;415;p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" name="Google Shape;416;p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" name="Google Shape;418;p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" name="Google Shape;419;p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" name="Google Shape;420;p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" name="Google Shape;421;p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" name="Google Shape;422;p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3" name="Google Shape;423;p5"/>
          <p:cNvGrpSpPr/>
          <p:nvPr/>
        </p:nvGrpSpPr>
        <p:grpSpPr>
          <a:xfrm flipH="1">
            <a:off x="-608785" y="4102941"/>
            <a:ext cx="2644005" cy="1296217"/>
            <a:chOff x="489925" y="2700450"/>
            <a:chExt cx="1889250" cy="926200"/>
          </a:xfrm>
        </p:grpSpPr>
        <p:sp>
          <p:nvSpPr>
            <p:cNvPr id="424" name="Google Shape;424;p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" name="Google Shape;425;p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" name="Google Shape;426;p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" name="Google Shape;427;p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" name="Google Shape;431;p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2" name="Google Shape;432;p5"/>
          <p:cNvSpPr txBox="1"/>
          <p:nvPr>
            <p:ph idx="1" type="subTitle"/>
          </p:nvPr>
        </p:nvSpPr>
        <p:spPr>
          <a:xfrm>
            <a:off x="1802750" y="3668331"/>
            <a:ext cx="2584500" cy="6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33" name="Google Shape;433;p5"/>
          <p:cNvSpPr txBox="1"/>
          <p:nvPr>
            <p:ph idx="2" type="subTitle"/>
          </p:nvPr>
        </p:nvSpPr>
        <p:spPr>
          <a:xfrm>
            <a:off x="4756663" y="3660016"/>
            <a:ext cx="2584500" cy="66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34" name="Google Shape;434;p5"/>
          <p:cNvSpPr txBox="1"/>
          <p:nvPr>
            <p:ph idx="3" type="subTitle"/>
          </p:nvPr>
        </p:nvSpPr>
        <p:spPr>
          <a:xfrm>
            <a:off x="1802725" y="3317100"/>
            <a:ext cx="2584500" cy="53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400">
                <a:solidFill>
                  <a:schemeClr val="accent2"/>
                </a:solidFill>
                <a:latin typeface="Baumans"/>
                <a:ea typeface="Baumans"/>
                <a:cs typeface="Baumans"/>
                <a:sym typeface="Baum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435" name="Google Shape;435;p5"/>
          <p:cNvSpPr txBox="1"/>
          <p:nvPr>
            <p:ph idx="4" type="subTitle"/>
          </p:nvPr>
        </p:nvSpPr>
        <p:spPr>
          <a:xfrm>
            <a:off x="4756626" y="3317095"/>
            <a:ext cx="2584500" cy="53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400">
                <a:solidFill>
                  <a:schemeClr val="accent2"/>
                </a:solidFill>
                <a:latin typeface="Baumans"/>
                <a:ea typeface="Baumans"/>
                <a:cs typeface="Baumans"/>
                <a:sym typeface="Baum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436" name="Google Shape;436;p5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8" name="Google Shape;438;p6"/>
          <p:cNvGrpSpPr/>
          <p:nvPr/>
        </p:nvGrpSpPr>
        <p:grpSpPr>
          <a:xfrm>
            <a:off x="6644790" y="-345374"/>
            <a:ext cx="2644005" cy="2044495"/>
            <a:chOff x="489925" y="2561550"/>
            <a:chExt cx="1889250" cy="1460875"/>
          </a:xfrm>
        </p:grpSpPr>
        <p:sp>
          <p:nvSpPr>
            <p:cNvPr id="439" name="Google Shape;439;p6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" name="Google Shape;440;p6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" name="Google Shape;441;p6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" name="Google Shape;442;p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" name="Google Shape;443;p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" name="Google Shape;444;p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" name="Google Shape;447;p6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" name="Google Shape;450;p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1" name="Google Shape;451;p6"/>
          <p:cNvGrpSpPr/>
          <p:nvPr/>
        </p:nvGrpSpPr>
        <p:grpSpPr>
          <a:xfrm>
            <a:off x="77710" y="-195225"/>
            <a:ext cx="1469450" cy="1469450"/>
            <a:chOff x="1530425" y="631725"/>
            <a:chExt cx="1278450" cy="1278450"/>
          </a:xfrm>
        </p:grpSpPr>
        <p:sp>
          <p:nvSpPr>
            <p:cNvPr id="452" name="Google Shape;452;p6"/>
            <p:cNvSpPr/>
            <p:nvPr/>
          </p:nvSpPr>
          <p:spPr>
            <a:xfrm>
              <a:off x="2170900" y="1322225"/>
              <a:ext cx="111750" cy="462125"/>
            </a:xfrm>
            <a:custGeom>
              <a:rect b="b" l="l" r="r" t="t"/>
              <a:pathLst>
                <a:path extrusionOk="0" h="18485" w="4470">
                  <a:moveTo>
                    <a:pt x="337" y="0"/>
                  </a:moveTo>
                  <a:cubicBezTo>
                    <a:pt x="336" y="0"/>
                    <a:pt x="335" y="0"/>
                    <a:pt x="334" y="0"/>
                  </a:cubicBezTo>
                  <a:cubicBezTo>
                    <a:pt x="0" y="67"/>
                    <a:pt x="1635" y="9574"/>
                    <a:pt x="2435" y="13710"/>
                  </a:cubicBezTo>
                  <a:cubicBezTo>
                    <a:pt x="3235" y="17679"/>
                    <a:pt x="3667" y="18484"/>
                    <a:pt x="3995" y="18484"/>
                  </a:cubicBezTo>
                  <a:cubicBezTo>
                    <a:pt x="4009" y="18484"/>
                    <a:pt x="4023" y="18483"/>
                    <a:pt x="4036" y="18480"/>
                  </a:cubicBezTo>
                  <a:cubicBezTo>
                    <a:pt x="4370" y="18414"/>
                    <a:pt x="4470" y="17580"/>
                    <a:pt x="3636" y="13477"/>
                  </a:cubicBezTo>
                  <a:cubicBezTo>
                    <a:pt x="2838" y="9355"/>
                    <a:pt x="682" y="0"/>
                    <a:pt x="3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6"/>
            <p:cNvSpPr/>
            <p:nvPr/>
          </p:nvSpPr>
          <p:spPr>
            <a:xfrm>
              <a:off x="2190900" y="1313825"/>
              <a:ext cx="276050" cy="393550"/>
            </a:xfrm>
            <a:custGeom>
              <a:rect b="b" l="l" r="r" t="t"/>
              <a:pathLst>
                <a:path extrusionOk="0" h="15742" w="11042">
                  <a:moveTo>
                    <a:pt x="311" y="0"/>
                  </a:moveTo>
                  <a:cubicBezTo>
                    <a:pt x="307" y="0"/>
                    <a:pt x="304" y="1"/>
                    <a:pt x="301" y="3"/>
                  </a:cubicBezTo>
                  <a:cubicBezTo>
                    <a:pt x="1" y="203"/>
                    <a:pt x="5138" y="8375"/>
                    <a:pt x="7473" y="11878"/>
                  </a:cubicBezTo>
                  <a:cubicBezTo>
                    <a:pt x="9561" y="15011"/>
                    <a:pt x="10342" y="15742"/>
                    <a:pt x="10675" y="15742"/>
                  </a:cubicBezTo>
                  <a:cubicBezTo>
                    <a:pt x="10714" y="15742"/>
                    <a:pt x="10747" y="15732"/>
                    <a:pt x="10775" y="15714"/>
                  </a:cubicBezTo>
                  <a:cubicBezTo>
                    <a:pt x="11042" y="15514"/>
                    <a:pt x="10842" y="14713"/>
                    <a:pt x="8507" y="11211"/>
                  </a:cubicBezTo>
                  <a:cubicBezTo>
                    <a:pt x="6196" y="7745"/>
                    <a:pt x="685" y="0"/>
                    <a:pt x="3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" name="Google Shape;454;p6"/>
            <p:cNvSpPr/>
            <p:nvPr/>
          </p:nvSpPr>
          <p:spPr>
            <a:xfrm>
              <a:off x="2207575" y="1299450"/>
              <a:ext cx="401975" cy="264825"/>
            </a:xfrm>
            <a:custGeom>
              <a:rect b="b" l="l" r="r" t="t"/>
              <a:pathLst>
                <a:path extrusionOk="0" h="10593" w="16079">
                  <a:moveTo>
                    <a:pt x="231" y="1"/>
                  </a:moveTo>
                  <a:cubicBezTo>
                    <a:pt x="216" y="1"/>
                    <a:pt x="206" y="4"/>
                    <a:pt x="201" y="11"/>
                  </a:cubicBezTo>
                  <a:cubicBezTo>
                    <a:pt x="1" y="311"/>
                    <a:pt x="7873" y="5882"/>
                    <a:pt x="11376" y="8217"/>
                  </a:cubicBezTo>
                  <a:cubicBezTo>
                    <a:pt x="14109" y="10065"/>
                    <a:pt x="15197" y="10593"/>
                    <a:pt x="15638" y="10593"/>
                  </a:cubicBezTo>
                  <a:cubicBezTo>
                    <a:pt x="15762" y="10593"/>
                    <a:pt x="15835" y="10551"/>
                    <a:pt x="15879" y="10485"/>
                  </a:cubicBezTo>
                  <a:cubicBezTo>
                    <a:pt x="16079" y="10218"/>
                    <a:pt x="15579" y="9551"/>
                    <a:pt x="12076" y="7216"/>
                  </a:cubicBezTo>
                  <a:cubicBezTo>
                    <a:pt x="8662" y="4940"/>
                    <a:pt x="810" y="1"/>
                    <a:pt x="2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" name="Google Shape;455;p6"/>
            <p:cNvSpPr/>
            <p:nvPr/>
          </p:nvSpPr>
          <p:spPr>
            <a:xfrm>
              <a:off x="2218425" y="1280225"/>
              <a:ext cx="466200" cy="99350"/>
            </a:xfrm>
            <a:custGeom>
              <a:rect b="b" l="l" r="r" t="t"/>
              <a:pathLst>
                <a:path extrusionOk="0" h="3974" w="18648">
                  <a:moveTo>
                    <a:pt x="314" y="1"/>
                  </a:moveTo>
                  <a:cubicBezTo>
                    <a:pt x="160" y="1"/>
                    <a:pt x="73" y="15"/>
                    <a:pt x="67" y="46"/>
                  </a:cubicBezTo>
                  <a:cubicBezTo>
                    <a:pt x="0" y="379"/>
                    <a:pt x="9407" y="2514"/>
                    <a:pt x="13543" y="3348"/>
                  </a:cubicBezTo>
                  <a:cubicBezTo>
                    <a:pt x="15826" y="3808"/>
                    <a:pt x="17102" y="3974"/>
                    <a:pt x="17800" y="3974"/>
                  </a:cubicBezTo>
                  <a:cubicBezTo>
                    <a:pt x="18366" y="3974"/>
                    <a:pt x="18550" y="3865"/>
                    <a:pt x="18580" y="3715"/>
                  </a:cubicBezTo>
                  <a:cubicBezTo>
                    <a:pt x="18647" y="3382"/>
                    <a:pt x="17913" y="2981"/>
                    <a:pt x="13777" y="2147"/>
                  </a:cubicBezTo>
                  <a:cubicBezTo>
                    <a:pt x="10022" y="1390"/>
                    <a:pt x="1840" y="1"/>
                    <a:pt x="3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" name="Google Shape;456;p6"/>
            <p:cNvSpPr/>
            <p:nvPr/>
          </p:nvSpPr>
          <p:spPr>
            <a:xfrm>
              <a:off x="2218425" y="1162650"/>
              <a:ext cx="466200" cy="99825"/>
            </a:xfrm>
            <a:custGeom>
              <a:rect b="b" l="l" r="r" t="t"/>
              <a:pathLst>
                <a:path extrusionOk="0" h="3993" w="18648">
                  <a:moveTo>
                    <a:pt x="17856" y="1"/>
                  </a:moveTo>
                  <a:cubicBezTo>
                    <a:pt x="17172" y="1"/>
                    <a:pt x="15889" y="173"/>
                    <a:pt x="13543" y="646"/>
                  </a:cubicBezTo>
                  <a:cubicBezTo>
                    <a:pt x="9407" y="1447"/>
                    <a:pt x="0" y="3615"/>
                    <a:pt x="67" y="3948"/>
                  </a:cubicBezTo>
                  <a:cubicBezTo>
                    <a:pt x="73" y="3979"/>
                    <a:pt x="157" y="3993"/>
                    <a:pt x="307" y="3993"/>
                  </a:cubicBezTo>
                  <a:cubicBezTo>
                    <a:pt x="1812" y="3993"/>
                    <a:pt x="10015" y="2575"/>
                    <a:pt x="13777" y="1847"/>
                  </a:cubicBezTo>
                  <a:cubicBezTo>
                    <a:pt x="17913" y="1013"/>
                    <a:pt x="18647" y="579"/>
                    <a:pt x="18580" y="246"/>
                  </a:cubicBezTo>
                  <a:cubicBezTo>
                    <a:pt x="18551" y="101"/>
                    <a:pt x="18379" y="1"/>
                    <a:pt x="178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" name="Google Shape;457;p6"/>
            <p:cNvSpPr/>
            <p:nvPr/>
          </p:nvSpPr>
          <p:spPr>
            <a:xfrm>
              <a:off x="2207575" y="978050"/>
              <a:ext cx="401975" cy="264450"/>
            </a:xfrm>
            <a:custGeom>
              <a:rect b="b" l="l" r="r" t="t"/>
              <a:pathLst>
                <a:path extrusionOk="0" h="10578" w="16079">
                  <a:moveTo>
                    <a:pt x="15657" y="0"/>
                  </a:moveTo>
                  <a:cubicBezTo>
                    <a:pt x="15228" y="0"/>
                    <a:pt x="14149" y="510"/>
                    <a:pt x="11376" y="2359"/>
                  </a:cubicBezTo>
                  <a:cubicBezTo>
                    <a:pt x="7873" y="4694"/>
                    <a:pt x="1" y="10298"/>
                    <a:pt x="201" y="10565"/>
                  </a:cubicBezTo>
                  <a:cubicBezTo>
                    <a:pt x="207" y="10574"/>
                    <a:pt x="219" y="10578"/>
                    <a:pt x="237" y="10578"/>
                  </a:cubicBezTo>
                  <a:cubicBezTo>
                    <a:pt x="858" y="10578"/>
                    <a:pt x="8672" y="5662"/>
                    <a:pt x="12076" y="3393"/>
                  </a:cubicBezTo>
                  <a:cubicBezTo>
                    <a:pt x="15579" y="1058"/>
                    <a:pt x="16079" y="391"/>
                    <a:pt x="15879" y="91"/>
                  </a:cubicBezTo>
                  <a:cubicBezTo>
                    <a:pt x="15837" y="35"/>
                    <a:pt x="15769" y="0"/>
                    <a:pt x="156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" name="Google Shape;458;p6"/>
            <p:cNvSpPr/>
            <p:nvPr/>
          </p:nvSpPr>
          <p:spPr>
            <a:xfrm>
              <a:off x="2190900" y="835125"/>
              <a:ext cx="276050" cy="392975"/>
            </a:xfrm>
            <a:custGeom>
              <a:rect b="b" l="l" r="r" t="t"/>
              <a:pathLst>
                <a:path extrusionOk="0" h="15719" w="11042">
                  <a:moveTo>
                    <a:pt x="10663" y="1"/>
                  </a:moveTo>
                  <a:cubicBezTo>
                    <a:pt x="10324" y="1"/>
                    <a:pt x="9537" y="777"/>
                    <a:pt x="7473" y="3873"/>
                  </a:cubicBezTo>
                  <a:cubicBezTo>
                    <a:pt x="5138" y="7376"/>
                    <a:pt x="1" y="15548"/>
                    <a:pt x="301" y="15715"/>
                  </a:cubicBezTo>
                  <a:cubicBezTo>
                    <a:pt x="304" y="15718"/>
                    <a:pt x="308" y="15719"/>
                    <a:pt x="313" y="15719"/>
                  </a:cubicBezTo>
                  <a:cubicBezTo>
                    <a:pt x="707" y="15719"/>
                    <a:pt x="6201" y="7999"/>
                    <a:pt x="8507" y="4540"/>
                  </a:cubicBezTo>
                  <a:cubicBezTo>
                    <a:pt x="10842" y="1038"/>
                    <a:pt x="11042" y="237"/>
                    <a:pt x="10775" y="37"/>
                  </a:cubicBezTo>
                  <a:cubicBezTo>
                    <a:pt x="10744" y="14"/>
                    <a:pt x="10707" y="1"/>
                    <a:pt x="10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6"/>
            <p:cNvSpPr/>
            <p:nvPr/>
          </p:nvSpPr>
          <p:spPr>
            <a:xfrm>
              <a:off x="2170900" y="757550"/>
              <a:ext cx="111750" cy="462975"/>
            </a:xfrm>
            <a:custGeom>
              <a:rect b="b" l="l" r="r" t="t"/>
              <a:pathLst>
                <a:path extrusionOk="0" h="18519" w="4470">
                  <a:moveTo>
                    <a:pt x="3997" y="1"/>
                  </a:moveTo>
                  <a:cubicBezTo>
                    <a:pt x="3668" y="1"/>
                    <a:pt x="3236" y="834"/>
                    <a:pt x="2435" y="4808"/>
                  </a:cubicBezTo>
                  <a:cubicBezTo>
                    <a:pt x="1635" y="8944"/>
                    <a:pt x="0" y="18451"/>
                    <a:pt x="334" y="18518"/>
                  </a:cubicBezTo>
                  <a:cubicBezTo>
                    <a:pt x="335" y="18518"/>
                    <a:pt x="336" y="18518"/>
                    <a:pt x="337" y="18518"/>
                  </a:cubicBezTo>
                  <a:cubicBezTo>
                    <a:pt x="682" y="18518"/>
                    <a:pt x="2838" y="9163"/>
                    <a:pt x="3669" y="5041"/>
                  </a:cubicBezTo>
                  <a:cubicBezTo>
                    <a:pt x="4470" y="905"/>
                    <a:pt x="4370" y="71"/>
                    <a:pt x="4036" y="5"/>
                  </a:cubicBezTo>
                  <a:cubicBezTo>
                    <a:pt x="4023" y="2"/>
                    <a:pt x="4010" y="1"/>
                    <a:pt x="39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" name="Google Shape;460;p6"/>
            <p:cNvSpPr/>
            <p:nvPr/>
          </p:nvSpPr>
          <p:spPr>
            <a:xfrm>
              <a:off x="2056650" y="757550"/>
              <a:ext cx="110925" cy="462975"/>
            </a:xfrm>
            <a:custGeom>
              <a:rect b="b" l="l" r="r" t="t"/>
              <a:pathLst>
                <a:path extrusionOk="0" h="18519" w="4437">
                  <a:moveTo>
                    <a:pt x="473" y="1"/>
                  </a:moveTo>
                  <a:cubicBezTo>
                    <a:pt x="460" y="1"/>
                    <a:pt x="447" y="2"/>
                    <a:pt x="434" y="5"/>
                  </a:cubicBezTo>
                  <a:cubicBezTo>
                    <a:pt x="100" y="71"/>
                    <a:pt x="0" y="905"/>
                    <a:pt x="801" y="5041"/>
                  </a:cubicBezTo>
                  <a:cubicBezTo>
                    <a:pt x="1632" y="9163"/>
                    <a:pt x="3754" y="18518"/>
                    <a:pt x="4099" y="18518"/>
                  </a:cubicBezTo>
                  <a:cubicBezTo>
                    <a:pt x="4101" y="18518"/>
                    <a:pt x="4102" y="18518"/>
                    <a:pt x="4103" y="18518"/>
                  </a:cubicBezTo>
                  <a:cubicBezTo>
                    <a:pt x="4437" y="18451"/>
                    <a:pt x="2835" y="8944"/>
                    <a:pt x="2002" y="4808"/>
                  </a:cubicBezTo>
                  <a:cubicBezTo>
                    <a:pt x="1232" y="834"/>
                    <a:pt x="802" y="1"/>
                    <a:pt x="4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6"/>
            <p:cNvSpPr/>
            <p:nvPr/>
          </p:nvSpPr>
          <p:spPr>
            <a:xfrm>
              <a:off x="1871500" y="835125"/>
              <a:ext cx="276075" cy="392975"/>
            </a:xfrm>
            <a:custGeom>
              <a:rect b="b" l="l" r="r" t="t"/>
              <a:pathLst>
                <a:path extrusionOk="0" h="15719" w="11043">
                  <a:moveTo>
                    <a:pt x="412" y="1"/>
                  </a:moveTo>
                  <a:cubicBezTo>
                    <a:pt x="368" y="1"/>
                    <a:pt x="332" y="14"/>
                    <a:pt x="301" y="37"/>
                  </a:cubicBezTo>
                  <a:cubicBezTo>
                    <a:pt x="1" y="237"/>
                    <a:pt x="234" y="1038"/>
                    <a:pt x="2569" y="4540"/>
                  </a:cubicBezTo>
                  <a:cubicBezTo>
                    <a:pt x="4875" y="7999"/>
                    <a:pt x="10336" y="15719"/>
                    <a:pt x="10761" y="15719"/>
                  </a:cubicBezTo>
                  <a:cubicBezTo>
                    <a:pt x="10767" y="15719"/>
                    <a:pt x="10771" y="15718"/>
                    <a:pt x="10775" y="15715"/>
                  </a:cubicBezTo>
                  <a:cubicBezTo>
                    <a:pt x="11042" y="15548"/>
                    <a:pt x="5905" y="7376"/>
                    <a:pt x="3570" y="3873"/>
                  </a:cubicBezTo>
                  <a:cubicBezTo>
                    <a:pt x="1506" y="777"/>
                    <a:pt x="745" y="1"/>
                    <a:pt x="4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" name="Google Shape;462;p6"/>
            <p:cNvSpPr/>
            <p:nvPr/>
          </p:nvSpPr>
          <p:spPr>
            <a:xfrm>
              <a:off x="1729750" y="978050"/>
              <a:ext cx="401125" cy="264450"/>
            </a:xfrm>
            <a:custGeom>
              <a:rect b="b" l="l" r="r" t="t"/>
              <a:pathLst>
                <a:path extrusionOk="0" h="10578" w="16045">
                  <a:moveTo>
                    <a:pt x="409" y="0"/>
                  </a:moveTo>
                  <a:cubicBezTo>
                    <a:pt x="299" y="0"/>
                    <a:pt x="235" y="35"/>
                    <a:pt x="200" y="91"/>
                  </a:cubicBezTo>
                  <a:cubicBezTo>
                    <a:pt x="0" y="391"/>
                    <a:pt x="500" y="1058"/>
                    <a:pt x="4003" y="3393"/>
                  </a:cubicBezTo>
                  <a:cubicBezTo>
                    <a:pt x="7407" y="5662"/>
                    <a:pt x="15221" y="10578"/>
                    <a:pt x="15842" y="10578"/>
                  </a:cubicBezTo>
                  <a:cubicBezTo>
                    <a:pt x="15860" y="10578"/>
                    <a:pt x="15872" y="10574"/>
                    <a:pt x="15878" y="10565"/>
                  </a:cubicBezTo>
                  <a:cubicBezTo>
                    <a:pt x="16045" y="10298"/>
                    <a:pt x="8206" y="4694"/>
                    <a:pt x="4703" y="2359"/>
                  </a:cubicBezTo>
                  <a:cubicBezTo>
                    <a:pt x="1930" y="510"/>
                    <a:pt x="830" y="0"/>
                    <a:pt x="4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" name="Google Shape;463;p6"/>
            <p:cNvSpPr/>
            <p:nvPr/>
          </p:nvSpPr>
          <p:spPr>
            <a:xfrm>
              <a:off x="1654675" y="1162650"/>
              <a:ext cx="465375" cy="99825"/>
            </a:xfrm>
            <a:custGeom>
              <a:rect b="b" l="l" r="r" t="t"/>
              <a:pathLst>
                <a:path extrusionOk="0" h="3993" w="18615">
                  <a:moveTo>
                    <a:pt x="792" y="1"/>
                  </a:moveTo>
                  <a:cubicBezTo>
                    <a:pt x="269" y="1"/>
                    <a:pt x="97" y="101"/>
                    <a:pt x="68" y="246"/>
                  </a:cubicBezTo>
                  <a:cubicBezTo>
                    <a:pt x="1" y="579"/>
                    <a:pt x="735" y="1013"/>
                    <a:pt x="4838" y="1847"/>
                  </a:cubicBezTo>
                  <a:cubicBezTo>
                    <a:pt x="8599" y="2575"/>
                    <a:pt x="16802" y="3993"/>
                    <a:pt x="18308" y="3993"/>
                  </a:cubicBezTo>
                  <a:cubicBezTo>
                    <a:pt x="18458" y="3993"/>
                    <a:pt x="18541" y="3979"/>
                    <a:pt x="18548" y="3948"/>
                  </a:cubicBezTo>
                  <a:cubicBezTo>
                    <a:pt x="18614" y="3615"/>
                    <a:pt x="9208" y="1447"/>
                    <a:pt x="5105" y="646"/>
                  </a:cubicBezTo>
                  <a:cubicBezTo>
                    <a:pt x="2759" y="173"/>
                    <a:pt x="1476" y="1"/>
                    <a:pt x="79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" name="Google Shape;464;p6"/>
            <p:cNvSpPr/>
            <p:nvPr/>
          </p:nvSpPr>
          <p:spPr>
            <a:xfrm>
              <a:off x="1654675" y="1280225"/>
              <a:ext cx="465375" cy="99350"/>
            </a:xfrm>
            <a:custGeom>
              <a:rect b="b" l="l" r="r" t="t"/>
              <a:pathLst>
                <a:path extrusionOk="0" h="3974" w="18615">
                  <a:moveTo>
                    <a:pt x="18300" y="1"/>
                  </a:moveTo>
                  <a:cubicBezTo>
                    <a:pt x="16775" y="1"/>
                    <a:pt x="8593" y="1390"/>
                    <a:pt x="4838" y="2147"/>
                  </a:cubicBezTo>
                  <a:cubicBezTo>
                    <a:pt x="735" y="2981"/>
                    <a:pt x="1" y="3382"/>
                    <a:pt x="68" y="3715"/>
                  </a:cubicBezTo>
                  <a:cubicBezTo>
                    <a:pt x="98" y="3865"/>
                    <a:pt x="282" y="3974"/>
                    <a:pt x="848" y="3974"/>
                  </a:cubicBezTo>
                  <a:cubicBezTo>
                    <a:pt x="1545" y="3974"/>
                    <a:pt x="2822" y="3808"/>
                    <a:pt x="5105" y="3348"/>
                  </a:cubicBezTo>
                  <a:cubicBezTo>
                    <a:pt x="9208" y="2514"/>
                    <a:pt x="18614" y="379"/>
                    <a:pt x="18548" y="46"/>
                  </a:cubicBezTo>
                  <a:cubicBezTo>
                    <a:pt x="18541" y="15"/>
                    <a:pt x="18455" y="1"/>
                    <a:pt x="18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" name="Google Shape;465;p6"/>
            <p:cNvSpPr/>
            <p:nvPr/>
          </p:nvSpPr>
          <p:spPr>
            <a:xfrm>
              <a:off x="1729750" y="1299450"/>
              <a:ext cx="401125" cy="264825"/>
            </a:xfrm>
            <a:custGeom>
              <a:rect b="b" l="l" r="r" t="t"/>
              <a:pathLst>
                <a:path extrusionOk="0" h="10593" w="16045">
                  <a:moveTo>
                    <a:pt x="15848" y="1"/>
                  </a:moveTo>
                  <a:cubicBezTo>
                    <a:pt x="15269" y="1"/>
                    <a:pt x="7417" y="4940"/>
                    <a:pt x="4003" y="7216"/>
                  </a:cubicBezTo>
                  <a:cubicBezTo>
                    <a:pt x="500" y="9551"/>
                    <a:pt x="0" y="10218"/>
                    <a:pt x="200" y="10485"/>
                  </a:cubicBezTo>
                  <a:cubicBezTo>
                    <a:pt x="237" y="10551"/>
                    <a:pt x="306" y="10593"/>
                    <a:pt x="428" y="10593"/>
                  </a:cubicBezTo>
                  <a:cubicBezTo>
                    <a:pt x="862" y="10593"/>
                    <a:pt x="1970" y="10065"/>
                    <a:pt x="4703" y="8217"/>
                  </a:cubicBezTo>
                  <a:cubicBezTo>
                    <a:pt x="8206" y="5882"/>
                    <a:pt x="16045" y="311"/>
                    <a:pt x="15878" y="11"/>
                  </a:cubicBezTo>
                  <a:cubicBezTo>
                    <a:pt x="15873" y="4"/>
                    <a:pt x="15863" y="1"/>
                    <a:pt x="158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" name="Google Shape;466;p6"/>
            <p:cNvSpPr/>
            <p:nvPr/>
          </p:nvSpPr>
          <p:spPr>
            <a:xfrm>
              <a:off x="1871500" y="1313825"/>
              <a:ext cx="276075" cy="393550"/>
            </a:xfrm>
            <a:custGeom>
              <a:rect b="b" l="l" r="r" t="t"/>
              <a:pathLst>
                <a:path extrusionOk="0" h="15742" w="11043">
                  <a:moveTo>
                    <a:pt x="10764" y="0"/>
                  </a:moveTo>
                  <a:cubicBezTo>
                    <a:pt x="10359" y="0"/>
                    <a:pt x="4880" y="7745"/>
                    <a:pt x="2569" y="11211"/>
                  </a:cubicBezTo>
                  <a:cubicBezTo>
                    <a:pt x="234" y="14713"/>
                    <a:pt x="1" y="15514"/>
                    <a:pt x="301" y="15714"/>
                  </a:cubicBezTo>
                  <a:cubicBezTo>
                    <a:pt x="329" y="15732"/>
                    <a:pt x="362" y="15742"/>
                    <a:pt x="400" y="15742"/>
                  </a:cubicBezTo>
                  <a:cubicBezTo>
                    <a:pt x="727" y="15742"/>
                    <a:pt x="1481" y="15011"/>
                    <a:pt x="3570" y="11878"/>
                  </a:cubicBezTo>
                  <a:cubicBezTo>
                    <a:pt x="5905" y="8375"/>
                    <a:pt x="11042" y="203"/>
                    <a:pt x="10775" y="3"/>
                  </a:cubicBezTo>
                  <a:cubicBezTo>
                    <a:pt x="10772" y="1"/>
                    <a:pt x="10768" y="0"/>
                    <a:pt x="10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" name="Google Shape;467;p6"/>
            <p:cNvSpPr/>
            <p:nvPr/>
          </p:nvSpPr>
          <p:spPr>
            <a:xfrm>
              <a:off x="2056650" y="1322225"/>
              <a:ext cx="110925" cy="462125"/>
            </a:xfrm>
            <a:custGeom>
              <a:rect b="b" l="l" r="r" t="t"/>
              <a:pathLst>
                <a:path extrusionOk="0" h="18485" w="4437">
                  <a:moveTo>
                    <a:pt x="4099" y="0"/>
                  </a:moveTo>
                  <a:cubicBezTo>
                    <a:pt x="3754" y="0"/>
                    <a:pt x="1632" y="9355"/>
                    <a:pt x="801" y="13477"/>
                  </a:cubicBezTo>
                  <a:cubicBezTo>
                    <a:pt x="0" y="17580"/>
                    <a:pt x="100" y="18414"/>
                    <a:pt x="434" y="18480"/>
                  </a:cubicBezTo>
                  <a:cubicBezTo>
                    <a:pt x="447" y="18483"/>
                    <a:pt x="461" y="18484"/>
                    <a:pt x="475" y="18484"/>
                  </a:cubicBezTo>
                  <a:cubicBezTo>
                    <a:pt x="803" y="18484"/>
                    <a:pt x="1233" y="17679"/>
                    <a:pt x="2002" y="13710"/>
                  </a:cubicBezTo>
                  <a:cubicBezTo>
                    <a:pt x="2835" y="9574"/>
                    <a:pt x="4437" y="67"/>
                    <a:pt x="4103" y="0"/>
                  </a:cubicBezTo>
                  <a:cubicBezTo>
                    <a:pt x="4102" y="0"/>
                    <a:pt x="4101" y="0"/>
                    <a:pt x="40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" name="Google Shape;468;p6"/>
            <p:cNvSpPr/>
            <p:nvPr/>
          </p:nvSpPr>
          <p:spPr>
            <a:xfrm>
              <a:off x="2154200" y="631725"/>
              <a:ext cx="30900" cy="308575"/>
            </a:xfrm>
            <a:custGeom>
              <a:rect b="b" l="l" r="r" t="t"/>
              <a:pathLst>
                <a:path extrusionOk="0" h="12343" w="1236">
                  <a:moveTo>
                    <a:pt x="601" y="1"/>
                  </a:moveTo>
                  <a:cubicBezTo>
                    <a:pt x="268" y="1"/>
                    <a:pt x="1" y="534"/>
                    <a:pt x="1" y="3270"/>
                  </a:cubicBezTo>
                  <a:cubicBezTo>
                    <a:pt x="1" y="6038"/>
                    <a:pt x="268" y="12343"/>
                    <a:pt x="601" y="12343"/>
                  </a:cubicBezTo>
                  <a:cubicBezTo>
                    <a:pt x="935" y="12343"/>
                    <a:pt x="1235" y="6038"/>
                    <a:pt x="1235" y="3270"/>
                  </a:cubicBezTo>
                  <a:cubicBezTo>
                    <a:pt x="1235" y="534"/>
                    <a:pt x="935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" name="Google Shape;469;p6"/>
            <p:cNvSpPr/>
            <p:nvPr/>
          </p:nvSpPr>
          <p:spPr>
            <a:xfrm>
              <a:off x="191570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76" y="0"/>
                  </a:moveTo>
                  <a:cubicBezTo>
                    <a:pt x="437" y="0"/>
                    <a:pt x="401" y="9"/>
                    <a:pt x="368" y="24"/>
                  </a:cubicBezTo>
                  <a:cubicBezTo>
                    <a:pt x="67" y="157"/>
                    <a:pt x="1" y="724"/>
                    <a:pt x="1068" y="3259"/>
                  </a:cubicBezTo>
                  <a:cubicBezTo>
                    <a:pt x="2090" y="5798"/>
                    <a:pt x="4709" y="11401"/>
                    <a:pt x="5060" y="11401"/>
                  </a:cubicBezTo>
                  <a:cubicBezTo>
                    <a:pt x="5064" y="11401"/>
                    <a:pt x="5068" y="11400"/>
                    <a:pt x="5071" y="11398"/>
                  </a:cubicBezTo>
                  <a:cubicBezTo>
                    <a:pt x="5405" y="11265"/>
                    <a:pt x="3236" y="5327"/>
                    <a:pt x="2202" y="2792"/>
                  </a:cubicBezTo>
                  <a:cubicBezTo>
                    <a:pt x="1255" y="542"/>
                    <a:pt x="780" y="0"/>
                    <a:pt x="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" name="Google Shape;470;p6"/>
            <p:cNvSpPr/>
            <p:nvPr/>
          </p:nvSpPr>
          <p:spPr>
            <a:xfrm>
              <a:off x="17114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0" y="315"/>
                    <a:pt x="167" y="883"/>
                    <a:pt x="2135" y="2817"/>
                  </a:cubicBezTo>
                  <a:cubicBezTo>
                    <a:pt x="4018" y="4733"/>
                    <a:pt x="8461" y="8797"/>
                    <a:pt x="8943" y="8797"/>
                  </a:cubicBezTo>
                  <a:cubicBezTo>
                    <a:pt x="8956" y="8797"/>
                    <a:pt x="8966" y="8794"/>
                    <a:pt x="8973" y="8788"/>
                  </a:cubicBezTo>
                  <a:cubicBezTo>
                    <a:pt x="9207" y="8555"/>
                    <a:pt x="4937" y="3918"/>
                    <a:pt x="3002" y="1950"/>
                  </a:cubicBezTo>
                  <a:cubicBezTo>
                    <a:pt x="1455" y="429"/>
                    <a:pt x="774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6"/>
            <p:cNvSpPr/>
            <p:nvPr/>
          </p:nvSpPr>
          <p:spPr>
            <a:xfrm>
              <a:off x="1575475" y="1021375"/>
              <a:ext cx="291050" cy="123950"/>
            </a:xfrm>
            <a:custGeom>
              <a:rect b="b" l="l" r="r" t="t"/>
              <a:pathLst>
                <a:path extrusionOk="0" h="4958" w="11642">
                  <a:moveTo>
                    <a:pt x="555" y="1"/>
                  </a:moveTo>
                  <a:cubicBezTo>
                    <a:pt x="298" y="1"/>
                    <a:pt x="183" y="80"/>
                    <a:pt x="133" y="193"/>
                  </a:cubicBezTo>
                  <a:cubicBezTo>
                    <a:pt x="0" y="526"/>
                    <a:pt x="400" y="960"/>
                    <a:pt x="2935" y="2027"/>
                  </a:cubicBezTo>
                  <a:cubicBezTo>
                    <a:pt x="5307" y="3026"/>
                    <a:pt x="10655" y="4958"/>
                    <a:pt x="11445" y="4958"/>
                  </a:cubicBezTo>
                  <a:cubicBezTo>
                    <a:pt x="11500" y="4958"/>
                    <a:pt x="11533" y="4949"/>
                    <a:pt x="11542" y="4929"/>
                  </a:cubicBezTo>
                  <a:cubicBezTo>
                    <a:pt x="11642" y="4629"/>
                    <a:pt x="5938" y="1960"/>
                    <a:pt x="3402" y="893"/>
                  </a:cubicBezTo>
                  <a:cubicBezTo>
                    <a:pt x="1814" y="224"/>
                    <a:pt x="986" y="1"/>
                    <a:pt x="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" name="Google Shape;472;p6"/>
            <p:cNvSpPr/>
            <p:nvPr/>
          </p:nvSpPr>
          <p:spPr>
            <a:xfrm>
              <a:off x="1530425" y="1255500"/>
              <a:ext cx="307750" cy="30900"/>
            </a:xfrm>
            <a:custGeom>
              <a:rect b="b" l="l" r="r" t="t"/>
              <a:pathLst>
                <a:path extrusionOk="0" h="1236" w="12310">
                  <a:moveTo>
                    <a:pt x="3270" y="1"/>
                  </a:moveTo>
                  <a:cubicBezTo>
                    <a:pt x="501" y="1"/>
                    <a:pt x="1" y="301"/>
                    <a:pt x="1" y="635"/>
                  </a:cubicBezTo>
                  <a:cubicBezTo>
                    <a:pt x="1" y="968"/>
                    <a:pt x="501" y="1235"/>
                    <a:pt x="3270" y="1235"/>
                  </a:cubicBezTo>
                  <a:cubicBezTo>
                    <a:pt x="6005" y="1235"/>
                    <a:pt x="12310" y="968"/>
                    <a:pt x="12310" y="635"/>
                  </a:cubicBezTo>
                  <a:cubicBezTo>
                    <a:pt x="12310" y="301"/>
                    <a:pt x="6005" y="1"/>
                    <a:pt x="32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6"/>
            <p:cNvSpPr/>
            <p:nvPr/>
          </p:nvSpPr>
          <p:spPr>
            <a:xfrm>
              <a:off x="1575475" y="1397250"/>
              <a:ext cx="291900" cy="123675"/>
            </a:xfrm>
            <a:custGeom>
              <a:rect b="b" l="l" r="r" t="t"/>
              <a:pathLst>
                <a:path extrusionOk="0" h="4947" w="11676">
                  <a:moveTo>
                    <a:pt x="11431" y="0"/>
                  </a:moveTo>
                  <a:cubicBezTo>
                    <a:pt x="10591" y="0"/>
                    <a:pt x="5293" y="1944"/>
                    <a:pt x="2935" y="2937"/>
                  </a:cubicBezTo>
                  <a:cubicBezTo>
                    <a:pt x="400" y="3971"/>
                    <a:pt x="0" y="4438"/>
                    <a:pt x="133" y="4738"/>
                  </a:cubicBezTo>
                  <a:cubicBezTo>
                    <a:pt x="184" y="4863"/>
                    <a:pt x="299" y="4946"/>
                    <a:pt x="559" y="4946"/>
                  </a:cubicBezTo>
                  <a:cubicBezTo>
                    <a:pt x="990" y="4946"/>
                    <a:pt x="1819" y="4717"/>
                    <a:pt x="3402" y="4071"/>
                  </a:cubicBezTo>
                  <a:cubicBezTo>
                    <a:pt x="5938" y="3004"/>
                    <a:pt x="11675" y="335"/>
                    <a:pt x="11542" y="35"/>
                  </a:cubicBezTo>
                  <a:cubicBezTo>
                    <a:pt x="11532" y="11"/>
                    <a:pt x="11494" y="0"/>
                    <a:pt x="114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6"/>
            <p:cNvSpPr/>
            <p:nvPr/>
          </p:nvSpPr>
          <p:spPr>
            <a:xfrm>
              <a:off x="17114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8943" y="0"/>
                  </a:moveTo>
                  <a:cubicBezTo>
                    <a:pt x="8463" y="0"/>
                    <a:pt x="4019" y="4097"/>
                    <a:pt x="2135" y="5981"/>
                  </a:cubicBezTo>
                  <a:cubicBezTo>
                    <a:pt x="167" y="7949"/>
                    <a:pt x="0" y="8516"/>
                    <a:pt x="234" y="8749"/>
                  </a:cubicBezTo>
                  <a:cubicBezTo>
                    <a:pt x="283" y="8799"/>
                    <a:pt x="348" y="8830"/>
                    <a:pt x="438" y="8830"/>
                  </a:cubicBezTo>
                  <a:cubicBezTo>
                    <a:pt x="772" y="8830"/>
                    <a:pt x="1453" y="8398"/>
                    <a:pt x="3002" y="6848"/>
                  </a:cubicBezTo>
                  <a:cubicBezTo>
                    <a:pt x="4937" y="4913"/>
                    <a:pt x="9207" y="276"/>
                    <a:pt x="8973" y="10"/>
                  </a:cubicBezTo>
                  <a:cubicBezTo>
                    <a:pt x="8966" y="3"/>
                    <a:pt x="8956" y="0"/>
                    <a:pt x="89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" name="Google Shape;475;p6"/>
            <p:cNvSpPr/>
            <p:nvPr/>
          </p:nvSpPr>
          <p:spPr>
            <a:xfrm>
              <a:off x="191570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5060" y="0"/>
                  </a:moveTo>
                  <a:cubicBezTo>
                    <a:pt x="4709" y="0"/>
                    <a:pt x="2090" y="5603"/>
                    <a:pt x="1068" y="8108"/>
                  </a:cubicBezTo>
                  <a:cubicBezTo>
                    <a:pt x="1" y="10677"/>
                    <a:pt x="67" y="11244"/>
                    <a:pt x="368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80" y="11401"/>
                    <a:pt x="1254" y="10856"/>
                    <a:pt x="2202" y="8575"/>
                  </a:cubicBezTo>
                  <a:cubicBezTo>
                    <a:pt x="3236" y="6040"/>
                    <a:pt x="5405" y="103"/>
                    <a:pt x="5071" y="3"/>
                  </a:cubicBezTo>
                  <a:cubicBezTo>
                    <a:pt x="5068" y="1"/>
                    <a:pt x="5064" y="0"/>
                    <a:pt x="50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" name="Google Shape;476;p6"/>
            <p:cNvSpPr/>
            <p:nvPr/>
          </p:nvSpPr>
          <p:spPr>
            <a:xfrm>
              <a:off x="2154200" y="1602425"/>
              <a:ext cx="30900" cy="307750"/>
            </a:xfrm>
            <a:custGeom>
              <a:rect b="b" l="l" r="r" t="t"/>
              <a:pathLst>
                <a:path extrusionOk="0" h="12310" w="1236">
                  <a:moveTo>
                    <a:pt x="601" y="0"/>
                  </a:moveTo>
                  <a:cubicBezTo>
                    <a:pt x="268" y="0"/>
                    <a:pt x="1" y="6305"/>
                    <a:pt x="1" y="9040"/>
                  </a:cubicBezTo>
                  <a:cubicBezTo>
                    <a:pt x="1" y="11809"/>
                    <a:pt x="268" y="12309"/>
                    <a:pt x="601" y="12309"/>
                  </a:cubicBezTo>
                  <a:cubicBezTo>
                    <a:pt x="935" y="12309"/>
                    <a:pt x="1235" y="11809"/>
                    <a:pt x="1235" y="9040"/>
                  </a:cubicBezTo>
                  <a:cubicBezTo>
                    <a:pt x="1235" y="6305"/>
                    <a:pt x="935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6"/>
            <p:cNvSpPr/>
            <p:nvPr/>
          </p:nvSpPr>
          <p:spPr>
            <a:xfrm>
              <a:off x="2288475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13" y="0"/>
                  </a:moveTo>
                  <a:cubicBezTo>
                    <a:pt x="309" y="0"/>
                    <a:pt x="304" y="1"/>
                    <a:pt x="301" y="3"/>
                  </a:cubicBezTo>
                  <a:cubicBezTo>
                    <a:pt x="0" y="103"/>
                    <a:pt x="2169" y="6040"/>
                    <a:pt x="3203" y="8575"/>
                  </a:cubicBezTo>
                  <a:cubicBezTo>
                    <a:pt x="4151" y="10856"/>
                    <a:pt x="4599" y="11401"/>
                    <a:pt x="4921" y="11401"/>
                  </a:cubicBezTo>
                  <a:cubicBezTo>
                    <a:pt x="4961" y="11401"/>
                    <a:pt x="5000" y="11392"/>
                    <a:pt x="5037" y="11377"/>
                  </a:cubicBezTo>
                  <a:cubicBezTo>
                    <a:pt x="5338" y="11244"/>
                    <a:pt x="5404" y="10677"/>
                    <a:pt x="4337" y="8108"/>
                  </a:cubicBezTo>
                  <a:cubicBezTo>
                    <a:pt x="3315" y="5603"/>
                    <a:pt x="69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" name="Google Shape;478;p6"/>
            <p:cNvSpPr/>
            <p:nvPr/>
          </p:nvSpPr>
          <p:spPr>
            <a:xfrm>
              <a:off x="2397725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61" y="0"/>
                  </a:moveTo>
                  <a:cubicBezTo>
                    <a:pt x="249" y="0"/>
                    <a:pt x="240" y="3"/>
                    <a:pt x="234" y="10"/>
                  </a:cubicBezTo>
                  <a:cubicBezTo>
                    <a:pt x="0" y="276"/>
                    <a:pt x="4270" y="4913"/>
                    <a:pt x="6205" y="6848"/>
                  </a:cubicBezTo>
                  <a:cubicBezTo>
                    <a:pt x="7728" y="8398"/>
                    <a:pt x="8403" y="8830"/>
                    <a:pt x="8736" y="8830"/>
                  </a:cubicBezTo>
                  <a:cubicBezTo>
                    <a:pt x="8826" y="8830"/>
                    <a:pt x="8890" y="8799"/>
                    <a:pt x="8940" y="8749"/>
                  </a:cubicBezTo>
                  <a:cubicBezTo>
                    <a:pt x="9207" y="8516"/>
                    <a:pt x="9007" y="7949"/>
                    <a:pt x="7072" y="5981"/>
                  </a:cubicBezTo>
                  <a:cubicBezTo>
                    <a:pt x="5188" y="4097"/>
                    <a:pt x="712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9" name="Google Shape;479;p6"/>
            <p:cNvSpPr/>
            <p:nvPr/>
          </p:nvSpPr>
          <p:spPr>
            <a:xfrm>
              <a:off x="247192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5" y="0"/>
                  </a:moveTo>
                  <a:cubicBezTo>
                    <a:pt x="182" y="0"/>
                    <a:pt x="144" y="11"/>
                    <a:pt x="134" y="35"/>
                  </a:cubicBezTo>
                  <a:cubicBezTo>
                    <a:pt x="1" y="335"/>
                    <a:pt x="5738" y="3004"/>
                    <a:pt x="8274" y="4071"/>
                  </a:cubicBezTo>
                  <a:cubicBezTo>
                    <a:pt x="9857" y="4717"/>
                    <a:pt x="10686" y="4946"/>
                    <a:pt x="11117" y="4946"/>
                  </a:cubicBezTo>
                  <a:cubicBezTo>
                    <a:pt x="11377" y="4946"/>
                    <a:pt x="11492" y="4863"/>
                    <a:pt x="11543" y="4738"/>
                  </a:cubicBezTo>
                  <a:cubicBezTo>
                    <a:pt x="11643" y="4438"/>
                    <a:pt x="11276" y="3971"/>
                    <a:pt x="8741" y="2937"/>
                  </a:cubicBezTo>
                  <a:cubicBezTo>
                    <a:pt x="6383" y="1944"/>
                    <a:pt x="1085" y="0"/>
                    <a:pt x="2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" name="Google Shape;480;p6"/>
            <p:cNvSpPr/>
            <p:nvPr/>
          </p:nvSpPr>
          <p:spPr>
            <a:xfrm>
              <a:off x="2500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73" y="1"/>
                  </a:moveTo>
                  <a:cubicBezTo>
                    <a:pt x="6305" y="1"/>
                    <a:pt x="0" y="301"/>
                    <a:pt x="0" y="635"/>
                  </a:cubicBezTo>
                  <a:cubicBezTo>
                    <a:pt x="0" y="968"/>
                    <a:pt x="6305" y="1235"/>
                    <a:pt x="9073" y="1235"/>
                  </a:cubicBezTo>
                  <a:cubicBezTo>
                    <a:pt x="11809" y="1235"/>
                    <a:pt x="12342" y="968"/>
                    <a:pt x="12342" y="635"/>
                  </a:cubicBezTo>
                  <a:cubicBezTo>
                    <a:pt x="12342" y="301"/>
                    <a:pt x="11809" y="1"/>
                    <a:pt x="9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" name="Google Shape;481;p6"/>
            <p:cNvSpPr/>
            <p:nvPr/>
          </p:nvSpPr>
          <p:spPr>
            <a:xfrm>
              <a:off x="247192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121" y="1"/>
                  </a:moveTo>
                  <a:cubicBezTo>
                    <a:pt x="10690" y="1"/>
                    <a:pt x="9861" y="224"/>
                    <a:pt x="8274" y="893"/>
                  </a:cubicBezTo>
                  <a:cubicBezTo>
                    <a:pt x="5738" y="1960"/>
                    <a:pt x="1" y="4629"/>
                    <a:pt x="134" y="4929"/>
                  </a:cubicBezTo>
                  <a:cubicBezTo>
                    <a:pt x="143" y="4949"/>
                    <a:pt x="176" y="4958"/>
                    <a:pt x="231" y="4958"/>
                  </a:cubicBezTo>
                  <a:cubicBezTo>
                    <a:pt x="1021" y="4958"/>
                    <a:pt x="6369" y="3026"/>
                    <a:pt x="8741" y="2027"/>
                  </a:cubicBezTo>
                  <a:cubicBezTo>
                    <a:pt x="11276" y="960"/>
                    <a:pt x="11643" y="526"/>
                    <a:pt x="11543" y="193"/>
                  </a:cubicBezTo>
                  <a:cubicBezTo>
                    <a:pt x="11493" y="80"/>
                    <a:pt x="11378" y="1"/>
                    <a:pt x="11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" name="Google Shape;482;p6"/>
            <p:cNvSpPr/>
            <p:nvPr/>
          </p:nvSpPr>
          <p:spPr>
            <a:xfrm>
              <a:off x="2397725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34" y="0"/>
                  </a:moveTo>
                  <a:cubicBezTo>
                    <a:pt x="8402" y="0"/>
                    <a:pt x="7726" y="429"/>
                    <a:pt x="6205" y="1950"/>
                  </a:cubicBezTo>
                  <a:cubicBezTo>
                    <a:pt x="4270" y="3918"/>
                    <a:pt x="0" y="8555"/>
                    <a:pt x="234" y="8788"/>
                  </a:cubicBezTo>
                  <a:cubicBezTo>
                    <a:pt x="240" y="8794"/>
                    <a:pt x="249" y="8797"/>
                    <a:pt x="262" y="8797"/>
                  </a:cubicBezTo>
                  <a:cubicBezTo>
                    <a:pt x="714" y="8797"/>
                    <a:pt x="5189" y="4733"/>
                    <a:pt x="7072" y="2817"/>
                  </a:cubicBezTo>
                  <a:cubicBezTo>
                    <a:pt x="9007" y="883"/>
                    <a:pt x="9207" y="315"/>
                    <a:pt x="8940" y="82"/>
                  </a:cubicBezTo>
                  <a:cubicBezTo>
                    <a:pt x="8890" y="32"/>
                    <a:pt x="8825" y="0"/>
                    <a:pt x="87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6"/>
            <p:cNvSpPr/>
            <p:nvPr/>
          </p:nvSpPr>
          <p:spPr>
            <a:xfrm>
              <a:off x="2288475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0" y="0"/>
                  </a:moveTo>
                  <a:cubicBezTo>
                    <a:pt x="4598" y="0"/>
                    <a:pt x="4150" y="542"/>
                    <a:pt x="3203" y="2792"/>
                  </a:cubicBezTo>
                  <a:cubicBezTo>
                    <a:pt x="2169" y="5327"/>
                    <a:pt x="0" y="11265"/>
                    <a:pt x="301" y="11398"/>
                  </a:cubicBezTo>
                  <a:cubicBezTo>
                    <a:pt x="304" y="11400"/>
                    <a:pt x="309" y="11401"/>
                    <a:pt x="313" y="11401"/>
                  </a:cubicBezTo>
                  <a:cubicBezTo>
                    <a:pt x="695" y="11401"/>
                    <a:pt x="3315" y="5798"/>
                    <a:pt x="4337" y="3259"/>
                  </a:cubicBezTo>
                  <a:cubicBezTo>
                    <a:pt x="5404" y="724"/>
                    <a:pt x="5338" y="157"/>
                    <a:pt x="5037" y="24"/>
                  </a:cubicBezTo>
                  <a:cubicBezTo>
                    <a:pt x="5000" y="9"/>
                    <a:pt x="4961" y="0"/>
                    <a:pt x="4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4" name="Google Shape;484;p6"/>
          <p:cNvGrpSpPr/>
          <p:nvPr/>
        </p:nvGrpSpPr>
        <p:grpSpPr>
          <a:xfrm>
            <a:off x="-58585" y="1296791"/>
            <a:ext cx="1528079" cy="1021775"/>
            <a:chOff x="489925" y="2700450"/>
            <a:chExt cx="1091875" cy="730100"/>
          </a:xfrm>
        </p:grpSpPr>
        <p:sp>
          <p:nvSpPr>
            <p:cNvPr id="485" name="Google Shape;485;p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1" name="Google Shape;491;p6"/>
          <p:cNvGrpSpPr/>
          <p:nvPr/>
        </p:nvGrpSpPr>
        <p:grpSpPr>
          <a:xfrm>
            <a:off x="225640" y="4185016"/>
            <a:ext cx="2644005" cy="1296217"/>
            <a:chOff x="489925" y="2700450"/>
            <a:chExt cx="1889250" cy="926200"/>
          </a:xfrm>
        </p:grpSpPr>
        <p:sp>
          <p:nvSpPr>
            <p:cNvPr id="492" name="Google Shape;492;p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" name="Google Shape;498;p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99" name="Google Shape;499;p6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" name="Google Shape;501;p7"/>
          <p:cNvGrpSpPr/>
          <p:nvPr/>
        </p:nvGrpSpPr>
        <p:grpSpPr>
          <a:xfrm>
            <a:off x="649324" y="534851"/>
            <a:ext cx="2525752" cy="2314766"/>
            <a:chOff x="4179375" y="1112125"/>
            <a:chExt cx="1340775" cy="1228775"/>
          </a:xfrm>
        </p:grpSpPr>
        <p:sp>
          <p:nvSpPr>
            <p:cNvPr id="502" name="Google Shape;502;p7"/>
            <p:cNvSpPr/>
            <p:nvPr/>
          </p:nvSpPr>
          <p:spPr>
            <a:xfrm>
              <a:off x="4461550" y="1274325"/>
              <a:ext cx="32600" cy="33300"/>
            </a:xfrm>
            <a:custGeom>
              <a:rect b="b" l="l" r="r" t="t"/>
              <a:pathLst>
                <a:path extrusionOk="0" h="1332" w="1304">
                  <a:moveTo>
                    <a:pt x="666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32"/>
                    <a:pt x="666" y="1332"/>
                  </a:cubicBezTo>
                  <a:cubicBezTo>
                    <a:pt x="1014" y="1332"/>
                    <a:pt x="1303" y="1042"/>
                    <a:pt x="1303" y="666"/>
                  </a:cubicBezTo>
                  <a:cubicBezTo>
                    <a:pt x="1303" y="290"/>
                    <a:pt x="1014" y="0"/>
                    <a:pt x="6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" name="Google Shape;503;p7"/>
            <p:cNvSpPr/>
            <p:nvPr/>
          </p:nvSpPr>
          <p:spPr>
            <a:xfrm>
              <a:off x="4893525" y="11411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66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7"/>
            <p:cNvSpPr/>
            <p:nvPr/>
          </p:nvSpPr>
          <p:spPr>
            <a:xfrm>
              <a:off x="5294375" y="1434950"/>
              <a:ext cx="32600" cy="33300"/>
            </a:xfrm>
            <a:custGeom>
              <a:rect b="b" l="l" r="r" t="t"/>
              <a:pathLst>
                <a:path extrusionOk="0" h="1332" w="1304">
                  <a:moveTo>
                    <a:pt x="666" y="0"/>
                  </a:moveTo>
                  <a:cubicBezTo>
                    <a:pt x="290" y="0"/>
                    <a:pt x="1" y="319"/>
                    <a:pt x="1" y="666"/>
                  </a:cubicBezTo>
                  <a:cubicBezTo>
                    <a:pt x="1" y="1042"/>
                    <a:pt x="290" y="1332"/>
                    <a:pt x="666" y="1332"/>
                  </a:cubicBezTo>
                  <a:cubicBezTo>
                    <a:pt x="1014" y="1332"/>
                    <a:pt x="1303" y="1042"/>
                    <a:pt x="1303" y="666"/>
                  </a:cubicBezTo>
                  <a:cubicBezTo>
                    <a:pt x="1303" y="319"/>
                    <a:pt x="1014" y="0"/>
                    <a:pt x="6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5" name="Google Shape;505;p7"/>
            <p:cNvSpPr/>
            <p:nvPr/>
          </p:nvSpPr>
          <p:spPr>
            <a:xfrm>
              <a:off x="5406525" y="1816275"/>
              <a:ext cx="33325" cy="33300"/>
            </a:xfrm>
            <a:custGeom>
              <a:rect b="b" l="l" r="r" t="t"/>
              <a:pathLst>
                <a:path extrusionOk="0" h="1332" w="1333">
                  <a:moveTo>
                    <a:pt x="666" y="0"/>
                  </a:moveTo>
                  <a:cubicBezTo>
                    <a:pt x="290" y="0"/>
                    <a:pt x="1" y="319"/>
                    <a:pt x="1" y="666"/>
                  </a:cubicBezTo>
                  <a:cubicBezTo>
                    <a:pt x="1" y="1042"/>
                    <a:pt x="290" y="1332"/>
                    <a:pt x="666" y="1332"/>
                  </a:cubicBezTo>
                  <a:cubicBezTo>
                    <a:pt x="1014" y="1332"/>
                    <a:pt x="1332" y="1042"/>
                    <a:pt x="1332" y="666"/>
                  </a:cubicBezTo>
                  <a:cubicBezTo>
                    <a:pt x="1332" y="319"/>
                    <a:pt x="1014" y="0"/>
                    <a:pt x="6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7"/>
            <p:cNvSpPr/>
            <p:nvPr/>
          </p:nvSpPr>
          <p:spPr>
            <a:xfrm>
              <a:off x="4956475" y="219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66" y="1303"/>
                  </a:cubicBezTo>
                  <a:cubicBezTo>
                    <a:pt x="1014" y="1303"/>
                    <a:pt x="1303" y="1014"/>
                    <a:pt x="1303" y="638"/>
                  </a:cubicBezTo>
                  <a:cubicBezTo>
                    <a:pt x="1303" y="290"/>
                    <a:pt x="1014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7"/>
            <p:cNvSpPr/>
            <p:nvPr/>
          </p:nvSpPr>
          <p:spPr>
            <a:xfrm>
              <a:off x="4473850" y="2137525"/>
              <a:ext cx="32600" cy="32600"/>
            </a:xfrm>
            <a:custGeom>
              <a:rect b="b" l="l" r="r" t="t"/>
              <a:pathLst>
                <a:path extrusionOk="0" h="1304" w="1304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1014" y="1303"/>
                    <a:pt x="1303" y="1014"/>
                    <a:pt x="1303" y="666"/>
                  </a:cubicBezTo>
                  <a:cubicBezTo>
                    <a:pt x="1303" y="290"/>
                    <a:pt x="1014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8" name="Google Shape;508;p7"/>
            <p:cNvSpPr/>
            <p:nvPr/>
          </p:nvSpPr>
          <p:spPr>
            <a:xfrm>
              <a:off x="4275600" y="1673725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1014" y="1303"/>
                    <a:pt x="1303" y="1014"/>
                    <a:pt x="1303" y="666"/>
                  </a:cubicBezTo>
                  <a:cubicBezTo>
                    <a:pt x="1303" y="290"/>
                    <a:pt x="101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9" name="Google Shape;509;p7"/>
            <p:cNvSpPr/>
            <p:nvPr/>
          </p:nvSpPr>
          <p:spPr>
            <a:xfrm>
              <a:off x="4518725" y="1502975"/>
              <a:ext cx="23900" cy="23900"/>
            </a:xfrm>
            <a:custGeom>
              <a:rect b="b" l="l" r="r" t="t"/>
              <a:pathLst>
                <a:path extrusionOk="0" h="956" w="956">
                  <a:moveTo>
                    <a:pt x="463" y="0"/>
                  </a:moveTo>
                  <a:cubicBezTo>
                    <a:pt x="203" y="0"/>
                    <a:pt x="0" y="232"/>
                    <a:pt x="0" y="492"/>
                  </a:cubicBezTo>
                  <a:cubicBezTo>
                    <a:pt x="0" y="753"/>
                    <a:pt x="203" y="955"/>
                    <a:pt x="463" y="955"/>
                  </a:cubicBezTo>
                  <a:cubicBezTo>
                    <a:pt x="724" y="955"/>
                    <a:pt x="955" y="753"/>
                    <a:pt x="955" y="492"/>
                  </a:cubicBezTo>
                  <a:cubicBezTo>
                    <a:pt x="955" y="232"/>
                    <a:pt x="724" y="0"/>
                    <a:pt x="4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7"/>
            <p:cNvSpPr/>
            <p:nvPr/>
          </p:nvSpPr>
          <p:spPr>
            <a:xfrm>
              <a:off x="4785725" y="1365475"/>
              <a:ext cx="23900" cy="23925"/>
            </a:xfrm>
            <a:custGeom>
              <a:rect b="b" l="l" r="r" t="t"/>
              <a:pathLst>
                <a:path extrusionOk="0" h="957" w="956">
                  <a:moveTo>
                    <a:pt x="492" y="1"/>
                  </a:moveTo>
                  <a:cubicBezTo>
                    <a:pt x="203" y="1"/>
                    <a:pt x="0" y="204"/>
                    <a:pt x="0" y="464"/>
                  </a:cubicBezTo>
                  <a:cubicBezTo>
                    <a:pt x="0" y="725"/>
                    <a:pt x="203" y="956"/>
                    <a:pt x="492" y="956"/>
                  </a:cubicBezTo>
                  <a:cubicBezTo>
                    <a:pt x="753" y="956"/>
                    <a:pt x="955" y="725"/>
                    <a:pt x="955" y="464"/>
                  </a:cubicBezTo>
                  <a:cubicBezTo>
                    <a:pt x="955" y="204"/>
                    <a:pt x="753" y="1"/>
                    <a:pt x="4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1" name="Google Shape;511;p7"/>
            <p:cNvSpPr/>
            <p:nvPr/>
          </p:nvSpPr>
          <p:spPr>
            <a:xfrm>
              <a:off x="5061400" y="1400950"/>
              <a:ext cx="23900" cy="23900"/>
            </a:xfrm>
            <a:custGeom>
              <a:rect b="b" l="l" r="r" t="t"/>
              <a:pathLst>
                <a:path extrusionOk="0" h="956" w="956">
                  <a:moveTo>
                    <a:pt x="463" y="0"/>
                  </a:moveTo>
                  <a:cubicBezTo>
                    <a:pt x="203" y="0"/>
                    <a:pt x="0" y="232"/>
                    <a:pt x="0" y="492"/>
                  </a:cubicBezTo>
                  <a:cubicBezTo>
                    <a:pt x="0" y="753"/>
                    <a:pt x="203" y="955"/>
                    <a:pt x="463" y="955"/>
                  </a:cubicBezTo>
                  <a:cubicBezTo>
                    <a:pt x="724" y="955"/>
                    <a:pt x="955" y="753"/>
                    <a:pt x="955" y="492"/>
                  </a:cubicBezTo>
                  <a:cubicBezTo>
                    <a:pt x="955" y="232"/>
                    <a:pt x="724" y="0"/>
                    <a:pt x="4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2" name="Google Shape;512;p7"/>
            <p:cNvSpPr/>
            <p:nvPr/>
          </p:nvSpPr>
          <p:spPr>
            <a:xfrm>
              <a:off x="5177150" y="1619450"/>
              <a:ext cx="23925" cy="23900"/>
            </a:xfrm>
            <a:custGeom>
              <a:rect b="b" l="l" r="r" t="t"/>
              <a:pathLst>
                <a:path extrusionOk="0" h="956" w="957">
                  <a:moveTo>
                    <a:pt x="464" y="1"/>
                  </a:moveTo>
                  <a:cubicBezTo>
                    <a:pt x="204" y="1"/>
                    <a:pt x="1" y="203"/>
                    <a:pt x="1" y="464"/>
                  </a:cubicBezTo>
                  <a:cubicBezTo>
                    <a:pt x="1" y="724"/>
                    <a:pt x="204" y="956"/>
                    <a:pt x="464" y="956"/>
                  </a:cubicBezTo>
                  <a:cubicBezTo>
                    <a:pt x="754" y="956"/>
                    <a:pt x="956" y="724"/>
                    <a:pt x="956" y="464"/>
                  </a:cubicBezTo>
                  <a:cubicBezTo>
                    <a:pt x="956" y="203"/>
                    <a:pt x="754" y="1"/>
                    <a:pt x="4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3" name="Google Shape;513;p7"/>
            <p:cNvSpPr/>
            <p:nvPr/>
          </p:nvSpPr>
          <p:spPr>
            <a:xfrm>
              <a:off x="5122175" y="1845200"/>
              <a:ext cx="23900" cy="23900"/>
            </a:xfrm>
            <a:custGeom>
              <a:rect b="b" l="l" r="r" t="t"/>
              <a:pathLst>
                <a:path extrusionOk="0" h="956" w="956">
                  <a:moveTo>
                    <a:pt x="492" y="1"/>
                  </a:moveTo>
                  <a:cubicBezTo>
                    <a:pt x="232" y="1"/>
                    <a:pt x="0" y="232"/>
                    <a:pt x="0" y="493"/>
                  </a:cubicBezTo>
                  <a:cubicBezTo>
                    <a:pt x="0" y="753"/>
                    <a:pt x="232" y="956"/>
                    <a:pt x="492" y="956"/>
                  </a:cubicBezTo>
                  <a:cubicBezTo>
                    <a:pt x="753" y="956"/>
                    <a:pt x="955" y="753"/>
                    <a:pt x="955" y="493"/>
                  </a:cubicBezTo>
                  <a:cubicBezTo>
                    <a:pt x="955" y="232"/>
                    <a:pt x="753" y="1"/>
                    <a:pt x="4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4" name="Google Shape;514;p7"/>
            <p:cNvSpPr/>
            <p:nvPr/>
          </p:nvSpPr>
          <p:spPr>
            <a:xfrm>
              <a:off x="4895700" y="1928425"/>
              <a:ext cx="23900" cy="23900"/>
            </a:xfrm>
            <a:custGeom>
              <a:rect b="b" l="l" r="r" t="t"/>
              <a:pathLst>
                <a:path extrusionOk="0" h="956" w="956">
                  <a:moveTo>
                    <a:pt x="463" y="0"/>
                  </a:moveTo>
                  <a:cubicBezTo>
                    <a:pt x="203" y="0"/>
                    <a:pt x="0" y="203"/>
                    <a:pt x="0" y="463"/>
                  </a:cubicBezTo>
                  <a:cubicBezTo>
                    <a:pt x="0" y="753"/>
                    <a:pt x="203" y="955"/>
                    <a:pt x="463" y="955"/>
                  </a:cubicBezTo>
                  <a:cubicBezTo>
                    <a:pt x="724" y="955"/>
                    <a:pt x="955" y="753"/>
                    <a:pt x="955" y="463"/>
                  </a:cubicBezTo>
                  <a:cubicBezTo>
                    <a:pt x="955" y="203"/>
                    <a:pt x="724" y="0"/>
                    <a:pt x="4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5" name="Google Shape;515;p7"/>
            <p:cNvSpPr/>
            <p:nvPr/>
          </p:nvSpPr>
          <p:spPr>
            <a:xfrm>
              <a:off x="4591075" y="1772125"/>
              <a:ext cx="23900" cy="23900"/>
            </a:xfrm>
            <a:custGeom>
              <a:rect b="b" l="l" r="r" t="t"/>
              <a:pathLst>
                <a:path extrusionOk="0" h="956" w="956">
                  <a:moveTo>
                    <a:pt x="464" y="1"/>
                  </a:moveTo>
                  <a:cubicBezTo>
                    <a:pt x="203" y="1"/>
                    <a:pt x="1" y="232"/>
                    <a:pt x="1" y="493"/>
                  </a:cubicBezTo>
                  <a:cubicBezTo>
                    <a:pt x="1" y="753"/>
                    <a:pt x="203" y="956"/>
                    <a:pt x="464" y="956"/>
                  </a:cubicBezTo>
                  <a:cubicBezTo>
                    <a:pt x="724" y="956"/>
                    <a:pt x="956" y="753"/>
                    <a:pt x="956" y="493"/>
                  </a:cubicBezTo>
                  <a:cubicBezTo>
                    <a:pt x="956" y="232"/>
                    <a:pt x="753" y="1"/>
                    <a:pt x="4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6" name="Google Shape;516;p7"/>
            <p:cNvSpPr/>
            <p:nvPr/>
          </p:nvSpPr>
          <p:spPr>
            <a:xfrm>
              <a:off x="4577325" y="1784425"/>
              <a:ext cx="256900" cy="439225"/>
            </a:xfrm>
            <a:custGeom>
              <a:rect b="b" l="l" r="r" t="t"/>
              <a:pathLst>
                <a:path extrusionOk="0" h="17569" w="10276">
                  <a:moveTo>
                    <a:pt x="10275" y="1"/>
                  </a:moveTo>
                  <a:lnTo>
                    <a:pt x="10275" y="1"/>
                  </a:lnTo>
                  <a:cubicBezTo>
                    <a:pt x="9696" y="580"/>
                    <a:pt x="9089" y="1187"/>
                    <a:pt x="8510" y="1795"/>
                  </a:cubicBezTo>
                  <a:lnTo>
                    <a:pt x="7670" y="2721"/>
                  </a:lnTo>
                  <a:cubicBezTo>
                    <a:pt x="7410" y="3040"/>
                    <a:pt x="7120" y="3329"/>
                    <a:pt x="6860" y="3676"/>
                  </a:cubicBezTo>
                  <a:cubicBezTo>
                    <a:pt x="6339" y="4313"/>
                    <a:pt x="5789" y="4950"/>
                    <a:pt x="5326" y="5645"/>
                  </a:cubicBezTo>
                  <a:cubicBezTo>
                    <a:pt x="5066" y="5992"/>
                    <a:pt x="4805" y="6310"/>
                    <a:pt x="4574" y="6658"/>
                  </a:cubicBezTo>
                  <a:lnTo>
                    <a:pt x="3879" y="7728"/>
                  </a:lnTo>
                  <a:cubicBezTo>
                    <a:pt x="3011" y="9147"/>
                    <a:pt x="2200" y="10623"/>
                    <a:pt x="1506" y="12157"/>
                  </a:cubicBezTo>
                  <a:cubicBezTo>
                    <a:pt x="1187" y="12938"/>
                    <a:pt x="869" y="13719"/>
                    <a:pt x="608" y="14530"/>
                  </a:cubicBezTo>
                  <a:cubicBezTo>
                    <a:pt x="377" y="15369"/>
                    <a:pt x="145" y="16151"/>
                    <a:pt x="1" y="17048"/>
                  </a:cubicBezTo>
                  <a:cubicBezTo>
                    <a:pt x="1" y="17048"/>
                    <a:pt x="1" y="17077"/>
                    <a:pt x="1" y="17077"/>
                  </a:cubicBezTo>
                  <a:cubicBezTo>
                    <a:pt x="1" y="17308"/>
                    <a:pt x="174" y="17540"/>
                    <a:pt x="406" y="17569"/>
                  </a:cubicBezTo>
                  <a:cubicBezTo>
                    <a:pt x="637" y="17569"/>
                    <a:pt x="869" y="17395"/>
                    <a:pt x="898" y="17164"/>
                  </a:cubicBezTo>
                  <a:lnTo>
                    <a:pt x="898" y="17135"/>
                  </a:lnTo>
                  <a:cubicBezTo>
                    <a:pt x="956" y="16353"/>
                    <a:pt x="1158" y="15543"/>
                    <a:pt x="1361" y="14761"/>
                  </a:cubicBezTo>
                  <a:cubicBezTo>
                    <a:pt x="1564" y="13980"/>
                    <a:pt x="1824" y="13199"/>
                    <a:pt x="2142" y="12417"/>
                  </a:cubicBezTo>
                  <a:cubicBezTo>
                    <a:pt x="2721" y="10883"/>
                    <a:pt x="3445" y="9378"/>
                    <a:pt x="4255" y="7960"/>
                  </a:cubicBezTo>
                  <a:lnTo>
                    <a:pt x="4921" y="6889"/>
                  </a:lnTo>
                  <a:cubicBezTo>
                    <a:pt x="5123" y="6513"/>
                    <a:pt x="5355" y="6194"/>
                    <a:pt x="5587" y="5847"/>
                  </a:cubicBezTo>
                  <a:cubicBezTo>
                    <a:pt x="6021" y="5124"/>
                    <a:pt x="6542" y="4487"/>
                    <a:pt x="7034" y="3792"/>
                  </a:cubicBezTo>
                  <a:cubicBezTo>
                    <a:pt x="7265" y="3474"/>
                    <a:pt x="7555" y="3155"/>
                    <a:pt x="7815" y="2837"/>
                  </a:cubicBezTo>
                  <a:lnTo>
                    <a:pt x="8597" y="1853"/>
                  </a:lnTo>
                  <a:cubicBezTo>
                    <a:pt x="9146" y="1216"/>
                    <a:pt x="9725" y="609"/>
                    <a:pt x="10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7" name="Google Shape;517;p7"/>
            <p:cNvSpPr/>
            <p:nvPr/>
          </p:nvSpPr>
          <p:spPr>
            <a:xfrm>
              <a:off x="4287175" y="1716300"/>
              <a:ext cx="501450" cy="91325"/>
            </a:xfrm>
            <a:custGeom>
              <a:rect b="b" l="l" r="r" t="t"/>
              <a:pathLst>
                <a:path extrusionOk="0" h="3653" w="20058">
                  <a:moveTo>
                    <a:pt x="13603" y="1"/>
                  </a:moveTo>
                  <a:cubicBezTo>
                    <a:pt x="13252" y="1"/>
                    <a:pt x="12904" y="10"/>
                    <a:pt x="12562" y="34"/>
                  </a:cubicBezTo>
                  <a:cubicBezTo>
                    <a:pt x="12128" y="34"/>
                    <a:pt x="11722" y="34"/>
                    <a:pt x="11288" y="63"/>
                  </a:cubicBezTo>
                  <a:lnTo>
                    <a:pt x="10044" y="179"/>
                  </a:lnTo>
                  <a:cubicBezTo>
                    <a:pt x="8365" y="323"/>
                    <a:pt x="6715" y="584"/>
                    <a:pt x="5066" y="1018"/>
                  </a:cubicBezTo>
                  <a:cubicBezTo>
                    <a:pt x="4255" y="1221"/>
                    <a:pt x="3445" y="1481"/>
                    <a:pt x="2634" y="1771"/>
                  </a:cubicBezTo>
                  <a:cubicBezTo>
                    <a:pt x="1824" y="2060"/>
                    <a:pt x="1072" y="2378"/>
                    <a:pt x="290" y="2841"/>
                  </a:cubicBezTo>
                  <a:lnTo>
                    <a:pt x="261" y="2841"/>
                  </a:lnTo>
                  <a:cubicBezTo>
                    <a:pt x="59" y="2957"/>
                    <a:pt x="1" y="3247"/>
                    <a:pt x="145" y="3449"/>
                  </a:cubicBezTo>
                  <a:cubicBezTo>
                    <a:pt x="221" y="3582"/>
                    <a:pt x="360" y="3653"/>
                    <a:pt x="512" y="3653"/>
                  </a:cubicBezTo>
                  <a:cubicBezTo>
                    <a:pt x="591" y="3653"/>
                    <a:pt x="674" y="3634"/>
                    <a:pt x="753" y="3594"/>
                  </a:cubicBezTo>
                  <a:lnTo>
                    <a:pt x="753" y="3565"/>
                  </a:lnTo>
                  <a:cubicBezTo>
                    <a:pt x="1419" y="3160"/>
                    <a:pt x="2171" y="2813"/>
                    <a:pt x="2924" y="2494"/>
                  </a:cubicBezTo>
                  <a:cubicBezTo>
                    <a:pt x="3676" y="2176"/>
                    <a:pt x="4458" y="1886"/>
                    <a:pt x="5239" y="1655"/>
                  </a:cubicBezTo>
                  <a:cubicBezTo>
                    <a:pt x="6831" y="1163"/>
                    <a:pt x="8452" y="844"/>
                    <a:pt x="10102" y="613"/>
                  </a:cubicBezTo>
                  <a:lnTo>
                    <a:pt x="11317" y="468"/>
                  </a:lnTo>
                  <a:cubicBezTo>
                    <a:pt x="11722" y="410"/>
                    <a:pt x="12157" y="381"/>
                    <a:pt x="12562" y="352"/>
                  </a:cubicBezTo>
                  <a:cubicBezTo>
                    <a:pt x="13401" y="266"/>
                    <a:pt x="14211" y="266"/>
                    <a:pt x="15051" y="237"/>
                  </a:cubicBezTo>
                  <a:cubicBezTo>
                    <a:pt x="15485" y="237"/>
                    <a:pt x="15890" y="237"/>
                    <a:pt x="16295" y="266"/>
                  </a:cubicBezTo>
                  <a:lnTo>
                    <a:pt x="17569" y="295"/>
                  </a:lnTo>
                  <a:cubicBezTo>
                    <a:pt x="18379" y="352"/>
                    <a:pt x="19219" y="410"/>
                    <a:pt x="20058" y="468"/>
                  </a:cubicBezTo>
                  <a:cubicBezTo>
                    <a:pt x="19219" y="381"/>
                    <a:pt x="18379" y="266"/>
                    <a:pt x="17569" y="179"/>
                  </a:cubicBezTo>
                  <a:lnTo>
                    <a:pt x="16324" y="92"/>
                  </a:lnTo>
                  <a:cubicBezTo>
                    <a:pt x="15890" y="63"/>
                    <a:pt x="15485" y="34"/>
                    <a:pt x="15051" y="34"/>
                  </a:cubicBezTo>
                  <a:cubicBezTo>
                    <a:pt x="14566" y="17"/>
                    <a:pt x="14082" y="1"/>
                    <a:pt x="136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8" name="Google Shape;518;p7"/>
            <p:cNvSpPr/>
            <p:nvPr/>
          </p:nvSpPr>
          <p:spPr>
            <a:xfrm>
              <a:off x="4405850" y="1376975"/>
              <a:ext cx="414625" cy="296050"/>
            </a:xfrm>
            <a:custGeom>
              <a:rect b="b" l="l" r="r" t="t"/>
              <a:pathLst>
                <a:path extrusionOk="0" h="11842" w="16585">
                  <a:moveTo>
                    <a:pt x="491" y="0"/>
                  </a:moveTo>
                  <a:cubicBezTo>
                    <a:pt x="280" y="0"/>
                    <a:pt x="82" y="140"/>
                    <a:pt x="29" y="351"/>
                  </a:cubicBezTo>
                  <a:cubicBezTo>
                    <a:pt x="0" y="612"/>
                    <a:pt x="145" y="843"/>
                    <a:pt x="376" y="872"/>
                  </a:cubicBezTo>
                  <a:lnTo>
                    <a:pt x="405" y="901"/>
                  </a:lnTo>
                  <a:cubicBezTo>
                    <a:pt x="1158" y="1046"/>
                    <a:pt x="1968" y="1306"/>
                    <a:pt x="2721" y="1567"/>
                  </a:cubicBezTo>
                  <a:cubicBezTo>
                    <a:pt x="3502" y="1856"/>
                    <a:pt x="4255" y="2204"/>
                    <a:pt x="4978" y="2580"/>
                  </a:cubicBezTo>
                  <a:cubicBezTo>
                    <a:pt x="6454" y="3304"/>
                    <a:pt x="7873" y="4172"/>
                    <a:pt x="9233" y="5127"/>
                  </a:cubicBezTo>
                  <a:lnTo>
                    <a:pt x="10246" y="5850"/>
                  </a:lnTo>
                  <a:cubicBezTo>
                    <a:pt x="10564" y="6111"/>
                    <a:pt x="10883" y="6371"/>
                    <a:pt x="11201" y="6632"/>
                  </a:cubicBezTo>
                  <a:cubicBezTo>
                    <a:pt x="11867" y="7153"/>
                    <a:pt x="12474" y="7703"/>
                    <a:pt x="13082" y="8282"/>
                  </a:cubicBezTo>
                  <a:cubicBezTo>
                    <a:pt x="13401" y="8542"/>
                    <a:pt x="13690" y="8832"/>
                    <a:pt x="14008" y="9121"/>
                  </a:cubicBezTo>
                  <a:lnTo>
                    <a:pt x="14877" y="10018"/>
                  </a:lnTo>
                  <a:cubicBezTo>
                    <a:pt x="15456" y="10626"/>
                    <a:pt x="16005" y="11234"/>
                    <a:pt x="16584" y="11842"/>
                  </a:cubicBezTo>
                  <a:cubicBezTo>
                    <a:pt x="16034" y="11205"/>
                    <a:pt x="15513" y="10568"/>
                    <a:pt x="14964" y="9931"/>
                  </a:cubicBezTo>
                  <a:lnTo>
                    <a:pt x="14124" y="9005"/>
                  </a:lnTo>
                  <a:cubicBezTo>
                    <a:pt x="13835" y="8716"/>
                    <a:pt x="13545" y="8397"/>
                    <a:pt x="13256" y="8108"/>
                  </a:cubicBezTo>
                  <a:cubicBezTo>
                    <a:pt x="12648" y="7529"/>
                    <a:pt x="12069" y="6921"/>
                    <a:pt x="11433" y="6371"/>
                  </a:cubicBezTo>
                  <a:cubicBezTo>
                    <a:pt x="11114" y="6111"/>
                    <a:pt x="10796" y="5822"/>
                    <a:pt x="10477" y="5561"/>
                  </a:cubicBezTo>
                  <a:lnTo>
                    <a:pt x="9493" y="4780"/>
                  </a:lnTo>
                  <a:cubicBezTo>
                    <a:pt x="8162" y="3738"/>
                    <a:pt x="6773" y="2783"/>
                    <a:pt x="5297" y="1972"/>
                  </a:cubicBezTo>
                  <a:cubicBezTo>
                    <a:pt x="4544" y="1567"/>
                    <a:pt x="3792" y="1191"/>
                    <a:pt x="3010" y="872"/>
                  </a:cubicBezTo>
                  <a:cubicBezTo>
                    <a:pt x="2229" y="525"/>
                    <a:pt x="1447" y="236"/>
                    <a:pt x="579" y="33"/>
                  </a:cubicBezTo>
                  <a:cubicBezTo>
                    <a:pt x="579" y="4"/>
                    <a:pt x="550" y="4"/>
                    <a:pt x="550" y="4"/>
                  </a:cubicBezTo>
                  <a:cubicBezTo>
                    <a:pt x="530" y="2"/>
                    <a:pt x="511" y="0"/>
                    <a:pt x="4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9" name="Google Shape;519;p7"/>
            <p:cNvSpPr/>
            <p:nvPr/>
          </p:nvSpPr>
          <p:spPr>
            <a:xfrm>
              <a:off x="4179375" y="1526850"/>
              <a:ext cx="594075" cy="141100"/>
            </a:xfrm>
            <a:custGeom>
              <a:rect b="b" l="l" r="r" t="t"/>
              <a:pathLst>
                <a:path extrusionOk="0" h="5644" w="23763">
                  <a:moveTo>
                    <a:pt x="4052" y="0"/>
                  </a:moveTo>
                  <a:cubicBezTo>
                    <a:pt x="3792" y="0"/>
                    <a:pt x="3560" y="0"/>
                    <a:pt x="3300" y="29"/>
                  </a:cubicBezTo>
                  <a:cubicBezTo>
                    <a:pt x="3039" y="29"/>
                    <a:pt x="2779" y="29"/>
                    <a:pt x="2547" y="58"/>
                  </a:cubicBezTo>
                  <a:cubicBezTo>
                    <a:pt x="2287" y="87"/>
                    <a:pt x="2026" y="87"/>
                    <a:pt x="1766" y="116"/>
                  </a:cubicBezTo>
                  <a:cubicBezTo>
                    <a:pt x="1505" y="145"/>
                    <a:pt x="1274" y="174"/>
                    <a:pt x="955" y="232"/>
                  </a:cubicBezTo>
                  <a:cubicBezTo>
                    <a:pt x="926" y="232"/>
                    <a:pt x="897" y="261"/>
                    <a:pt x="868" y="261"/>
                  </a:cubicBezTo>
                  <a:cubicBezTo>
                    <a:pt x="319" y="405"/>
                    <a:pt x="0" y="984"/>
                    <a:pt x="145" y="1534"/>
                  </a:cubicBezTo>
                  <a:cubicBezTo>
                    <a:pt x="266" y="1994"/>
                    <a:pt x="691" y="2293"/>
                    <a:pt x="1149" y="2293"/>
                  </a:cubicBezTo>
                  <a:cubicBezTo>
                    <a:pt x="1238" y="2293"/>
                    <a:pt x="1329" y="2281"/>
                    <a:pt x="1418" y="2258"/>
                  </a:cubicBezTo>
                  <a:lnTo>
                    <a:pt x="1447" y="2229"/>
                  </a:lnTo>
                  <a:cubicBezTo>
                    <a:pt x="1592" y="2200"/>
                    <a:pt x="1853" y="2142"/>
                    <a:pt x="2055" y="2084"/>
                  </a:cubicBezTo>
                  <a:cubicBezTo>
                    <a:pt x="2287" y="2055"/>
                    <a:pt x="2518" y="2026"/>
                    <a:pt x="2750" y="1968"/>
                  </a:cubicBezTo>
                  <a:cubicBezTo>
                    <a:pt x="2952" y="1939"/>
                    <a:pt x="3213" y="1910"/>
                    <a:pt x="3444" y="1881"/>
                  </a:cubicBezTo>
                  <a:cubicBezTo>
                    <a:pt x="3676" y="1853"/>
                    <a:pt x="3907" y="1824"/>
                    <a:pt x="4139" y="1824"/>
                  </a:cubicBezTo>
                  <a:lnTo>
                    <a:pt x="4834" y="1766"/>
                  </a:lnTo>
                  <a:lnTo>
                    <a:pt x="5557" y="1737"/>
                  </a:lnTo>
                  <a:cubicBezTo>
                    <a:pt x="6020" y="1708"/>
                    <a:pt x="6483" y="1708"/>
                    <a:pt x="6975" y="1708"/>
                  </a:cubicBezTo>
                  <a:cubicBezTo>
                    <a:pt x="8886" y="1737"/>
                    <a:pt x="10796" y="1939"/>
                    <a:pt x="12677" y="2258"/>
                  </a:cubicBezTo>
                  <a:lnTo>
                    <a:pt x="14095" y="2518"/>
                  </a:lnTo>
                  <a:cubicBezTo>
                    <a:pt x="14587" y="2605"/>
                    <a:pt x="15050" y="2750"/>
                    <a:pt x="15513" y="2837"/>
                  </a:cubicBezTo>
                  <a:cubicBezTo>
                    <a:pt x="15976" y="2981"/>
                    <a:pt x="16469" y="3068"/>
                    <a:pt x="16903" y="3213"/>
                  </a:cubicBezTo>
                  <a:lnTo>
                    <a:pt x="18321" y="3618"/>
                  </a:lnTo>
                  <a:cubicBezTo>
                    <a:pt x="18784" y="3734"/>
                    <a:pt x="19247" y="3907"/>
                    <a:pt x="19681" y="4081"/>
                  </a:cubicBezTo>
                  <a:lnTo>
                    <a:pt x="21070" y="4544"/>
                  </a:lnTo>
                  <a:cubicBezTo>
                    <a:pt x="21968" y="4891"/>
                    <a:pt x="22865" y="5297"/>
                    <a:pt x="23762" y="5644"/>
                  </a:cubicBezTo>
                  <a:cubicBezTo>
                    <a:pt x="22894" y="5210"/>
                    <a:pt x="22054" y="4747"/>
                    <a:pt x="21157" y="4313"/>
                  </a:cubicBezTo>
                  <a:lnTo>
                    <a:pt x="19826" y="3705"/>
                  </a:lnTo>
                  <a:cubicBezTo>
                    <a:pt x="19392" y="3502"/>
                    <a:pt x="18929" y="3300"/>
                    <a:pt x="18494" y="3126"/>
                  </a:cubicBezTo>
                  <a:lnTo>
                    <a:pt x="17105" y="2605"/>
                  </a:lnTo>
                  <a:cubicBezTo>
                    <a:pt x="16671" y="2402"/>
                    <a:pt x="16179" y="2258"/>
                    <a:pt x="15716" y="2113"/>
                  </a:cubicBezTo>
                  <a:cubicBezTo>
                    <a:pt x="15253" y="1968"/>
                    <a:pt x="14790" y="1766"/>
                    <a:pt x="14327" y="1650"/>
                  </a:cubicBezTo>
                  <a:lnTo>
                    <a:pt x="12909" y="1245"/>
                  </a:lnTo>
                  <a:cubicBezTo>
                    <a:pt x="10998" y="753"/>
                    <a:pt x="9030" y="376"/>
                    <a:pt x="7062" y="174"/>
                  </a:cubicBezTo>
                  <a:cubicBezTo>
                    <a:pt x="6570" y="116"/>
                    <a:pt x="6049" y="58"/>
                    <a:pt x="5557" y="58"/>
                  </a:cubicBezTo>
                  <a:lnTo>
                    <a:pt x="4805" y="29"/>
                  </a:lnTo>
                  <a:lnTo>
                    <a:pt x="405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0" name="Google Shape;520;p7"/>
            <p:cNvSpPr/>
            <p:nvPr/>
          </p:nvSpPr>
          <p:spPr>
            <a:xfrm>
              <a:off x="4365325" y="1653025"/>
              <a:ext cx="328525" cy="37150"/>
            </a:xfrm>
            <a:custGeom>
              <a:rect b="b" l="l" r="r" t="t"/>
              <a:pathLst>
                <a:path extrusionOk="0" h="1486" w="13141">
                  <a:moveTo>
                    <a:pt x="4930" y="1"/>
                  </a:moveTo>
                  <a:cubicBezTo>
                    <a:pt x="4543" y="1"/>
                    <a:pt x="4155" y="8"/>
                    <a:pt x="3763" y="18"/>
                  </a:cubicBezTo>
                  <a:cubicBezTo>
                    <a:pt x="2692" y="47"/>
                    <a:pt x="1650" y="105"/>
                    <a:pt x="579" y="308"/>
                  </a:cubicBezTo>
                  <a:lnTo>
                    <a:pt x="521" y="308"/>
                  </a:lnTo>
                  <a:cubicBezTo>
                    <a:pt x="203" y="394"/>
                    <a:pt x="0" y="742"/>
                    <a:pt x="87" y="1060"/>
                  </a:cubicBezTo>
                  <a:cubicBezTo>
                    <a:pt x="160" y="1304"/>
                    <a:pt x="418" y="1486"/>
                    <a:pt x="687" y="1486"/>
                  </a:cubicBezTo>
                  <a:cubicBezTo>
                    <a:pt x="738" y="1486"/>
                    <a:pt x="789" y="1479"/>
                    <a:pt x="840" y="1465"/>
                  </a:cubicBezTo>
                  <a:cubicBezTo>
                    <a:pt x="1795" y="1205"/>
                    <a:pt x="2837" y="1031"/>
                    <a:pt x="3850" y="886"/>
                  </a:cubicBezTo>
                  <a:cubicBezTo>
                    <a:pt x="4863" y="771"/>
                    <a:pt x="5876" y="684"/>
                    <a:pt x="6918" y="655"/>
                  </a:cubicBezTo>
                  <a:cubicBezTo>
                    <a:pt x="7960" y="655"/>
                    <a:pt x="9002" y="655"/>
                    <a:pt x="10044" y="742"/>
                  </a:cubicBezTo>
                  <a:cubicBezTo>
                    <a:pt x="11056" y="829"/>
                    <a:pt x="12098" y="973"/>
                    <a:pt x="13140" y="1147"/>
                  </a:cubicBezTo>
                  <a:cubicBezTo>
                    <a:pt x="12127" y="886"/>
                    <a:pt x="11114" y="626"/>
                    <a:pt x="10072" y="452"/>
                  </a:cubicBezTo>
                  <a:cubicBezTo>
                    <a:pt x="9031" y="279"/>
                    <a:pt x="7989" y="163"/>
                    <a:pt x="6947" y="76"/>
                  </a:cubicBezTo>
                  <a:cubicBezTo>
                    <a:pt x="6268" y="21"/>
                    <a:pt x="5600" y="1"/>
                    <a:pt x="49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1" name="Google Shape;521;p7"/>
            <p:cNvSpPr/>
            <p:nvPr/>
          </p:nvSpPr>
          <p:spPr>
            <a:xfrm>
              <a:off x="4915950" y="1849550"/>
              <a:ext cx="73100" cy="312600"/>
            </a:xfrm>
            <a:custGeom>
              <a:rect b="b" l="l" r="r" t="t"/>
              <a:pathLst>
                <a:path extrusionOk="0" h="12504" w="2924">
                  <a:moveTo>
                    <a:pt x="1" y="1"/>
                  </a:moveTo>
                  <a:lnTo>
                    <a:pt x="1" y="1"/>
                  </a:lnTo>
                  <a:cubicBezTo>
                    <a:pt x="319" y="956"/>
                    <a:pt x="666" y="1911"/>
                    <a:pt x="898" y="2895"/>
                  </a:cubicBezTo>
                  <a:cubicBezTo>
                    <a:pt x="1158" y="3879"/>
                    <a:pt x="1332" y="4892"/>
                    <a:pt x="1506" y="5876"/>
                  </a:cubicBezTo>
                  <a:cubicBezTo>
                    <a:pt x="1650" y="6860"/>
                    <a:pt x="1737" y="7873"/>
                    <a:pt x="1795" y="8886"/>
                  </a:cubicBezTo>
                  <a:cubicBezTo>
                    <a:pt x="1853" y="9870"/>
                    <a:pt x="1853" y="10883"/>
                    <a:pt x="1766" y="11838"/>
                  </a:cubicBezTo>
                  <a:lnTo>
                    <a:pt x="1766" y="11867"/>
                  </a:lnTo>
                  <a:cubicBezTo>
                    <a:pt x="1766" y="11896"/>
                    <a:pt x="1737" y="11896"/>
                    <a:pt x="1737" y="11925"/>
                  </a:cubicBezTo>
                  <a:cubicBezTo>
                    <a:pt x="1766" y="12243"/>
                    <a:pt x="2027" y="12504"/>
                    <a:pt x="2345" y="12504"/>
                  </a:cubicBezTo>
                  <a:cubicBezTo>
                    <a:pt x="2663" y="12504"/>
                    <a:pt x="2924" y="12243"/>
                    <a:pt x="2924" y="11925"/>
                  </a:cubicBezTo>
                  <a:cubicBezTo>
                    <a:pt x="2924" y="10825"/>
                    <a:pt x="2808" y="9812"/>
                    <a:pt x="2663" y="8799"/>
                  </a:cubicBezTo>
                  <a:cubicBezTo>
                    <a:pt x="2519" y="7757"/>
                    <a:pt x="2345" y="6744"/>
                    <a:pt x="2085" y="5760"/>
                  </a:cubicBezTo>
                  <a:cubicBezTo>
                    <a:pt x="1824" y="4776"/>
                    <a:pt x="1535" y="3763"/>
                    <a:pt x="1187" y="2808"/>
                  </a:cubicBezTo>
                  <a:cubicBezTo>
                    <a:pt x="840" y="1853"/>
                    <a:pt x="406" y="927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2" name="Google Shape;522;p7"/>
            <p:cNvSpPr/>
            <p:nvPr/>
          </p:nvSpPr>
          <p:spPr>
            <a:xfrm>
              <a:off x="5054150" y="1738050"/>
              <a:ext cx="314775" cy="76350"/>
            </a:xfrm>
            <a:custGeom>
              <a:rect b="b" l="l" r="r" t="t"/>
              <a:pathLst>
                <a:path extrusionOk="0" h="3054" w="12591">
                  <a:moveTo>
                    <a:pt x="1898" y="1"/>
                  </a:moveTo>
                  <a:cubicBezTo>
                    <a:pt x="1264" y="1"/>
                    <a:pt x="627" y="26"/>
                    <a:pt x="1" y="61"/>
                  </a:cubicBezTo>
                  <a:cubicBezTo>
                    <a:pt x="1014" y="119"/>
                    <a:pt x="2027" y="177"/>
                    <a:pt x="3040" y="351"/>
                  </a:cubicBezTo>
                  <a:cubicBezTo>
                    <a:pt x="4053" y="466"/>
                    <a:pt x="5037" y="669"/>
                    <a:pt x="6021" y="930"/>
                  </a:cubicBezTo>
                  <a:cubicBezTo>
                    <a:pt x="7005" y="1161"/>
                    <a:pt x="7960" y="1451"/>
                    <a:pt x="8915" y="1798"/>
                  </a:cubicBezTo>
                  <a:cubicBezTo>
                    <a:pt x="9841" y="2145"/>
                    <a:pt x="10796" y="2521"/>
                    <a:pt x="11636" y="2984"/>
                  </a:cubicBezTo>
                  <a:lnTo>
                    <a:pt x="11665" y="2984"/>
                  </a:lnTo>
                  <a:cubicBezTo>
                    <a:pt x="11665" y="2984"/>
                    <a:pt x="11694" y="3013"/>
                    <a:pt x="11694" y="3013"/>
                  </a:cubicBezTo>
                  <a:cubicBezTo>
                    <a:pt x="11768" y="3041"/>
                    <a:pt x="11844" y="3053"/>
                    <a:pt x="11919" y="3053"/>
                  </a:cubicBezTo>
                  <a:cubicBezTo>
                    <a:pt x="12162" y="3053"/>
                    <a:pt x="12386" y="2917"/>
                    <a:pt x="12475" y="2695"/>
                  </a:cubicBezTo>
                  <a:cubicBezTo>
                    <a:pt x="12591" y="2377"/>
                    <a:pt x="12446" y="2029"/>
                    <a:pt x="12157" y="1914"/>
                  </a:cubicBezTo>
                  <a:cubicBezTo>
                    <a:pt x="11144" y="1508"/>
                    <a:pt x="10160" y="1219"/>
                    <a:pt x="9176" y="959"/>
                  </a:cubicBezTo>
                  <a:cubicBezTo>
                    <a:pt x="8163" y="698"/>
                    <a:pt x="7150" y="495"/>
                    <a:pt x="6137" y="351"/>
                  </a:cubicBezTo>
                  <a:cubicBezTo>
                    <a:pt x="5124" y="206"/>
                    <a:pt x="4082" y="90"/>
                    <a:pt x="3069" y="32"/>
                  </a:cubicBezTo>
                  <a:cubicBezTo>
                    <a:pt x="2682" y="10"/>
                    <a:pt x="2291" y="1"/>
                    <a:pt x="18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3" name="Google Shape;523;p7"/>
            <p:cNvSpPr/>
            <p:nvPr/>
          </p:nvSpPr>
          <p:spPr>
            <a:xfrm>
              <a:off x="4983250" y="1451625"/>
              <a:ext cx="272075" cy="179425"/>
            </a:xfrm>
            <a:custGeom>
              <a:rect b="b" l="l" r="r" t="t"/>
              <a:pathLst>
                <a:path extrusionOk="0" h="7177" w="10883">
                  <a:moveTo>
                    <a:pt x="10234" y="1"/>
                  </a:moveTo>
                  <a:cubicBezTo>
                    <a:pt x="10154" y="1"/>
                    <a:pt x="10070" y="19"/>
                    <a:pt x="9986" y="57"/>
                  </a:cubicBezTo>
                  <a:cubicBezTo>
                    <a:pt x="8973" y="462"/>
                    <a:pt x="8075" y="925"/>
                    <a:pt x="7178" y="1446"/>
                  </a:cubicBezTo>
                  <a:cubicBezTo>
                    <a:pt x="6281" y="1967"/>
                    <a:pt x="5413" y="2517"/>
                    <a:pt x="4573" y="3125"/>
                  </a:cubicBezTo>
                  <a:cubicBezTo>
                    <a:pt x="3734" y="3704"/>
                    <a:pt x="2924" y="4341"/>
                    <a:pt x="2171" y="5035"/>
                  </a:cubicBezTo>
                  <a:cubicBezTo>
                    <a:pt x="1390" y="5701"/>
                    <a:pt x="695" y="6453"/>
                    <a:pt x="0" y="7177"/>
                  </a:cubicBezTo>
                  <a:cubicBezTo>
                    <a:pt x="753" y="6511"/>
                    <a:pt x="1534" y="5846"/>
                    <a:pt x="2374" y="5267"/>
                  </a:cubicBezTo>
                  <a:cubicBezTo>
                    <a:pt x="3184" y="4659"/>
                    <a:pt x="4023" y="4109"/>
                    <a:pt x="4892" y="3617"/>
                  </a:cubicBezTo>
                  <a:cubicBezTo>
                    <a:pt x="5760" y="3096"/>
                    <a:pt x="6657" y="2633"/>
                    <a:pt x="7583" y="2228"/>
                  </a:cubicBezTo>
                  <a:cubicBezTo>
                    <a:pt x="8481" y="1823"/>
                    <a:pt x="9436" y="1446"/>
                    <a:pt x="10362" y="1157"/>
                  </a:cubicBezTo>
                  <a:lnTo>
                    <a:pt x="10391" y="1157"/>
                  </a:lnTo>
                  <a:cubicBezTo>
                    <a:pt x="10391" y="1157"/>
                    <a:pt x="10420" y="1157"/>
                    <a:pt x="10420" y="1128"/>
                  </a:cubicBezTo>
                  <a:cubicBezTo>
                    <a:pt x="10738" y="1012"/>
                    <a:pt x="10883" y="665"/>
                    <a:pt x="10767" y="375"/>
                  </a:cubicBezTo>
                  <a:cubicBezTo>
                    <a:pt x="10661" y="141"/>
                    <a:pt x="10460" y="1"/>
                    <a:pt x="102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4" name="Google Shape;524;p7"/>
            <p:cNvSpPr/>
            <p:nvPr/>
          </p:nvSpPr>
          <p:spPr>
            <a:xfrm>
              <a:off x="4897875" y="1227075"/>
              <a:ext cx="30400" cy="325850"/>
            </a:xfrm>
            <a:custGeom>
              <a:rect b="b" l="l" r="r" t="t"/>
              <a:pathLst>
                <a:path extrusionOk="0" h="13034" w="1216">
                  <a:moveTo>
                    <a:pt x="647" y="0"/>
                  </a:moveTo>
                  <a:cubicBezTo>
                    <a:pt x="615" y="0"/>
                    <a:pt x="583" y="3"/>
                    <a:pt x="550" y="9"/>
                  </a:cubicBezTo>
                  <a:cubicBezTo>
                    <a:pt x="232" y="38"/>
                    <a:pt x="0" y="327"/>
                    <a:pt x="29" y="646"/>
                  </a:cubicBezTo>
                  <a:lnTo>
                    <a:pt x="29" y="675"/>
                  </a:lnTo>
                  <a:cubicBezTo>
                    <a:pt x="145" y="1659"/>
                    <a:pt x="232" y="2701"/>
                    <a:pt x="290" y="3743"/>
                  </a:cubicBezTo>
                  <a:cubicBezTo>
                    <a:pt x="347" y="4756"/>
                    <a:pt x="376" y="5797"/>
                    <a:pt x="376" y="6839"/>
                  </a:cubicBezTo>
                  <a:cubicBezTo>
                    <a:pt x="405" y="7852"/>
                    <a:pt x="376" y="8894"/>
                    <a:pt x="347" y="9936"/>
                  </a:cubicBezTo>
                  <a:cubicBezTo>
                    <a:pt x="319" y="10978"/>
                    <a:pt x="261" y="11991"/>
                    <a:pt x="174" y="13033"/>
                  </a:cubicBezTo>
                  <a:cubicBezTo>
                    <a:pt x="347" y="12020"/>
                    <a:pt x="521" y="10978"/>
                    <a:pt x="637" y="9965"/>
                  </a:cubicBezTo>
                  <a:cubicBezTo>
                    <a:pt x="782" y="8923"/>
                    <a:pt x="897" y="7881"/>
                    <a:pt x="984" y="6839"/>
                  </a:cubicBezTo>
                  <a:cubicBezTo>
                    <a:pt x="1071" y="5797"/>
                    <a:pt x="1129" y="4756"/>
                    <a:pt x="1158" y="3714"/>
                  </a:cubicBezTo>
                  <a:cubicBezTo>
                    <a:pt x="1216" y="2672"/>
                    <a:pt x="1216" y="1630"/>
                    <a:pt x="1216" y="588"/>
                  </a:cubicBezTo>
                  <a:cubicBezTo>
                    <a:pt x="1187" y="559"/>
                    <a:pt x="1187" y="530"/>
                    <a:pt x="1187" y="530"/>
                  </a:cubicBezTo>
                  <a:cubicBezTo>
                    <a:pt x="1161" y="218"/>
                    <a:pt x="925" y="0"/>
                    <a:pt x="6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5" name="Google Shape;525;p7"/>
            <p:cNvSpPr/>
            <p:nvPr/>
          </p:nvSpPr>
          <p:spPr>
            <a:xfrm>
              <a:off x="4514375" y="1840875"/>
              <a:ext cx="217825" cy="252525"/>
            </a:xfrm>
            <a:custGeom>
              <a:rect b="b" l="l" r="r" t="t"/>
              <a:pathLst>
                <a:path extrusionOk="0" h="10101" w="8713">
                  <a:moveTo>
                    <a:pt x="8712" y="0"/>
                  </a:moveTo>
                  <a:lnTo>
                    <a:pt x="8712" y="0"/>
                  </a:lnTo>
                  <a:cubicBezTo>
                    <a:pt x="7873" y="608"/>
                    <a:pt x="7034" y="1245"/>
                    <a:pt x="6252" y="1939"/>
                  </a:cubicBezTo>
                  <a:cubicBezTo>
                    <a:pt x="5442" y="2634"/>
                    <a:pt x="4689" y="3358"/>
                    <a:pt x="3966" y="4139"/>
                  </a:cubicBezTo>
                  <a:cubicBezTo>
                    <a:pt x="3242" y="4892"/>
                    <a:pt x="2576" y="5702"/>
                    <a:pt x="1940" y="6541"/>
                  </a:cubicBezTo>
                  <a:cubicBezTo>
                    <a:pt x="1274" y="7410"/>
                    <a:pt x="695" y="8249"/>
                    <a:pt x="145" y="9233"/>
                  </a:cubicBezTo>
                  <a:cubicBezTo>
                    <a:pt x="145" y="9233"/>
                    <a:pt x="145" y="9262"/>
                    <a:pt x="116" y="9262"/>
                  </a:cubicBezTo>
                  <a:cubicBezTo>
                    <a:pt x="1" y="9580"/>
                    <a:pt x="116" y="9928"/>
                    <a:pt x="435" y="10043"/>
                  </a:cubicBezTo>
                  <a:cubicBezTo>
                    <a:pt x="512" y="10082"/>
                    <a:pt x="594" y="10100"/>
                    <a:pt x="675" y="10100"/>
                  </a:cubicBezTo>
                  <a:cubicBezTo>
                    <a:pt x="896" y="10100"/>
                    <a:pt x="1110" y="9966"/>
                    <a:pt x="1216" y="9754"/>
                  </a:cubicBezTo>
                  <a:lnTo>
                    <a:pt x="1216" y="9725"/>
                  </a:lnTo>
                  <a:cubicBezTo>
                    <a:pt x="1621" y="8828"/>
                    <a:pt x="2113" y="7902"/>
                    <a:pt x="2663" y="7062"/>
                  </a:cubicBezTo>
                  <a:cubicBezTo>
                    <a:pt x="3213" y="6165"/>
                    <a:pt x="3792" y="5326"/>
                    <a:pt x="4429" y="4515"/>
                  </a:cubicBezTo>
                  <a:cubicBezTo>
                    <a:pt x="5066" y="3705"/>
                    <a:pt x="5731" y="2894"/>
                    <a:pt x="6455" y="2142"/>
                  </a:cubicBezTo>
                  <a:cubicBezTo>
                    <a:pt x="7149" y="1389"/>
                    <a:pt x="7931" y="695"/>
                    <a:pt x="87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6" name="Google Shape;526;p7"/>
            <p:cNvSpPr/>
            <p:nvPr/>
          </p:nvSpPr>
          <p:spPr>
            <a:xfrm>
              <a:off x="4532475" y="1318350"/>
              <a:ext cx="240975" cy="230950"/>
            </a:xfrm>
            <a:custGeom>
              <a:rect b="b" l="l" r="r" t="t"/>
              <a:pathLst>
                <a:path extrusionOk="0" h="9238" w="9639">
                  <a:moveTo>
                    <a:pt x="664" y="0"/>
                  </a:moveTo>
                  <a:cubicBezTo>
                    <a:pt x="451" y="0"/>
                    <a:pt x="247" y="118"/>
                    <a:pt x="145" y="323"/>
                  </a:cubicBezTo>
                  <a:cubicBezTo>
                    <a:pt x="0" y="613"/>
                    <a:pt x="116" y="960"/>
                    <a:pt x="405" y="1105"/>
                  </a:cubicBezTo>
                  <a:lnTo>
                    <a:pt x="405" y="1133"/>
                  </a:lnTo>
                  <a:cubicBezTo>
                    <a:pt x="1274" y="1568"/>
                    <a:pt x="2171" y="2146"/>
                    <a:pt x="3010" y="2725"/>
                  </a:cubicBezTo>
                  <a:cubicBezTo>
                    <a:pt x="3821" y="3333"/>
                    <a:pt x="4660" y="3970"/>
                    <a:pt x="5412" y="4664"/>
                  </a:cubicBezTo>
                  <a:cubicBezTo>
                    <a:pt x="6194" y="5359"/>
                    <a:pt x="6946" y="6054"/>
                    <a:pt x="7641" y="6835"/>
                  </a:cubicBezTo>
                  <a:cubicBezTo>
                    <a:pt x="8365" y="7588"/>
                    <a:pt x="9001" y="8398"/>
                    <a:pt x="9638" y="9237"/>
                  </a:cubicBezTo>
                  <a:cubicBezTo>
                    <a:pt x="9088" y="8340"/>
                    <a:pt x="8509" y="7472"/>
                    <a:pt x="7873" y="6633"/>
                  </a:cubicBezTo>
                  <a:cubicBezTo>
                    <a:pt x="7236" y="5793"/>
                    <a:pt x="6541" y="5012"/>
                    <a:pt x="5818" y="4230"/>
                  </a:cubicBezTo>
                  <a:cubicBezTo>
                    <a:pt x="5123" y="3478"/>
                    <a:pt x="4342" y="2725"/>
                    <a:pt x="3531" y="2031"/>
                  </a:cubicBezTo>
                  <a:cubicBezTo>
                    <a:pt x="2721" y="1336"/>
                    <a:pt x="1910" y="699"/>
                    <a:pt x="984" y="92"/>
                  </a:cubicBezTo>
                  <a:cubicBezTo>
                    <a:pt x="984" y="92"/>
                    <a:pt x="955" y="63"/>
                    <a:pt x="926" y="63"/>
                  </a:cubicBezTo>
                  <a:cubicBezTo>
                    <a:pt x="842" y="20"/>
                    <a:pt x="752" y="0"/>
                    <a:pt x="6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7"/>
            <p:cNvSpPr/>
            <p:nvPr/>
          </p:nvSpPr>
          <p:spPr>
            <a:xfrm>
              <a:off x="4902200" y="1140950"/>
              <a:ext cx="321300" cy="518325"/>
            </a:xfrm>
            <a:custGeom>
              <a:rect b="b" l="l" r="r" t="t"/>
              <a:pathLst>
                <a:path extrusionOk="0" h="20733" w="12852">
                  <a:moveTo>
                    <a:pt x="11684" y="0"/>
                  </a:moveTo>
                  <a:cubicBezTo>
                    <a:pt x="11467" y="0"/>
                    <a:pt x="11247" y="70"/>
                    <a:pt x="11057" y="212"/>
                  </a:cubicBezTo>
                  <a:cubicBezTo>
                    <a:pt x="10796" y="415"/>
                    <a:pt x="10623" y="589"/>
                    <a:pt x="10420" y="762"/>
                  </a:cubicBezTo>
                  <a:cubicBezTo>
                    <a:pt x="10246" y="936"/>
                    <a:pt x="10073" y="1110"/>
                    <a:pt x="9870" y="1283"/>
                  </a:cubicBezTo>
                  <a:cubicBezTo>
                    <a:pt x="9697" y="1457"/>
                    <a:pt x="9523" y="1660"/>
                    <a:pt x="9349" y="1833"/>
                  </a:cubicBezTo>
                  <a:cubicBezTo>
                    <a:pt x="9176" y="2007"/>
                    <a:pt x="9002" y="2181"/>
                    <a:pt x="8828" y="2383"/>
                  </a:cubicBezTo>
                  <a:lnTo>
                    <a:pt x="8336" y="2933"/>
                  </a:lnTo>
                  <a:lnTo>
                    <a:pt x="7873" y="3541"/>
                  </a:lnTo>
                  <a:cubicBezTo>
                    <a:pt x="7555" y="3917"/>
                    <a:pt x="7265" y="4322"/>
                    <a:pt x="6976" y="4699"/>
                  </a:cubicBezTo>
                  <a:cubicBezTo>
                    <a:pt x="5818" y="6319"/>
                    <a:pt x="4805" y="8027"/>
                    <a:pt x="3908" y="9763"/>
                  </a:cubicBezTo>
                  <a:lnTo>
                    <a:pt x="3271" y="11095"/>
                  </a:lnTo>
                  <a:cubicBezTo>
                    <a:pt x="3040" y="11529"/>
                    <a:pt x="2866" y="11992"/>
                    <a:pt x="2692" y="12426"/>
                  </a:cubicBezTo>
                  <a:cubicBezTo>
                    <a:pt x="2287" y="13323"/>
                    <a:pt x="1969" y="14250"/>
                    <a:pt x="1622" y="15147"/>
                  </a:cubicBezTo>
                  <a:cubicBezTo>
                    <a:pt x="1448" y="15610"/>
                    <a:pt x="1303" y="16073"/>
                    <a:pt x="1159" y="16536"/>
                  </a:cubicBezTo>
                  <a:lnTo>
                    <a:pt x="724" y="17925"/>
                  </a:lnTo>
                  <a:cubicBezTo>
                    <a:pt x="464" y="18851"/>
                    <a:pt x="232" y="19807"/>
                    <a:pt x="1" y="20733"/>
                  </a:cubicBezTo>
                  <a:cubicBezTo>
                    <a:pt x="319" y="19835"/>
                    <a:pt x="638" y="18909"/>
                    <a:pt x="985" y="18012"/>
                  </a:cubicBezTo>
                  <a:lnTo>
                    <a:pt x="1535" y="16652"/>
                  </a:lnTo>
                  <a:cubicBezTo>
                    <a:pt x="1708" y="16218"/>
                    <a:pt x="1882" y="15783"/>
                    <a:pt x="2114" y="15349"/>
                  </a:cubicBezTo>
                  <a:cubicBezTo>
                    <a:pt x="2519" y="14481"/>
                    <a:pt x="2924" y="13584"/>
                    <a:pt x="3387" y="12745"/>
                  </a:cubicBezTo>
                  <a:cubicBezTo>
                    <a:pt x="3619" y="12339"/>
                    <a:pt x="3821" y="11905"/>
                    <a:pt x="4082" y="11500"/>
                  </a:cubicBezTo>
                  <a:lnTo>
                    <a:pt x="4805" y="10255"/>
                  </a:lnTo>
                  <a:cubicBezTo>
                    <a:pt x="5818" y="8664"/>
                    <a:pt x="6947" y="7101"/>
                    <a:pt x="8192" y="5683"/>
                  </a:cubicBezTo>
                  <a:cubicBezTo>
                    <a:pt x="8510" y="5335"/>
                    <a:pt x="8799" y="4959"/>
                    <a:pt x="9147" y="4641"/>
                  </a:cubicBezTo>
                  <a:lnTo>
                    <a:pt x="9639" y="4120"/>
                  </a:lnTo>
                  <a:lnTo>
                    <a:pt x="10131" y="3628"/>
                  </a:lnTo>
                  <a:cubicBezTo>
                    <a:pt x="10304" y="3483"/>
                    <a:pt x="10478" y="3309"/>
                    <a:pt x="10652" y="3165"/>
                  </a:cubicBezTo>
                  <a:cubicBezTo>
                    <a:pt x="10825" y="3020"/>
                    <a:pt x="10999" y="2846"/>
                    <a:pt x="11173" y="2701"/>
                  </a:cubicBezTo>
                  <a:cubicBezTo>
                    <a:pt x="11346" y="2586"/>
                    <a:pt x="11520" y="2412"/>
                    <a:pt x="11723" y="2296"/>
                  </a:cubicBezTo>
                  <a:cubicBezTo>
                    <a:pt x="11896" y="2152"/>
                    <a:pt x="12070" y="2007"/>
                    <a:pt x="12215" y="1920"/>
                  </a:cubicBezTo>
                  <a:lnTo>
                    <a:pt x="12244" y="1920"/>
                  </a:lnTo>
                  <a:cubicBezTo>
                    <a:pt x="12272" y="1891"/>
                    <a:pt x="12301" y="1891"/>
                    <a:pt x="12330" y="1862"/>
                  </a:cubicBezTo>
                  <a:cubicBezTo>
                    <a:pt x="12764" y="1515"/>
                    <a:pt x="12851" y="878"/>
                    <a:pt x="12504" y="415"/>
                  </a:cubicBezTo>
                  <a:cubicBezTo>
                    <a:pt x="12300" y="142"/>
                    <a:pt x="11995" y="0"/>
                    <a:pt x="116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8" name="Google Shape;528;p7"/>
            <p:cNvSpPr/>
            <p:nvPr/>
          </p:nvSpPr>
          <p:spPr>
            <a:xfrm>
              <a:off x="4950675" y="1492100"/>
              <a:ext cx="569475" cy="192500"/>
            </a:xfrm>
            <a:custGeom>
              <a:rect b="b" l="l" r="r" t="t"/>
              <a:pathLst>
                <a:path extrusionOk="0" h="7700" w="22779">
                  <a:moveTo>
                    <a:pt x="20984" y="1"/>
                  </a:moveTo>
                  <a:cubicBezTo>
                    <a:pt x="20724" y="1"/>
                    <a:pt x="20463" y="30"/>
                    <a:pt x="20203" y="30"/>
                  </a:cubicBezTo>
                  <a:cubicBezTo>
                    <a:pt x="19971" y="30"/>
                    <a:pt x="19711" y="59"/>
                    <a:pt x="19450" y="59"/>
                  </a:cubicBezTo>
                  <a:cubicBezTo>
                    <a:pt x="19219" y="88"/>
                    <a:pt x="18958" y="117"/>
                    <a:pt x="18727" y="146"/>
                  </a:cubicBezTo>
                  <a:lnTo>
                    <a:pt x="17974" y="232"/>
                  </a:lnTo>
                  <a:lnTo>
                    <a:pt x="17251" y="348"/>
                  </a:lnTo>
                  <a:cubicBezTo>
                    <a:pt x="16759" y="406"/>
                    <a:pt x="16267" y="522"/>
                    <a:pt x="15804" y="609"/>
                  </a:cubicBezTo>
                  <a:cubicBezTo>
                    <a:pt x="13864" y="1014"/>
                    <a:pt x="11983" y="1564"/>
                    <a:pt x="10189" y="2258"/>
                  </a:cubicBezTo>
                  <a:cubicBezTo>
                    <a:pt x="9263" y="2606"/>
                    <a:pt x="8365" y="2953"/>
                    <a:pt x="7497" y="3387"/>
                  </a:cubicBezTo>
                  <a:cubicBezTo>
                    <a:pt x="7063" y="3590"/>
                    <a:pt x="6600" y="3763"/>
                    <a:pt x="6195" y="3995"/>
                  </a:cubicBezTo>
                  <a:lnTo>
                    <a:pt x="4892" y="4690"/>
                  </a:lnTo>
                  <a:cubicBezTo>
                    <a:pt x="4458" y="4892"/>
                    <a:pt x="4053" y="5153"/>
                    <a:pt x="3648" y="5384"/>
                  </a:cubicBezTo>
                  <a:lnTo>
                    <a:pt x="2403" y="6137"/>
                  </a:lnTo>
                  <a:cubicBezTo>
                    <a:pt x="1593" y="6629"/>
                    <a:pt x="782" y="7179"/>
                    <a:pt x="1" y="7700"/>
                  </a:cubicBezTo>
                  <a:cubicBezTo>
                    <a:pt x="840" y="7266"/>
                    <a:pt x="1680" y="6773"/>
                    <a:pt x="2519" y="6339"/>
                  </a:cubicBezTo>
                  <a:lnTo>
                    <a:pt x="3821" y="5732"/>
                  </a:lnTo>
                  <a:cubicBezTo>
                    <a:pt x="4256" y="5529"/>
                    <a:pt x="4690" y="5326"/>
                    <a:pt x="5124" y="5153"/>
                  </a:cubicBezTo>
                  <a:lnTo>
                    <a:pt x="6455" y="4603"/>
                  </a:lnTo>
                  <a:cubicBezTo>
                    <a:pt x="6889" y="4400"/>
                    <a:pt x="7352" y="4255"/>
                    <a:pt x="7787" y="4111"/>
                  </a:cubicBezTo>
                  <a:cubicBezTo>
                    <a:pt x="8684" y="3763"/>
                    <a:pt x="9581" y="3503"/>
                    <a:pt x="10507" y="3243"/>
                  </a:cubicBezTo>
                  <a:cubicBezTo>
                    <a:pt x="12331" y="2722"/>
                    <a:pt x="14183" y="2345"/>
                    <a:pt x="16035" y="2143"/>
                  </a:cubicBezTo>
                  <a:cubicBezTo>
                    <a:pt x="16498" y="2085"/>
                    <a:pt x="16961" y="2027"/>
                    <a:pt x="17424" y="1998"/>
                  </a:cubicBezTo>
                  <a:lnTo>
                    <a:pt x="18119" y="1969"/>
                  </a:lnTo>
                  <a:lnTo>
                    <a:pt x="18814" y="1940"/>
                  </a:lnTo>
                  <a:lnTo>
                    <a:pt x="19508" y="1940"/>
                  </a:lnTo>
                  <a:cubicBezTo>
                    <a:pt x="19740" y="1940"/>
                    <a:pt x="19971" y="1940"/>
                    <a:pt x="20203" y="1969"/>
                  </a:cubicBezTo>
                  <a:cubicBezTo>
                    <a:pt x="20434" y="1969"/>
                    <a:pt x="20666" y="1969"/>
                    <a:pt x="20898" y="1998"/>
                  </a:cubicBezTo>
                  <a:cubicBezTo>
                    <a:pt x="21100" y="2027"/>
                    <a:pt x="21332" y="2056"/>
                    <a:pt x="21505" y="2085"/>
                  </a:cubicBezTo>
                  <a:lnTo>
                    <a:pt x="21621" y="2085"/>
                  </a:lnTo>
                  <a:cubicBezTo>
                    <a:pt x="21656" y="2088"/>
                    <a:pt x="21690" y="2090"/>
                    <a:pt x="21724" y="2090"/>
                  </a:cubicBezTo>
                  <a:cubicBezTo>
                    <a:pt x="22257" y="2090"/>
                    <a:pt x="22694" y="1674"/>
                    <a:pt x="22721" y="1130"/>
                  </a:cubicBezTo>
                  <a:cubicBezTo>
                    <a:pt x="22779" y="580"/>
                    <a:pt x="22345" y="88"/>
                    <a:pt x="21766" y="30"/>
                  </a:cubicBezTo>
                  <a:cubicBezTo>
                    <a:pt x="21476" y="1"/>
                    <a:pt x="21245" y="1"/>
                    <a:pt x="209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9" name="Google Shape;529;p7"/>
            <p:cNvSpPr/>
            <p:nvPr/>
          </p:nvSpPr>
          <p:spPr>
            <a:xfrm>
              <a:off x="4473850" y="1112125"/>
              <a:ext cx="360375" cy="497950"/>
            </a:xfrm>
            <a:custGeom>
              <a:rect b="b" l="l" r="r" t="t"/>
              <a:pathLst>
                <a:path extrusionOk="0" h="19918" w="14415">
                  <a:moveTo>
                    <a:pt x="1191" y="0"/>
                  </a:moveTo>
                  <a:cubicBezTo>
                    <a:pt x="826" y="0"/>
                    <a:pt x="469" y="188"/>
                    <a:pt x="290" y="526"/>
                  </a:cubicBezTo>
                  <a:cubicBezTo>
                    <a:pt x="1" y="1047"/>
                    <a:pt x="203" y="1655"/>
                    <a:pt x="695" y="1944"/>
                  </a:cubicBezTo>
                  <a:lnTo>
                    <a:pt x="724" y="1944"/>
                  </a:lnTo>
                  <a:cubicBezTo>
                    <a:pt x="869" y="2031"/>
                    <a:pt x="1072" y="2147"/>
                    <a:pt x="1274" y="2263"/>
                  </a:cubicBezTo>
                  <a:cubicBezTo>
                    <a:pt x="1448" y="2407"/>
                    <a:pt x="1651" y="2523"/>
                    <a:pt x="1824" y="2668"/>
                  </a:cubicBezTo>
                  <a:cubicBezTo>
                    <a:pt x="2027" y="2784"/>
                    <a:pt x="2200" y="2928"/>
                    <a:pt x="2403" y="3073"/>
                  </a:cubicBezTo>
                  <a:cubicBezTo>
                    <a:pt x="2577" y="3218"/>
                    <a:pt x="2779" y="3362"/>
                    <a:pt x="2953" y="3507"/>
                  </a:cubicBezTo>
                  <a:lnTo>
                    <a:pt x="3503" y="3970"/>
                  </a:lnTo>
                  <a:lnTo>
                    <a:pt x="4024" y="4433"/>
                  </a:lnTo>
                  <a:cubicBezTo>
                    <a:pt x="4400" y="4752"/>
                    <a:pt x="4718" y="5070"/>
                    <a:pt x="5066" y="5417"/>
                  </a:cubicBezTo>
                  <a:cubicBezTo>
                    <a:pt x="6426" y="6749"/>
                    <a:pt x="7642" y="8225"/>
                    <a:pt x="8799" y="9759"/>
                  </a:cubicBezTo>
                  <a:lnTo>
                    <a:pt x="9639" y="10945"/>
                  </a:lnTo>
                  <a:cubicBezTo>
                    <a:pt x="9928" y="11351"/>
                    <a:pt x="10160" y="11756"/>
                    <a:pt x="10420" y="12161"/>
                  </a:cubicBezTo>
                  <a:cubicBezTo>
                    <a:pt x="10681" y="12566"/>
                    <a:pt x="10941" y="12971"/>
                    <a:pt x="11173" y="13406"/>
                  </a:cubicBezTo>
                  <a:lnTo>
                    <a:pt x="11896" y="14650"/>
                  </a:lnTo>
                  <a:cubicBezTo>
                    <a:pt x="12157" y="15084"/>
                    <a:pt x="12359" y="15518"/>
                    <a:pt x="12562" y="15952"/>
                  </a:cubicBezTo>
                  <a:lnTo>
                    <a:pt x="13228" y="17255"/>
                  </a:lnTo>
                  <a:cubicBezTo>
                    <a:pt x="13633" y="18123"/>
                    <a:pt x="14009" y="19020"/>
                    <a:pt x="14414" y="19918"/>
                  </a:cubicBezTo>
                  <a:cubicBezTo>
                    <a:pt x="14096" y="18991"/>
                    <a:pt x="13806" y="18065"/>
                    <a:pt x="13459" y="17139"/>
                  </a:cubicBezTo>
                  <a:lnTo>
                    <a:pt x="12938" y="15779"/>
                  </a:lnTo>
                  <a:cubicBezTo>
                    <a:pt x="12736" y="15345"/>
                    <a:pt x="12562" y="14882"/>
                    <a:pt x="12359" y="14447"/>
                  </a:cubicBezTo>
                  <a:lnTo>
                    <a:pt x="11752" y="13087"/>
                  </a:lnTo>
                  <a:cubicBezTo>
                    <a:pt x="11549" y="12653"/>
                    <a:pt x="11317" y="12219"/>
                    <a:pt x="11086" y="11785"/>
                  </a:cubicBezTo>
                  <a:cubicBezTo>
                    <a:pt x="10854" y="11351"/>
                    <a:pt x="10652" y="10888"/>
                    <a:pt x="10391" y="10482"/>
                  </a:cubicBezTo>
                  <a:lnTo>
                    <a:pt x="9668" y="9209"/>
                  </a:lnTo>
                  <a:cubicBezTo>
                    <a:pt x="8626" y="7501"/>
                    <a:pt x="7497" y="5880"/>
                    <a:pt x="6195" y="4375"/>
                  </a:cubicBezTo>
                  <a:cubicBezTo>
                    <a:pt x="5876" y="3999"/>
                    <a:pt x="5558" y="3594"/>
                    <a:pt x="5210" y="3247"/>
                  </a:cubicBezTo>
                  <a:lnTo>
                    <a:pt x="4690" y="2697"/>
                  </a:lnTo>
                  <a:lnTo>
                    <a:pt x="4140" y="2176"/>
                  </a:lnTo>
                  <a:cubicBezTo>
                    <a:pt x="3966" y="1973"/>
                    <a:pt x="3792" y="1800"/>
                    <a:pt x="3590" y="1655"/>
                  </a:cubicBezTo>
                  <a:cubicBezTo>
                    <a:pt x="3416" y="1481"/>
                    <a:pt x="3213" y="1308"/>
                    <a:pt x="3040" y="1134"/>
                  </a:cubicBezTo>
                  <a:cubicBezTo>
                    <a:pt x="2837" y="960"/>
                    <a:pt x="2635" y="816"/>
                    <a:pt x="2432" y="642"/>
                  </a:cubicBezTo>
                  <a:cubicBezTo>
                    <a:pt x="2229" y="497"/>
                    <a:pt x="2027" y="352"/>
                    <a:pt x="1766" y="179"/>
                  </a:cubicBezTo>
                  <a:cubicBezTo>
                    <a:pt x="1737" y="150"/>
                    <a:pt x="1708" y="121"/>
                    <a:pt x="1679" y="121"/>
                  </a:cubicBezTo>
                  <a:cubicBezTo>
                    <a:pt x="1525" y="39"/>
                    <a:pt x="1357" y="0"/>
                    <a:pt x="11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0" name="Google Shape;530;p7"/>
            <p:cNvSpPr/>
            <p:nvPr/>
          </p:nvSpPr>
          <p:spPr>
            <a:xfrm>
              <a:off x="4287900" y="1764175"/>
              <a:ext cx="523175" cy="324075"/>
            </a:xfrm>
            <a:custGeom>
              <a:rect b="b" l="l" r="r" t="t"/>
              <a:pathLst>
                <a:path extrusionOk="0" h="12963" w="20927">
                  <a:moveTo>
                    <a:pt x="20926" y="0"/>
                  </a:moveTo>
                  <a:lnTo>
                    <a:pt x="20926" y="0"/>
                  </a:lnTo>
                  <a:cubicBezTo>
                    <a:pt x="20000" y="261"/>
                    <a:pt x="19045" y="492"/>
                    <a:pt x="18090" y="782"/>
                  </a:cubicBezTo>
                  <a:lnTo>
                    <a:pt x="16700" y="1216"/>
                  </a:lnTo>
                  <a:cubicBezTo>
                    <a:pt x="16237" y="1361"/>
                    <a:pt x="15774" y="1505"/>
                    <a:pt x="15311" y="1679"/>
                  </a:cubicBezTo>
                  <a:lnTo>
                    <a:pt x="13951" y="2200"/>
                  </a:lnTo>
                  <a:cubicBezTo>
                    <a:pt x="13488" y="2374"/>
                    <a:pt x="13025" y="2576"/>
                    <a:pt x="12591" y="2779"/>
                  </a:cubicBezTo>
                  <a:cubicBezTo>
                    <a:pt x="12128" y="2981"/>
                    <a:pt x="11664" y="3155"/>
                    <a:pt x="11230" y="3387"/>
                  </a:cubicBezTo>
                  <a:lnTo>
                    <a:pt x="9899" y="4023"/>
                  </a:lnTo>
                  <a:cubicBezTo>
                    <a:pt x="8162" y="4950"/>
                    <a:pt x="6455" y="5962"/>
                    <a:pt x="4863" y="7149"/>
                  </a:cubicBezTo>
                  <a:cubicBezTo>
                    <a:pt x="4458" y="7468"/>
                    <a:pt x="4053" y="7757"/>
                    <a:pt x="3676" y="8075"/>
                  </a:cubicBezTo>
                  <a:lnTo>
                    <a:pt x="3097" y="8538"/>
                  </a:lnTo>
                  <a:lnTo>
                    <a:pt x="2519" y="9059"/>
                  </a:lnTo>
                  <a:cubicBezTo>
                    <a:pt x="2316" y="9204"/>
                    <a:pt x="2142" y="9378"/>
                    <a:pt x="1969" y="9551"/>
                  </a:cubicBezTo>
                  <a:cubicBezTo>
                    <a:pt x="1795" y="9754"/>
                    <a:pt x="1592" y="9928"/>
                    <a:pt x="1419" y="10101"/>
                  </a:cubicBezTo>
                  <a:cubicBezTo>
                    <a:pt x="1245" y="10275"/>
                    <a:pt x="1071" y="10478"/>
                    <a:pt x="898" y="10680"/>
                  </a:cubicBezTo>
                  <a:cubicBezTo>
                    <a:pt x="724" y="10854"/>
                    <a:pt x="550" y="11056"/>
                    <a:pt x="377" y="11288"/>
                  </a:cubicBezTo>
                  <a:cubicBezTo>
                    <a:pt x="348" y="11317"/>
                    <a:pt x="319" y="11346"/>
                    <a:pt x="319" y="11375"/>
                  </a:cubicBezTo>
                  <a:cubicBezTo>
                    <a:pt x="1" y="11867"/>
                    <a:pt x="145" y="12504"/>
                    <a:pt x="637" y="12793"/>
                  </a:cubicBezTo>
                  <a:cubicBezTo>
                    <a:pt x="814" y="12908"/>
                    <a:pt x="1010" y="12962"/>
                    <a:pt x="1202" y="12962"/>
                  </a:cubicBezTo>
                  <a:cubicBezTo>
                    <a:pt x="1543" y="12962"/>
                    <a:pt x="1870" y="12789"/>
                    <a:pt x="2055" y="12475"/>
                  </a:cubicBezTo>
                  <a:lnTo>
                    <a:pt x="2055" y="12446"/>
                  </a:lnTo>
                  <a:cubicBezTo>
                    <a:pt x="2171" y="12301"/>
                    <a:pt x="2316" y="12098"/>
                    <a:pt x="2432" y="11925"/>
                  </a:cubicBezTo>
                  <a:cubicBezTo>
                    <a:pt x="2576" y="11751"/>
                    <a:pt x="2721" y="11577"/>
                    <a:pt x="2866" y="11375"/>
                  </a:cubicBezTo>
                  <a:cubicBezTo>
                    <a:pt x="3011" y="11201"/>
                    <a:pt x="3155" y="11027"/>
                    <a:pt x="3300" y="10854"/>
                  </a:cubicBezTo>
                  <a:cubicBezTo>
                    <a:pt x="3474" y="10680"/>
                    <a:pt x="3618" y="10506"/>
                    <a:pt x="3792" y="10333"/>
                  </a:cubicBezTo>
                  <a:lnTo>
                    <a:pt x="4284" y="9812"/>
                  </a:lnTo>
                  <a:lnTo>
                    <a:pt x="4776" y="9320"/>
                  </a:lnTo>
                  <a:cubicBezTo>
                    <a:pt x="5094" y="8973"/>
                    <a:pt x="5471" y="8683"/>
                    <a:pt x="5818" y="8365"/>
                  </a:cubicBezTo>
                  <a:cubicBezTo>
                    <a:pt x="7236" y="7091"/>
                    <a:pt x="8799" y="5962"/>
                    <a:pt x="10420" y="4921"/>
                  </a:cubicBezTo>
                  <a:lnTo>
                    <a:pt x="11664" y="4168"/>
                  </a:lnTo>
                  <a:cubicBezTo>
                    <a:pt x="12070" y="3908"/>
                    <a:pt x="12504" y="3705"/>
                    <a:pt x="12909" y="3473"/>
                  </a:cubicBezTo>
                  <a:cubicBezTo>
                    <a:pt x="13343" y="3242"/>
                    <a:pt x="13748" y="2981"/>
                    <a:pt x="14211" y="2779"/>
                  </a:cubicBezTo>
                  <a:lnTo>
                    <a:pt x="15514" y="2171"/>
                  </a:lnTo>
                  <a:cubicBezTo>
                    <a:pt x="15948" y="1939"/>
                    <a:pt x="16382" y="1766"/>
                    <a:pt x="16845" y="1563"/>
                  </a:cubicBezTo>
                  <a:lnTo>
                    <a:pt x="18177" y="1013"/>
                  </a:lnTo>
                  <a:cubicBezTo>
                    <a:pt x="19103" y="666"/>
                    <a:pt x="20000" y="348"/>
                    <a:pt x="209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1" name="Google Shape;531;p7"/>
            <p:cNvSpPr/>
            <p:nvPr/>
          </p:nvSpPr>
          <p:spPr>
            <a:xfrm>
              <a:off x="4944900" y="1745350"/>
              <a:ext cx="545600" cy="294250"/>
            </a:xfrm>
            <a:custGeom>
              <a:rect b="b" l="l" r="r" t="t"/>
              <a:pathLst>
                <a:path extrusionOk="0" h="11770" w="21824">
                  <a:moveTo>
                    <a:pt x="0" y="1"/>
                  </a:moveTo>
                  <a:lnTo>
                    <a:pt x="0" y="1"/>
                  </a:lnTo>
                  <a:cubicBezTo>
                    <a:pt x="956" y="290"/>
                    <a:pt x="1911" y="551"/>
                    <a:pt x="2837" y="840"/>
                  </a:cubicBezTo>
                  <a:lnTo>
                    <a:pt x="4226" y="1332"/>
                  </a:lnTo>
                  <a:cubicBezTo>
                    <a:pt x="4689" y="1477"/>
                    <a:pt x="5152" y="1651"/>
                    <a:pt x="5615" y="1824"/>
                  </a:cubicBezTo>
                  <a:cubicBezTo>
                    <a:pt x="6513" y="2200"/>
                    <a:pt x="7410" y="2548"/>
                    <a:pt x="8307" y="2982"/>
                  </a:cubicBezTo>
                  <a:cubicBezTo>
                    <a:pt x="8741" y="3185"/>
                    <a:pt x="9204" y="3387"/>
                    <a:pt x="9609" y="3619"/>
                  </a:cubicBezTo>
                  <a:lnTo>
                    <a:pt x="10912" y="4284"/>
                  </a:lnTo>
                  <a:cubicBezTo>
                    <a:pt x="12619" y="5239"/>
                    <a:pt x="14240" y="6281"/>
                    <a:pt x="15774" y="7439"/>
                  </a:cubicBezTo>
                  <a:cubicBezTo>
                    <a:pt x="16150" y="7757"/>
                    <a:pt x="16527" y="8018"/>
                    <a:pt x="16903" y="8336"/>
                  </a:cubicBezTo>
                  <a:lnTo>
                    <a:pt x="17424" y="8828"/>
                  </a:lnTo>
                  <a:lnTo>
                    <a:pt x="17945" y="9291"/>
                  </a:lnTo>
                  <a:cubicBezTo>
                    <a:pt x="18118" y="9465"/>
                    <a:pt x="18292" y="9639"/>
                    <a:pt x="18466" y="9783"/>
                  </a:cubicBezTo>
                  <a:cubicBezTo>
                    <a:pt x="18611" y="9957"/>
                    <a:pt x="18784" y="10131"/>
                    <a:pt x="18958" y="10304"/>
                  </a:cubicBezTo>
                  <a:cubicBezTo>
                    <a:pt x="19103" y="10478"/>
                    <a:pt x="19276" y="10652"/>
                    <a:pt x="19421" y="10825"/>
                  </a:cubicBezTo>
                  <a:cubicBezTo>
                    <a:pt x="19566" y="10999"/>
                    <a:pt x="19710" y="11202"/>
                    <a:pt x="19826" y="11317"/>
                  </a:cubicBezTo>
                  <a:lnTo>
                    <a:pt x="19826" y="11346"/>
                  </a:lnTo>
                  <a:cubicBezTo>
                    <a:pt x="19855" y="11375"/>
                    <a:pt x="19855" y="11404"/>
                    <a:pt x="19884" y="11404"/>
                  </a:cubicBezTo>
                  <a:cubicBezTo>
                    <a:pt x="20092" y="11644"/>
                    <a:pt x="20380" y="11769"/>
                    <a:pt x="20669" y="11769"/>
                  </a:cubicBezTo>
                  <a:cubicBezTo>
                    <a:pt x="20903" y="11769"/>
                    <a:pt x="21137" y="11688"/>
                    <a:pt x="21331" y="11520"/>
                  </a:cubicBezTo>
                  <a:cubicBezTo>
                    <a:pt x="21765" y="11144"/>
                    <a:pt x="21823" y="10507"/>
                    <a:pt x="21447" y="10073"/>
                  </a:cubicBezTo>
                  <a:cubicBezTo>
                    <a:pt x="21244" y="9812"/>
                    <a:pt x="21071" y="9668"/>
                    <a:pt x="20868" y="9465"/>
                  </a:cubicBezTo>
                  <a:cubicBezTo>
                    <a:pt x="20694" y="9262"/>
                    <a:pt x="20492" y="9118"/>
                    <a:pt x="20318" y="8915"/>
                  </a:cubicBezTo>
                  <a:cubicBezTo>
                    <a:pt x="20116" y="8741"/>
                    <a:pt x="19913" y="8597"/>
                    <a:pt x="19739" y="8423"/>
                  </a:cubicBezTo>
                  <a:cubicBezTo>
                    <a:pt x="19537" y="8249"/>
                    <a:pt x="19334" y="8105"/>
                    <a:pt x="19131" y="7931"/>
                  </a:cubicBezTo>
                  <a:lnTo>
                    <a:pt x="18524" y="7468"/>
                  </a:lnTo>
                  <a:lnTo>
                    <a:pt x="17916" y="7034"/>
                  </a:lnTo>
                  <a:cubicBezTo>
                    <a:pt x="17511" y="6715"/>
                    <a:pt x="17077" y="6455"/>
                    <a:pt x="16671" y="6166"/>
                  </a:cubicBezTo>
                  <a:cubicBezTo>
                    <a:pt x="14964" y="5095"/>
                    <a:pt x="13198" y="4169"/>
                    <a:pt x="11375" y="3358"/>
                  </a:cubicBezTo>
                  <a:lnTo>
                    <a:pt x="9986" y="2779"/>
                  </a:lnTo>
                  <a:cubicBezTo>
                    <a:pt x="9523" y="2577"/>
                    <a:pt x="9059" y="2432"/>
                    <a:pt x="8596" y="2258"/>
                  </a:cubicBezTo>
                  <a:cubicBezTo>
                    <a:pt x="7670" y="1911"/>
                    <a:pt x="6715" y="1622"/>
                    <a:pt x="5760" y="1361"/>
                  </a:cubicBezTo>
                  <a:cubicBezTo>
                    <a:pt x="5297" y="1187"/>
                    <a:pt x="4805" y="1072"/>
                    <a:pt x="4342" y="956"/>
                  </a:cubicBezTo>
                  <a:lnTo>
                    <a:pt x="2895" y="609"/>
                  </a:lnTo>
                  <a:cubicBezTo>
                    <a:pt x="1940" y="377"/>
                    <a:pt x="984" y="203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2" name="Google Shape;532;p7"/>
            <p:cNvSpPr/>
            <p:nvPr/>
          </p:nvSpPr>
          <p:spPr>
            <a:xfrm>
              <a:off x="4902200" y="1787325"/>
              <a:ext cx="262675" cy="553575"/>
            </a:xfrm>
            <a:custGeom>
              <a:rect b="b" l="l" r="r" t="t"/>
              <a:pathLst>
                <a:path extrusionOk="0" h="22143" w="10507">
                  <a:moveTo>
                    <a:pt x="1" y="0"/>
                  </a:moveTo>
                  <a:lnTo>
                    <a:pt x="1" y="0"/>
                  </a:lnTo>
                  <a:cubicBezTo>
                    <a:pt x="551" y="811"/>
                    <a:pt x="1130" y="1592"/>
                    <a:pt x="1679" y="2403"/>
                  </a:cubicBezTo>
                  <a:lnTo>
                    <a:pt x="2461" y="3647"/>
                  </a:lnTo>
                  <a:cubicBezTo>
                    <a:pt x="2721" y="4052"/>
                    <a:pt x="2982" y="4458"/>
                    <a:pt x="3213" y="4892"/>
                  </a:cubicBezTo>
                  <a:lnTo>
                    <a:pt x="3937" y="6165"/>
                  </a:lnTo>
                  <a:cubicBezTo>
                    <a:pt x="4197" y="6570"/>
                    <a:pt x="4400" y="7005"/>
                    <a:pt x="4603" y="7439"/>
                  </a:cubicBezTo>
                  <a:cubicBezTo>
                    <a:pt x="4834" y="7873"/>
                    <a:pt x="5066" y="8307"/>
                    <a:pt x="5239" y="8741"/>
                  </a:cubicBezTo>
                  <a:lnTo>
                    <a:pt x="5847" y="10072"/>
                  </a:lnTo>
                  <a:cubicBezTo>
                    <a:pt x="6571" y="11867"/>
                    <a:pt x="7208" y="13661"/>
                    <a:pt x="7671" y="15514"/>
                  </a:cubicBezTo>
                  <a:cubicBezTo>
                    <a:pt x="7757" y="16006"/>
                    <a:pt x="7902" y="16440"/>
                    <a:pt x="7960" y="16932"/>
                  </a:cubicBezTo>
                  <a:lnTo>
                    <a:pt x="8105" y="17626"/>
                  </a:lnTo>
                  <a:lnTo>
                    <a:pt x="8221" y="18321"/>
                  </a:lnTo>
                  <a:cubicBezTo>
                    <a:pt x="8249" y="18553"/>
                    <a:pt x="8278" y="18784"/>
                    <a:pt x="8307" y="19016"/>
                  </a:cubicBezTo>
                  <a:cubicBezTo>
                    <a:pt x="8336" y="19247"/>
                    <a:pt x="8365" y="19479"/>
                    <a:pt x="8365" y="19710"/>
                  </a:cubicBezTo>
                  <a:cubicBezTo>
                    <a:pt x="8394" y="19942"/>
                    <a:pt x="8394" y="20173"/>
                    <a:pt x="8394" y="20405"/>
                  </a:cubicBezTo>
                  <a:cubicBezTo>
                    <a:pt x="8423" y="20637"/>
                    <a:pt x="8423" y="20868"/>
                    <a:pt x="8423" y="21042"/>
                  </a:cubicBezTo>
                  <a:lnTo>
                    <a:pt x="8423" y="21071"/>
                  </a:lnTo>
                  <a:cubicBezTo>
                    <a:pt x="8394" y="21100"/>
                    <a:pt x="8394" y="21129"/>
                    <a:pt x="8423" y="21157"/>
                  </a:cubicBezTo>
                  <a:cubicBezTo>
                    <a:pt x="8423" y="21718"/>
                    <a:pt x="8885" y="22143"/>
                    <a:pt x="9439" y="22143"/>
                  </a:cubicBezTo>
                  <a:cubicBezTo>
                    <a:pt x="9457" y="22143"/>
                    <a:pt x="9476" y="22142"/>
                    <a:pt x="9494" y="22142"/>
                  </a:cubicBezTo>
                  <a:cubicBezTo>
                    <a:pt x="10044" y="22113"/>
                    <a:pt x="10507" y="21650"/>
                    <a:pt x="10478" y="21071"/>
                  </a:cubicBezTo>
                  <a:cubicBezTo>
                    <a:pt x="10449" y="20752"/>
                    <a:pt x="10420" y="20521"/>
                    <a:pt x="10391" y="20260"/>
                  </a:cubicBezTo>
                  <a:cubicBezTo>
                    <a:pt x="10362" y="20000"/>
                    <a:pt x="10333" y="19739"/>
                    <a:pt x="10275" y="19479"/>
                  </a:cubicBezTo>
                  <a:cubicBezTo>
                    <a:pt x="10246" y="19218"/>
                    <a:pt x="10189" y="18987"/>
                    <a:pt x="10160" y="18726"/>
                  </a:cubicBezTo>
                  <a:cubicBezTo>
                    <a:pt x="10102" y="18466"/>
                    <a:pt x="10044" y="18234"/>
                    <a:pt x="9986" y="17974"/>
                  </a:cubicBezTo>
                  <a:lnTo>
                    <a:pt x="9812" y="17250"/>
                  </a:lnTo>
                  <a:lnTo>
                    <a:pt x="9610" y="16527"/>
                  </a:lnTo>
                  <a:cubicBezTo>
                    <a:pt x="9465" y="16035"/>
                    <a:pt x="9291" y="15572"/>
                    <a:pt x="9147" y="15080"/>
                  </a:cubicBezTo>
                  <a:cubicBezTo>
                    <a:pt x="8510" y="13198"/>
                    <a:pt x="7671" y="11375"/>
                    <a:pt x="6773" y="9638"/>
                  </a:cubicBezTo>
                  <a:lnTo>
                    <a:pt x="6050" y="8336"/>
                  </a:lnTo>
                  <a:cubicBezTo>
                    <a:pt x="5818" y="7902"/>
                    <a:pt x="5529" y="7497"/>
                    <a:pt x="5297" y="7062"/>
                  </a:cubicBezTo>
                  <a:cubicBezTo>
                    <a:pt x="5008" y="6657"/>
                    <a:pt x="4776" y="6223"/>
                    <a:pt x="4487" y="5818"/>
                  </a:cubicBezTo>
                  <a:lnTo>
                    <a:pt x="3648" y="4602"/>
                  </a:lnTo>
                  <a:cubicBezTo>
                    <a:pt x="3387" y="4197"/>
                    <a:pt x="3069" y="3821"/>
                    <a:pt x="2779" y="3416"/>
                  </a:cubicBezTo>
                  <a:lnTo>
                    <a:pt x="1882" y="2258"/>
                  </a:lnTo>
                  <a:cubicBezTo>
                    <a:pt x="1274" y="1506"/>
                    <a:pt x="609" y="753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3" name="Google Shape;533;p7"/>
            <p:cNvSpPr/>
            <p:nvPr/>
          </p:nvSpPr>
          <p:spPr>
            <a:xfrm>
              <a:off x="4926075" y="1767075"/>
              <a:ext cx="350250" cy="370475"/>
            </a:xfrm>
            <a:custGeom>
              <a:rect b="b" l="l" r="r" t="t"/>
              <a:pathLst>
                <a:path extrusionOk="0" h="14819" w="14010">
                  <a:moveTo>
                    <a:pt x="1" y="0"/>
                  </a:moveTo>
                  <a:lnTo>
                    <a:pt x="1" y="0"/>
                  </a:lnTo>
                  <a:cubicBezTo>
                    <a:pt x="696" y="463"/>
                    <a:pt x="1390" y="926"/>
                    <a:pt x="2056" y="1418"/>
                  </a:cubicBezTo>
                  <a:lnTo>
                    <a:pt x="3069" y="2171"/>
                  </a:lnTo>
                  <a:cubicBezTo>
                    <a:pt x="3387" y="2431"/>
                    <a:pt x="3735" y="2663"/>
                    <a:pt x="4024" y="2952"/>
                  </a:cubicBezTo>
                  <a:cubicBezTo>
                    <a:pt x="4661" y="3473"/>
                    <a:pt x="5326" y="4023"/>
                    <a:pt x="5905" y="4602"/>
                  </a:cubicBezTo>
                  <a:cubicBezTo>
                    <a:pt x="6224" y="4891"/>
                    <a:pt x="6542" y="5152"/>
                    <a:pt x="6802" y="5441"/>
                  </a:cubicBezTo>
                  <a:lnTo>
                    <a:pt x="7671" y="6339"/>
                  </a:lnTo>
                  <a:cubicBezTo>
                    <a:pt x="8799" y="7554"/>
                    <a:pt x="9870" y="8828"/>
                    <a:pt x="10797" y="10188"/>
                  </a:cubicBezTo>
                  <a:cubicBezTo>
                    <a:pt x="11260" y="10882"/>
                    <a:pt x="11694" y="11577"/>
                    <a:pt x="12099" y="12301"/>
                  </a:cubicBezTo>
                  <a:cubicBezTo>
                    <a:pt x="12475" y="13024"/>
                    <a:pt x="12851" y="13777"/>
                    <a:pt x="13083" y="14500"/>
                  </a:cubicBezTo>
                  <a:lnTo>
                    <a:pt x="13112" y="14529"/>
                  </a:lnTo>
                  <a:cubicBezTo>
                    <a:pt x="13179" y="14709"/>
                    <a:pt x="13351" y="14819"/>
                    <a:pt x="13532" y="14819"/>
                  </a:cubicBezTo>
                  <a:cubicBezTo>
                    <a:pt x="13585" y="14819"/>
                    <a:pt x="13639" y="14809"/>
                    <a:pt x="13691" y="14790"/>
                  </a:cubicBezTo>
                  <a:cubicBezTo>
                    <a:pt x="13893" y="14703"/>
                    <a:pt x="14009" y="14442"/>
                    <a:pt x="13922" y="14211"/>
                  </a:cubicBezTo>
                  <a:cubicBezTo>
                    <a:pt x="13604" y="13372"/>
                    <a:pt x="13199" y="12648"/>
                    <a:pt x="12765" y="11924"/>
                  </a:cubicBezTo>
                  <a:cubicBezTo>
                    <a:pt x="12330" y="11172"/>
                    <a:pt x="11838" y="10477"/>
                    <a:pt x="11346" y="9812"/>
                  </a:cubicBezTo>
                  <a:cubicBezTo>
                    <a:pt x="10333" y="8451"/>
                    <a:pt x="9205" y="7207"/>
                    <a:pt x="7989" y="6020"/>
                  </a:cubicBezTo>
                  <a:lnTo>
                    <a:pt x="7092" y="5181"/>
                  </a:lnTo>
                  <a:cubicBezTo>
                    <a:pt x="6773" y="4891"/>
                    <a:pt x="6455" y="4631"/>
                    <a:pt x="6137" y="4341"/>
                  </a:cubicBezTo>
                  <a:cubicBezTo>
                    <a:pt x="5500" y="3792"/>
                    <a:pt x="4834" y="3300"/>
                    <a:pt x="4169" y="2779"/>
                  </a:cubicBezTo>
                  <a:cubicBezTo>
                    <a:pt x="3850" y="2518"/>
                    <a:pt x="3503" y="2287"/>
                    <a:pt x="3156" y="2055"/>
                  </a:cubicBezTo>
                  <a:lnTo>
                    <a:pt x="2114" y="1331"/>
                  </a:lnTo>
                  <a:cubicBezTo>
                    <a:pt x="1419" y="868"/>
                    <a:pt x="724" y="434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4" name="Google Shape;534;p7"/>
            <p:cNvSpPr/>
            <p:nvPr/>
          </p:nvSpPr>
          <p:spPr>
            <a:xfrm>
              <a:off x="4974575" y="1675775"/>
              <a:ext cx="505775" cy="53675"/>
            </a:xfrm>
            <a:custGeom>
              <a:rect b="b" l="l" r="r" t="t"/>
              <a:pathLst>
                <a:path extrusionOk="0" h="2147" w="20231">
                  <a:moveTo>
                    <a:pt x="11624" y="1"/>
                  </a:moveTo>
                  <a:cubicBezTo>
                    <a:pt x="11039" y="1"/>
                    <a:pt x="10454" y="14"/>
                    <a:pt x="9869" y="34"/>
                  </a:cubicBezTo>
                  <a:lnTo>
                    <a:pt x="8625" y="121"/>
                  </a:lnTo>
                  <a:cubicBezTo>
                    <a:pt x="8191" y="150"/>
                    <a:pt x="7786" y="208"/>
                    <a:pt x="7351" y="237"/>
                  </a:cubicBezTo>
                  <a:cubicBezTo>
                    <a:pt x="6541" y="324"/>
                    <a:pt x="5702" y="468"/>
                    <a:pt x="4891" y="613"/>
                  </a:cubicBezTo>
                  <a:cubicBezTo>
                    <a:pt x="4457" y="671"/>
                    <a:pt x="4052" y="758"/>
                    <a:pt x="3647" y="845"/>
                  </a:cubicBezTo>
                  <a:lnTo>
                    <a:pt x="2431" y="1105"/>
                  </a:lnTo>
                  <a:cubicBezTo>
                    <a:pt x="1621" y="1308"/>
                    <a:pt x="810" y="1539"/>
                    <a:pt x="0" y="1742"/>
                  </a:cubicBezTo>
                  <a:cubicBezTo>
                    <a:pt x="810" y="1568"/>
                    <a:pt x="1621" y="1395"/>
                    <a:pt x="2460" y="1221"/>
                  </a:cubicBezTo>
                  <a:lnTo>
                    <a:pt x="3676" y="1018"/>
                  </a:lnTo>
                  <a:cubicBezTo>
                    <a:pt x="4081" y="932"/>
                    <a:pt x="4486" y="874"/>
                    <a:pt x="4920" y="816"/>
                  </a:cubicBezTo>
                  <a:cubicBezTo>
                    <a:pt x="5731" y="729"/>
                    <a:pt x="6570" y="613"/>
                    <a:pt x="7409" y="584"/>
                  </a:cubicBezTo>
                  <a:cubicBezTo>
                    <a:pt x="7815" y="555"/>
                    <a:pt x="8220" y="497"/>
                    <a:pt x="8625" y="497"/>
                  </a:cubicBezTo>
                  <a:lnTo>
                    <a:pt x="9869" y="468"/>
                  </a:lnTo>
                  <a:cubicBezTo>
                    <a:pt x="11548" y="468"/>
                    <a:pt x="13198" y="584"/>
                    <a:pt x="14819" y="816"/>
                  </a:cubicBezTo>
                  <a:cubicBezTo>
                    <a:pt x="15629" y="960"/>
                    <a:pt x="16439" y="1105"/>
                    <a:pt x="17250" y="1337"/>
                  </a:cubicBezTo>
                  <a:cubicBezTo>
                    <a:pt x="18031" y="1539"/>
                    <a:pt x="18842" y="1771"/>
                    <a:pt x="19536" y="2089"/>
                  </a:cubicBezTo>
                  <a:lnTo>
                    <a:pt x="19565" y="2118"/>
                  </a:lnTo>
                  <a:cubicBezTo>
                    <a:pt x="19617" y="2138"/>
                    <a:pt x="19671" y="2147"/>
                    <a:pt x="19724" y="2147"/>
                  </a:cubicBezTo>
                  <a:cubicBezTo>
                    <a:pt x="19905" y="2147"/>
                    <a:pt x="20077" y="2037"/>
                    <a:pt x="20144" y="1858"/>
                  </a:cubicBezTo>
                  <a:cubicBezTo>
                    <a:pt x="20231" y="1626"/>
                    <a:pt x="20115" y="1366"/>
                    <a:pt x="19913" y="1279"/>
                  </a:cubicBezTo>
                  <a:cubicBezTo>
                    <a:pt x="19073" y="960"/>
                    <a:pt x="18263" y="758"/>
                    <a:pt x="17424" y="584"/>
                  </a:cubicBezTo>
                  <a:cubicBezTo>
                    <a:pt x="16584" y="382"/>
                    <a:pt x="15745" y="266"/>
                    <a:pt x="14905" y="179"/>
                  </a:cubicBezTo>
                  <a:cubicBezTo>
                    <a:pt x="13812" y="47"/>
                    <a:pt x="12718" y="1"/>
                    <a:pt x="116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5" name="Google Shape;535;p7"/>
            <p:cNvSpPr/>
            <p:nvPr/>
          </p:nvSpPr>
          <p:spPr>
            <a:xfrm>
              <a:off x="4926075" y="1305025"/>
              <a:ext cx="364700" cy="357150"/>
            </a:xfrm>
            <a:custGeom>
              <a:rect b="b" l="l" r="r" t="t"/>
              <a:pathLst>
                <a:path extrusionOk="0" h="14286" w="14588">
                  <a:moveTo>
                    <a:pt x="14111" y="0"/>
                  </a:moveTo>
                  <a:cubicBezTo>
                    <a:pt x="14048" y="0"/>
                    <a:pt x="13984" y="15"/>
                    <a:pt x="13922" y="46"/>
                  </a:cubicBezTo>
                  <a:cubicBezTo>
                    <a:pt x="13083" y="393"/>
                    <a:pt x="12359" y="798"/>
                    <a:pt x="11636" y="1261"/>
                  </a:cubicBezTo>
                  <a:cubicBezTo>
                    <a:pt x="10912" y="1695"/>
                    <a:pt x="10247" y="2216"/>
                    <a:pt x="9581" y="2708"/>
                  </a:cubicBezTo>
                  <a:cubicBezTo>
                    <a:pt x="8250" y="3750"/>
                    <a:pt x="7005" y="4937"/>
                    <a:pt x="5876" y="6153"/>
                  </a:cubicBezTo>
                  <a:lnTo>
                    <a:pt x="5037" y="7079"/>
                  </a:lnTo>
                  <a:cubicBezTo>
                    <a:pt x="4748" y="7397"/>
                    <a:pt x="4487" y="7744"/>
                    <a:pt x="4227" y="8063"/>
                  </a:cubicBezTo>
                  <a:cubicBezTo>
                    <a:pt x="3677" y="8700"/>
                    <a:pt x="3185" y="9365"/>
                    <a:pt x="2693" y="10060"/>
                  </a:cubicBezTo>
                  <a:cubicBezTo>
                    <a:pt x="2432" y="10378"/>
                    <a:pt x="2230" y="10726"/>
                    <a:pt x="1998" y="11073"/>
                  </a:cubicBezTo>
                  <a:lnTo>
                    <a:pt x="1303" y="12115"/>
                  </a:lnTo>
                  <a:cubicBezTo>
                    <a:pt x="869" y="12838"/>
                    <a:pt x="435" y="13562"/>
                    <a:pt x="1" y="14285"/>
                  </a:cubicBezTo>
                  <a:cubicBezTo>
                    <a:pt x="464" y="13591"/>
                    <a:pt x="927" y="12867"/>
                    <a:pt x="1390" y="12173"/>
                  </a:cubicBezTo>
                  <a:lnTo>
                    <a:pt x="2114" y="11189"/>
                  </a:lnTo>
                  <a:cubicBezTo>
                    <a:pt x="2374" y="10841"/>
                    <a:pt x="2606" y="10494"/>
                    <a:pt x="2866" y="10176"/>
                  </a:cubicBezTo>
                  <a:cubicBezTo>
                    <a:pt x="3387" y="9539"/>
                    <a:pt x="3908" y="8873"/>
                    <a:pt x="4487" y="8265"/>
                  </a:cubicBezTo>
                  <a:cubicBezTo>
                    <a:pt x="4748" y="7947"/>
                    <a:pt x="5008" y="7629"/>
                    <a:pt x="5297" y="7339"/>
                  </a:cubicBezTo>
                  <a:lnTo>
                    <a:pt x="6195" y="6442"/>
                  </a:lnTo>
                  <a:cubicBezTo>
                    <a:pt x="7381" y="5313"/>
                    <a:pt x="8626" y="4213"/>
                    <a:pt x="9957" y="3258"/>
                  </a:cubicBezTo>
                  <a:cubicBezTo>
                    <a:pt x="10652" y="2766"/>
                    <a:pt x="11317" y="2332"/>
                    <a:pt x="12041" y="1927"/>
                  </a:cubicBezTo>
                  <a:cubicBezTo>
                    <a:pt x="12736" y="1522"/>
                    <a:pt x="13488" y="1146"/>
                    <a:pt x="14212" y="856"/>
                  </a:cubicBezTo>
                  <a:lnTo>
                    <a:pt x="14270" y="856"/>
                  </a:lnTo>
                  <a:cubicBezTo>
                    <a:pt x="14472" y="769"/>
                    <a:pt x="14588" y="509"/>
                    <a:pt x="14501" y="277"/>
                  </a:cubicBezTo>
                  <a:cubicBezTo>
                    <a:pt x="14438" y="108"/>
                    <a:pt x="14281" y="0"/>
                    <a:pt x="141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6" name="Google Shape;536;p7"/>
            <p:cNvSpPr/>
            <p:nvPr/>
          </p:nvSpPr>
          <p:spPr>
            <a:xfrm>
              <a:off x="4761125" y="1172450"/>
              <a:ext cx="110725" cy="495500"/>
            </a:xfrm>
            <a:custGeom>
              <a:rect b="b" l="l" r="r" t="t"/>
              <a:pathLst>
                <a:path extrusionOk="0" h="19820" w="4429">
                  <a:moveTo>
                    <a:pt x="484" y="1"/>
                  </a:moveTo>
                  <a:cubicBezTo>
                    <a:pt x="397" y="1"/>
                    <a:pt x="308" y="27"/>
                    <a:pt x="232" y="81"/>
                  </a:cubicBezTo>
                  <a:cubicBezTo>
                    <a:pt x="29" y="226"/>
                    <a:pt x="0" y="515"/>
                    <a:pt x="116" y="718"/>
                  </a:cubicBezTo>
                  <a:lnTo>
                    <a:pt x="145" y="718"/>
                  </a:lnTo>
                  <a:cubicBezTo>
                    <a:pt x="579" y="1355"/>
                    <a:pt x="984" y="2107"/>
                    <a:pt x="1331" y="2831"/>
                  </a:cubicBezTo>
                  <a:cubicBezTo>
                    <a:pt x="1708" y="3554"/>
                    <a:pt x="1997" y="4336"/>
                    <a:pt x="2286" y="5117"/>
                  </a:cubicBezTo>
                  <a:cubicBezTo>
                    <a:pt x="2836" y="6651"/>
                    <a:pt x="3271" y="8272"/>
                    <a:pt x="3589" y="9893"/>
                  </a:cubicBezTo>
                  <a:lnTo>
                    <a:pt x="3791" y="11108"/>
                  </a:lnTo>
                  <a:cubicBezTo>
                    <a:pt x="3878" y="11513"/>
                    <a:pt x="3907" y="11948"/>
                    <a:pt x="3965" y="12353"/>
                  </a:cubicBezTo>
                  <a:cubicBezTo>
                    <a:pt x="4081" y="13163"/>
                    <a:pt x="4139" y="14003"/>
                    <a:pt x="4197" y="14842"/>
                  </a:cubicBezTo>
                  <a:cubicBezTo>
                    <a:pt x="4226" y="15247"/>
                    <a:pt x="4226" y="15652"/>
                    <a:pt x="4255" y="16086"/>
                  </a:cubicBezTo>
                  <a:lnTo>
                    <a:pt x="4284" y="17331"/>
                  </a:lnTo>
                  <a:cubicBezTo>
                    <a:pt x="4284" y="18170"/>
                    <a:pt x="4255" y="18981"/>
                    <a:pt x="4226" y="19820"/>
                  </a:cubicBezTo>
                  <a:cubicBezTo>
                    <a:pt x="4284" y="19010"/>
                    <a:pt x="4341" y="18170"/>
                    <a:pt x="4399" y="17331"/>
                  </a:cubicBezTo>
                  <a:lnTo>
                    <a:pt x="4428" y="16086"/>
                  </a:lnTo>
                  <a:cubicBezTo>
                    <a:pt x="4428" y="15652"/>
                    <a:pt x="4428" y="15247"/>
                    <a:pt x="4428" y="14813"/>
                  </a:cubicBezTo>
                  <a:cubicBezTo>
                    <a:pt x="4399" y="13974"/>
                    <a:pt x="4370" y="13134"/>
                    <a:pt x="4284" y="12324"/>
                  </a:cubicBezTo>
                  <a:cubicBezTo>
                    <a:pt x="4255" y="11890"/>
                    <a:pt x="4226" y="11485"/>
                    <a:pt x="4168" y="11050"/>
                  </a:cubicBezTo>
                  <a:lnTo>
                    <a:pt x="4023" y="9806"/>
                  </a:lnTo>
                  <a:cubicBezTo>
                    <a:pt x="3763" y="8156"/>
                    <a:pt x="3415" y="6506"/>
                    <a:pt x="2923" y="4886"/>
                  </a:cubicBezTo>
                  <a:cubicBezTo>
                    <a:pt x="2663" y="4075"/>
                    <a:pt x="2373" y="3294"/>
                    <a:pt x="2055" y="2512"/>
                  </a:cubicBezTo>
                  <a:cubicBezTo>
                    <a:pt x="1708" y="1731"/>
                    <a:pt x="1360" y="978"/>
                    <a:pt x="868" y="197"/>
                  </a:cubicBezTo>
                  <a:lnTo>
                    <a:pt x="839" y="197"/>
                  </a:lnTo>
                  <a:cubicBezTo>
                    <a:pt x="767" y="71"/>
                    <a:pt x="628" y="1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7" name="Google Shape;537;p7"/>
            <p:cNvSpPr/>
            <p:nvPr/>
          </p:nvSpPr>
          <p:spPr>
            <a:xfrm>
              <a:off x="4865300" y="1798900"/>
              <a:ext cx="18125" cy="431275"/>
            </a:xfrm>
            <a:custGeom>
              <a:rect b="b" l="l" r="r" t="t"/>
              <a:pathLst>
                <a:path extrusionOk="0" h="17251" w="725">
                  <a:moveTo>
                    <a:pt x="435" y="1"/>
                  </a:moveTo>
                  <a:lnTo>
                    <a:pt x="435" y="1"/>
                  </a:lnTo>
                  <a:cubicBezTo>
                    <a:pt x="551" y="1448"/>
                    <a:pt x="580" y="2866"/>
                    <a:pt x="609" y="4284"/>
                  </a:cubicBezTo>
                  <a:cubicBezTo>
                    <a:pt x="609" y="5702"/>
                    <a:pt x="609" y="7120"/>
                    <a:pt x="551" y="8568"/>
                  </a:cubicBezTo>
                  <a:cubicBezTo>
                    <a:pt x="522" y="9986"/>
                    <a:pt x="435" y="11404"/>
                    <a:pt x="348" y="12822"/>
                  </a:cubicBezTo>
                  <a:cubicBezTo>
                    <a:pt x="261" y="14240"/>
                    <a:pt x="117" y="15658"/>
                    <a:pt x="1" y="17077"/>
                  </a:cubicBezTo>
                  <a:cubicBezTo>
                    <a:pt x="1" y="17163"/>
                    <a:pt x="59" y="17250"/>
                    <a:pt x="117" y="17250"/>
                  </a:cubicBezTo>
                  <a:cubicBezTo>
                    <a:pt x="203" y="17250"/>
                    <a:pt x="290" y="17192"/>
                    <a:pt x="290" y="17106"/>
                  </a:cubicBezTo>
                  <a:cubicBezTo>
                    <a:pt x="406" y="15687"/>
                    <a:pt x="493" y="14269"/>
                    <a:pt x="580" y="12851"/>
                  </a:cubicBezTo>
                  <a:cubicBezTo>
                    <a:pt x="637" y="11404"/>
                    <a:pt x="666" y="9986"/>
                    <a:pt x="695" y="8568"/>
                  </a:cubicBezTo>
                  <a:cubicBezTo>
                    <a:pt x="724" y="7149"/>
                    <a:pt x="724" y="5702"/>
                    <a:pt x="666" y="4284"/>
                  </a:cubicBezTo>
                  <a:cubicBezTo>
                    <a:pt x="637" y="2866"/>
                    <a:pt x="580" y="1419"/>
                    <a:pt x="4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8" name="Google Shape;538;p7"/>
            <p:cNvSpPr/>
            <p:nvPr/>
          </p:nvSpPr>
          <p:spPr>
            <a:xfrm>
              <a:off x="4703950" y="1798900"/>
              <a:ext cx="144025" cy="506725"/>
            </a:xfrm>
            <a:custGeom>
              <a:rect b="b" l="l" r="r" t="t"/>
              <a:pathLst>
                <a:path extrusionOk="0" h="20269" w="5761">
                  <a:moveTo>
                    <a:pt x="5760" y="1"/>
                  </a:moveTo>
                  <a:lnTo>
                    <a:pt x="5760" y="1"/>
                  </a:lnTo>
                  <a:cubicBezTo>
                    <a:pt x="5442" y="1650"/>
                    <a:pt x="5037" y="3271"/>
                    <a:pt x="4631" y="4863"/>
                  </a:cubicBezTo>
                  <a:cubicBezTo>
                    <a:pt x="4197" y="6484"/>
                    <a:pt x="3763" y="8076"/>
                    <a:pt x="3271" y="9667"/>
                  </a:cubicBezTo>
                  <a:cubicBezTo>
                    <a:pt x="2808" y="11230"/>
                    <a:pt x="2316" y="12822"/>
                    <a:pt x="1795" y="14385"/>
                  </a:cubicBezTo>
                  <a:cubicBezTo>
                    <a:pt x="1274" y="15977"/>
                    <a:pt x="724" y="17540"/>
                    <a:pt x="145" y="19074"/>
                  </a:cubicBezTo>
                  <a:lnTo>
                    <a:pt x="145" y="19103"/>
                  </a:lnTo>
                  <a:cubicBezTo>
                    <a:pt x="145" y="19103"/>
                    <a:pt x="145" y="19132"/>
                    <a:pt x="145" y="19161"/>
                  </a:cubicBezTo>
                  <a:cubicBezTo>
                    <a:pt x="1" y="19624"/>
                    <a:pt x="290" y="20116"/>
                    <a:pt x="753" y="20231"/>
                  </a:cubicBezTo>
                  <a:cubicBezTo>
                    <a:pt x="840" y="20257"/>
                    <a:pt x="925" y="20269"/>
                    <a:pt x="1009" y="20269"/>
                  </a:cubicBezTo>
                  <a:cubicBezTo>
                    <a:pt x="1398" y="20269"/>
                    <a:pt x="1734" y="20005"/>
                    <a:pt x="1853" y="19624"/>
                  </a:cubicBezTo>
                  <a:cubicBezTo>
                    <a:pt x="2258" y="18003"/>
                    <a:pt x="2692" y="16382"/>
                    <a:pt x="3068" y="14761"/>
                  </a:cubicBezTo>
                  <a:cubicBezTo>
                    <a:pt x="3445" y="13140"/>
                    <a:pt x="3792" y="11491"/>
                    <a:pt x="4139" y="9870"/>
                  </a:cubicBezTo>
                  <a:cubicBezTo>
                    <a:pt x="4458" y="8249"/>
                    <a:pt x="4776" y="6599"/>
                    <a:pt x="5066" y="4950"/>
                  </a:cubicBezTo>
                  <a:cubicBezTo>
                    <a:pt x="5326" y="3300"/>
                    <a:pt x="5586" y="1679"/>
                    <a:pt x="57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9" name="Google Shape;539;p7"/>
          <p:cNvGrpSpPr/>
          <p:nvPr/>
        </p:nvGrpSpPr>
        <p:grpSpPr>
          <a:xfrm flipH="1">
            <a:off x="560815" y="2515901"/>
            <a:ext cx="2644005" cy="2044495"/>
            <a:chOff x="489925" y="2561550"/>
            <a:chExt cx="1889250" cy="1460875"/>
          </a:xfrm>
        </p:grpSpPr>
        <p:sp>
          <p:nvSpPr>
            <p:cNvPr id="540" name="Google Shape;540;p7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1" name="Google Shape;541;p7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2" name="Google Shape;542;p7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3" name="Google Shape;543;p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4" name="Google Shape;544;p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6" name="Google Shape;546;p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8" name="Google Shape;548;p7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9" name="Google Shape;549;p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0" name="Google Shape;550;p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1" name="Google Shape;551;p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52" name="Google Shape;552;p7"/>
          <p:cNvGrpSpPr/>
          <p:nvPr/>
        </p:nvGrpSpPr>
        <p:grpSpPr>
          <a:xfrm>
            <a:off x="7237815" y="119991"/>
            <a:ext cx="2644005" cy="1296217"/>
            <a:chOff x="489925" y="2700450"/>
            <a:chExt cx="1889250" cy="926200"/>
          </a:xfrm>
        </p:grpSpPr>
        <p:sp>
          <p:nvSpPr>
            <p:cNvPr id="553" name="Google Shape;553;p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6" name="Google Shape;556;p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8" name="Google Shape;558;p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9" name="Google Shape;559;p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61" name="Google Shape;561;p7"/>
          <p:cNvGrpSpPr/>
          <p:nvPr/>
        </p:nvGrpSpPr>
        <p:grpSpPr>
          <a:xfrm rot="-5400000">
            <a:off x="2716590" y="-153809"/>
            <a:ext cx="2644005" cy="1296217"/>
            <a:chOff x="489925" y="2700450"/>
            <a:chExt cx="1889250" cy="926200"/>
          </a:xfrm>
        </p:grpSpPr>
        <p:sp>
          <p:nvSpPr>
            <p:cNvPr id="562" name="Google Shape;562;p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6" name="Google Shape;566;p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70" name="Google Shape;570;p7"/>
          <p:cNvGrpSpPr/>
          <p:nvPr/>
        </p:nvGrpSpPr>
        <p:grpSpPr>
          <a:xfrm>
            <a:off x="7237815" y="4215516"/>
            <a:ext cx="2644005" cy="1296217"/>
            <a:chOff x="489925" y="2700450"/>
            <a:chExt cx="1889250" cy="926200"/>
          </a:xfrm>
        </p:grpSpPr>
        <p:sp>
          <p:nvSpPr>
            <p:cNvPr id="571" name="Google Shape;571;p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4" name="Google Shape;574;p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6" name="Google Shape;576;p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7" name="Google Shape;577;p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8" name="Google Shape;578;p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79" name="Google Shape;579;p7"/>
          <p:cNvGrpSpPr/>
          <p:nvPr/>
        </p:nvGrpSpPr>
        <p:grpSpPr>
          <a:xfrm>
            <a:off x="2972140" y="4215516"/>
            <a:ext cx="2644005" cy="1296217"/>
            <a:chOff x="489925" y="2700450"/>
            <a:chExt cx="1889250" cy="926200"/>
          </a:xfrm>
        </p:grpSpPr>
        <p:sp>
          <p:nvSpPr>
            <p:cNvPr id="580" name="Google Shape;580;p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1" name="Google Shape;581;p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2" name="Google Shape;582;p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3" name="Google Shape;583;p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4" name="Google Shape;584;p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5" name="Google Shape;585;p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6" name="Google Shape;586;p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7" name="Google Shape;587;p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88" name="Google Shape;588;p7"/>
          <p:cNvSpPr txBox="1"/>
          <p:nvPr>
            <p:ph type="title"/>
          </p:nvPr>
        </p:nvSpPr>
        <p:spPr>
          <a:xfrm>
            <a:off x="4568600" y="974100"/>
            <a:ext cx="3617100" cy="6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89" name="Google Shape;589;p7"/>
          <p:cNvSpPr txBox="1"/>
          <p:nvPr>
            <p:ph idx="1" type="body"/>
          </p:nvPr>
        </p:nvSpPr>
        <p:spPr>
          <a:xfrm>
            <a:off x="4560200" y="1824300"/>
            <a:ext cx="3617100" cy="254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Open Sans"/>
              <a:buChar char="●"/>
              <a:defRPr sz="1400"/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○"/>
              <a:defRPr/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■"/>
              <a:defRPr/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800"/>
              <a:buFont typeface="Open Sans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Open Sans"/>
              <a:buChar char="■"/>
              <a:defRPr/>
            </a:lvl6pPr>
            <a:lvl7pPr indent="-273050" lvl="6" marL="32004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●"/>
              <a:defRPr/>
            </a:lvl7pPr>
            <a:lvl8pPr indent="-273050" lvl="7" marL="36576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700"/>
              <a:buFont typeface="Open Sans"/>
              <a:buChar char="○"/>
              <a:defRPr/>
            </a:lvl8pPr>
            <a:lvl9pPr indent="-266700" lvl="8" marL="4114800"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600"/>
              <a:buFont typeface="Open Sans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8"/>
          <p:cNvSpPr txBox="1"/>
          <p:nvPr>
            <p:ph type="title"/>
          </p:nvPr>
        </p:nvSpPr>
        <p:spPr>
          <a:xfrm>
            <a:off x="1100875" y="1417600"/>
            <a:ext cx="6942300" cy="2597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90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grpSp>
        <p:nvGrpSpPr>
          <p:cNvPr id="592" name="Google Shape;592;p8"/>
          <p:cNvGrpSpPr/>
          <p:nvPr/>
        </p:nvGrpSpPr>
        <p:grpSpPr>
          <a:xfrm>
            <a:off x="171771" y="241203"/>
            <a:ext cx="1765667" cy="1765667"/>
            <a:chOff x="4736875" y="3613850"/>
            <a:chExt cx="1278450" cy="1278450"/>
          </a:xfrm>
        </p:grpSpPr>
        <p:sp>
          <p:nvSpPr>
            <p:cNvPr id="593" name="Google Shape;593;p8"/>
            <p:cNvSpPr/>
            <p:nvPr/>
          </p:nvSpPr>
          <p:spPr>
            <a:xfrm>
              <a:off x="5377350" y="4303525"/>
              <a:ext cx="111775" cy="462950"/>
            </a:xfrm>
            <a:custGeom>
              <a:rect b="b" l="l" r="r" t="t"/>
              <a:pathLst>
                <a:path extrusionOk="0" h="18518" w="4471">
                  <a:moveTo>
                    <a:pt x="337" y="0"/>
                  </a:moveTo>
                  <a:cubicBezTo>
                    <a:pt x="336" y="0"/>
                    <a:pt x="335" y="0"/>
                    <a:pt x="334" y="0"/>
                  </a:cubicBezTo>
                  <a:cubicBezTo>
                    <a:pt x="0" y="67"/>
                    <a:pt x="1635" y="9574"/>
                    <a:pt x="2435" y="13710"/>
                  </a:cubicBezTo>
                  <a:cubicBezTo>
                    <a:pt x="3237" y="17684"/>
                    <a:pt x="3668" y="18518"/>
                    <a:pt x="3997" y="18518"/>
                  </a:cubicBezTo>
                  <a:cubicBezTo>
                    <a:pt x="4010" y="18518"/>
                    <a:pt x="4023" y="18516"/>
                    <a:pt x="4036" y="18514"/>
                  </a:cubicBezTo>
                  <a:cubicBezTo>
                    <a:pt x="4370" y="18447"/>
                    <a:pt x="4470" y="17613"/>
                    <a:pt x="3636" y="13477"/>
                  </a:cubicBezTo>
                  <a:cubicBezTo>
                    <a:pt x="2838" y="9355"/>
                    <a:pt x="683" y="0"/>
                    <a:pt x="3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8"/>
            <p:cNvSpPr/>
            <p:nvPr/>
          </p:nvSpPr>
          <p:spPr>
            <a:xfrm>
              <a:off x="5397350" y="4295925"/>
              <a:ext cx="276075" cy="393000"/>
            </a:xfrm>
            <a:custGeom>
              <a:rect b="b" l="l" r="r" t="t"/>
              <a:pathLst>
                <a:path extrusionOk="0" h="15720" w="11043">
                  <a:moveTo>
                    <a:pt x="314" y="0"/>
                  </a:moveTo>
                  <a:cubicBezTo>
                    <a:pt x="309" y="0"/>
                    <a:pt x="304" y="2"/>
                    <a:pt x="301" y="4"/>
                  </a:cubicBezTo>
                  <a:cubicBezTo>
                    <a:pt x="1" y="204"/>
                    <a:pt x="5138" y="8377"/>
                    <a:pt x="7473" y="11879"/>
                  </a:cubicBezTo>
                  <a:cubicBezTo>
                    <a:pt x="9529" y="14964"/>
                    <a:pt x="10292" y="15720"/>
                    <a:pt x="10650" y="15720"/>
                  </a:cubicBezTo>
                  <a:cubicBezTo>
                    <a:pt x="10698" y="15720"/>
                    <a:pt x="10739" y="15706"/>
                    <a:pt x="10775" y="15682"/>
                  </a:cubicBezTo>
                  <a:cubicBezTo>
                    <a:pt x="11042" y="15482"/>
                    <a:pt x="10842" y="14681"/>
                    <a:pt x="8507" y="11179"/>
                  </a:cubicBezTo>
                  <a:cubicBezTo>
                    <a:pt x="6201" y="7720"/>
                    <a:pt x="708" y="0"/>
                    <a:pt x="3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8"/>
            <p:cNvSpPr/>
            <p:nvPr/>
          </p:nvSpPr>
          <p:spPr>
            <a:xfrm>
              <a:off x="5414025" y="4281525"/>
              <a:ext cx="402000" cy="264475"/>
            </a:xfrm>
            <a:custGeom>
              <a:rect b="b" l="l" r="r" t="t"/>
              <a:pathLst>
                <a:path extrusionOk="0" h="10579" w="16080">
                  <a:moveTo>
                    <a:pt x="237" y="1"/>
                  </a:moveTo>
                  <a:cubicBezTo>
                    <a:pt x="219" y="1"/>
                    <a:pt x="207" y="5"/>
                    <a:pt x="201" y="13"/>
                  </a:cubicBezTo>
                  <a:cubicBezTo>
                    <a:pt x="1" y="280"/>
                    <a:pt x="7873" y="5884"/>
                    <a:pt x="11376" y="8219"/>
                  </a:cubicBezTo>
                  <a:cubicBezTo>
                    <a:pt x="14149" y="10068"/>
                    <a:pt x="15228" y="10578"/>
                    <a:pt x="15657" y="10578"/>
                  </a:cubicBezTo>
                  <a:cubicBezTo>
                    <a:pt x="15770" y="10578"/>
                    <a:pt x="15837" y="10543"/>
                    <a:pt x="15879" y="10487"/>
                  </a:cubicBezTo>
                  <a:cubicBezTo>
                    <a:pt x="16079" y="10220"/>
                    <a:pt x="15545" y="9520"/>
                    <a:pt x="12043" y="7185"/>
                  </a:cubicBezTo>
                  <a:cubicBezTo>
                    <a:pt x="8672" y="4916"/>
                    <a:pt x="859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6" name="Google Shape;596;p8"/>
            <p:cNvSpPr/>
            <p:nvPr/>
          </p:nvSpPr>
          <p:spPr>
            <a:xfrm>
              <a:off x="5424875" y="4261550"/>
              <a:ext cx="466200" cy="99900"/>
            </a:xfrm>
            <a:custGeom>
              <a:rect b="b" l="l" r="r" t="t"/>
              <a:pathLst>
                <a:path extrusionOk="0" h="3996" w="18648">
                  <a:moveTo>
                    <a:pt x="307" y="1"/>
                  </a:moveTo>
                  <a:cubicBezTo>
                    <a:pt x="157" y="1"/>
                    <a:pt x="73" y="15"/>
                    <a:pt x="67" y="45"/>
                  </a:cubicBezTo>
                  <a:cubicBezTo>
                    <a:pt x="1" y="378"/>
                    <a:pt x="9407" y="2547"/>
                    <a:pt x="13544" y="3381"/>
                  </a:cubicBezTo>
                  <a:cubicBezTo>
                    <a:pt x="15864" y="3830"/>
                    <a:pt x="17145" y="3995"/>
                    <a:pt x="17835" y="3995"/>
                  </a:cubicBezTo>
                  <a:cubicBezTo>
                    <a:pt x="18374" y="3995"/>
                    <a:pt x="18551" y="3894"/>
                    <a:pt x="18581" y="3748"/>
                  </a:cubicBezTo>
                  <a:cubicBezTo>
                    <a:pt x="18647" y="3414"/>
                    <a:pt x="17913" y="2980"/>
                    <a:pt x="13777" y="2146"/>
                  </a:cubicBezTo>
                  <a:cubicBezTo>
                    <a:pt x="10016" y="1418"/>
                    <a:pt x="1812" y="1"/>
                    <a:pt x="3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7" name="Google Shape;597;p8"/>
            <p:cNvSpPr/>
            <p:nvPr/>
          </p:nvSpPr>
          <p:spPr>
            <a:xfrm>
              <a:off x="5424875" y="4144725"/>
              <a:ext cx="466200" cy="99075"/>
            </a:xfrm>
            <a:custGeom>
              <a:rect b="b" l="l" r="r" t="t"/>
              <a:pathLst>
                <a:path extrusionOk="0" h="3963" w="18648">
                  <a:moveTo>
                    <a:pt x="17835" y="0"/>
                  </a:moveTo>
                  <a:cubicBezTo>
                    <a:pt x="17145" y="0"/>
                    <a:pt x="15864" y="166"/>
                    <a:pt x="13544" y="615"/>
                  </a:cubicBezTo>
                  <a:cubicBezTo>
                    <a:pt x="9407" y="1449"/>
                    <a:pt x="1" y="3584"/>
                    <a:pt x="67" y="3917"/>
                  </a:cubicBezTo>
                  <a:cubicBezTo>
                    <a:pt x="73" y="3948"/>
                    <a:pt x="160" y="3962"/>
                    <a:pt x="315" y="3962"/>
                  </a:cubicBezTo>
                  <a:cubicBezTo>
                    <a:pt x="1840" y="3962"/>
                    <a:pt x="10022" y="2573"/>
                    <a:pt x="13777" y="1816"/>
                  </a:cubicBezTo>
                  <a:cubicBezTo>
                    <a:pt x="17913" y="1015"/>
                    <a:pt x="18647" y="582"/>
                    <a:pt x="18581" y="248"/>
                  </a:cubicBezTo>
                  <a:cubicBezTo>
                    <a:pt x="18551" y="102"/>
                    <a:pt x="18374" y="0"/>
                    <a:pt x="17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8" name="Google Shape;598;p8"/>
            <p:cNvSpPr/>
            <p:nvPr/>
          </p:nvSpPr>
          <p:spPr>
            <a:xfrm>
              <a:off x="5414025" y="3959850"/>
              <a:ext cx="402000" cy="264725"/>
            </a:xfrm>
            <a:custGeom>
              <a:rect b="b" l="l" r="r" t="t"/>
              <a:pathLst>
                <a:path extrusionOk="0" h="10589" w="16080">
                  <a:moveTo>
                    <a:pt x="15647" y="0"/>
                  </a:moveTo>
                  <a:cubicBezTo>
                    <a:pt x="15212" y="0"/>
                    <a:pt x="14129" y="537"/>
                    <a:pt x="11376" y="2373"/>
                  </a:cubicBezTo>
                  <a:cubicBezTo>
                    <a:pt x="7873" y="4708"/>
                    <a:pt x="1" y="10278"/>
                    <a:pt x="201" y="10578"/>
                  </a:cubicBezTo>
                  <a:cubicBezTo>
                    <a:pt x="206" y="10585"/>
                    <a:pt x="216" y="10588"/>
                    <a:pt x="231" y="10588"/>
                  </a:cubicBezTo>
                  <a:cubicBezTo>
                    <a:pt x="810" y="10588"/>
                    <a:pt x="8661" y="5650"/>
                    <a:pt x="12043" y="3373"/>
                  </a:cubicBezTo>
                  <a:cubicBezTo>
                    <a:pt x="15545" y="1038"/>
                    <a:pt x="16079" y="371"/>
                    <a:pt x="15879" y="104"/>
                  </a:cubicBezTo>
                  <a:cubicBezTo>
                    <a:pt x="15836" y="40"/>
                    <a:pt x="15766" y="0"/>
                    <a:pt x="156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9" name="Google Shape;599;p8"/>
            <p:cNvSpPr/>
            <p:nvPr/>
          </p:nvSpPr>
          <p:spPr>
            <a:xfrm>
              <a:off x="5397350" y="3817225"/>
              <a:ext cx="276075" cy="393000"/>
            </a:xfrm>
            <a:custGeom>
              <a:rect b="b" l="l" r="r" t="t"/>
              <a:pathLst>
                <a:path extrusionOk="0" h="15720" w="11043">
                  <a:moveTo>
                    <a:pt x="10650" y="1"/>
                  </a:moveTo>
                  <a:cubicBezTo>
                    <a:pt x="10292" y="1"/>
                    <a:pt x="9529" y="757"/>
                    <a:pt x="7473" y="3841"/>
                  </a:cubicBezTo>
                  <a:cubicBezTo>
                    <a:pt x="5138" y="7344"/>
                    <a:pt x="1" y="15516"/>
                    <a:pt x="301" y="15716"/>
                  </a:cubicBezTo>
                  <a:cubicBezTo>
                    <a:pt x="304" y="15718"/>
                    <a:pt x="307" y="15719"/>
                    <a:pt x="311" y="15719"/>
                  </a:cubicBezTo>
                  <a:cubicBezTo>
                    <a:pt x="685" y="15719"/>
                    <a:pt x="6196" y="8007"/>
                    <a:pt x="8507" y="4542"/>
                  </a:cubicBezTo>
                  <a:cubicBezTo>
                    <a:pt x="10842" y="1039"/>
                    <a:pt x="11042" y="205"/>
                    <a:pt x="10775" y="39"/>
                  </a:cubicBezTo>
                  <a:cubicBezTo>
                    <a:pt x="10739" y="15"/>
                    <a:pt x="10698" y="1"/>
                    <a:pt x="106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0" name="Google Shape;600;p8"/>
            <p:cNvSpPr/>
            <p:nvPr/>
          </p:nvSpPr>
          <p:spPr>
            <a:xfrm>
              <a:off x="5377350" y="3739675"/>
              <a:ext cx="111775" cy="462150"/>
            </a:xfrm>
            <a:custGeom>
              <a:rect b="b" l="l" r="r" t="t"/>
              <a:pathLst>
                <a:path extrusionOk="0" h="18486" w="4471">
                  <a:moveTo>
                    <a:pt x="3997" y="1"/>
                  </a:moveTo>
                  <a:cubicBezTo>
                    <a:pt x="3668" y="1"/>
                    <a:pt x="3237" y="833"/>
                    <a:pt x="2435" y="4775"/>
                  </a:cubicBezTo>
                  <a:cubicBezTo>
                    <a:pt x="1635" y="8911"/>
                    <a:pt x="0" y="18418"/>
                    <a:pt x="334" y="18485"/>
                  </a:cubicBezTo>
                  <a:cubicBezTo>
                    <a:pt x="335" y="18485"/>
                    <a:pt x="336" y="18485"/>
                    <a:pt x="337" y="18485"/>
                  </a:cubicBezTo>
                  <a:cubicBezTo>
                    <a:pt x="683" y="18485"/>
                    <a:pt x="2838" y="9130"/>
                    <a:pt x="3636" y="5042"/>
                  </a:cubicBezTo>
                  <a:cubicBezTo>
                    <a:pt x="4470" y="906"/>
                    <a:pt x="4370" y="72"/>
                    <a:pt x="4036" y="5"/>
                  </a:cubicBezTo>
                  <a:cubicBezTo>
                    <a:pt x="4023" y="2"/>
                    <a:pt x="4010" y="1"/>
                    <a:pt x="39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1" name="Google Shape;601;p8"/>
            <p:cNvSpPr/>
            <p:nvPr/>
          </p:nvSpPr>
          <p:spPr>
            <a:xfrm>
              <a:off x="5262250" y="3739675"/>
              <a:ext cx="111775" cy="462150"/>
            </a:xfrm>
            <a:custGeom>
              <a:rect b="b" l="l" r="r" t="t"/>
              <a:pathLst>
                <a:path extrusionOk="0" h="18486" w="4471">
                  <a:moveTo>
                    <a:pt x="508" y="1"/>
                  </a:moveTo>
                  <a:cubicBezTo>
                    <a:pt x="494" y="1"/>
                    <a:pt x="481" y="2"/>
                    <a:pt x="468" y="5"/>
                  </a:cubicBezTo>
                  <a:cubicBezTo>
                    <a:pt x="134" y="72"/>
                    <a:pt x="1" y="906"/>
                    <a:pt x="835" y="5042"/>
                  </a:cubicBezTo>
                  <a:cubicBezTo>
                    <a:pt x="1666" y="9130"/>
                    <a:pt x="3789" y="18485"/>
                    <a:pt x="4134" y="18485"/>
                  </a:cubicBezTo>
                  <a:cubicBezTo>
                    <a:pt x="4135" y="18485"/>
                    <a:pt x="4136" y="18485"/>
                    <a:pt x="4137" y="18485"/>
                  </a:cubicBezTo>
                  <a:cubicBezTo>
                    <a:pt x="4471" y="18418"/>
                    <a:pt x="2870" y="8911"/>
                    <a:pt x="2036" y="4775"/>
                  </a:cubicBezTo>
                  <a:cubicBezTo>
                    <a:pt x="1267" y="833"/>
                    <a:pt x="836" y="1"/>
                    <a:pt x="5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2" name="Google Shape;602;p8"/>
            <p:cNvSpPr/>
            <p:nvPr/>
          </p:nvSpPr>
          <p:spPr>
            <a:xfrm>
              <a:off x="5077975" y="3817225"/>
              <a:ext cx="276050" cy="393000"/>
            </a:xfrm>
            <a:custGeom>
              <a:rect b="b" l="l" r="r" t="t"/>
              <a:pathLst>
                <a:path extrusionOk="0" h="15720" w="11042">
                  <a:moveTo>
                    <a:pt x="415" y="1"/>
                  </a:moveTo>
                  <a:cubicBezTo>
                    <a:pt x="370" y="1"/>
                    <a:pt x="332" y="15"/>
                    <a:pt x="300" y="39"/>
                  </a:cubicBezTo>
                  <a:cubicBezTo>
                    <a:pt x="0" y="205"/>
                    <a:pt x="234" y="1039"/>
                    <a:pt x="2569" y="4542"/>
                  </a:cubicBezTo>
                  <a:cubicBezTo>
                    <a:pt x="4879" y="8007"/>
                    <a:pt x="10358" y="15719"/>
                    <a:pt x="10763" y="15719"/>
                  </a:cubicBezTo>
                  <a:cubicBezTo>
                    <a:pt x="10768" y="15719"/>
                    <a:pt x="10771" y="15718"/>
                    <a:pt x="10774" y="15716"/>
                  </a:cubicBezTo>
                  <a:cubicBezTo>
                    <a:pt x="11041" y="15516"/>
                    <a:pt x="5904" y="7344"/>
                    <a:pt x="3569" y="3841"/>
                  </a:cubicBezTo>
                  <a:cubicBezTo>
                    <a:pt x="1513" y="757"/>
                    <a:pt x="750" y="1"/>
                    <a:pt x="4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3" name="Google Shape;603;p8"/>
            <p:cNvSpPr/>
            <p:nvPr/>
          </p:nvSpPr>
          <p:spPr>
            <a:xfrm>
              <a:off x="4936200" y="3959850"/>
              <a:ext cx="401150" cy="264725"/>
            </a:xfrm>
            <a:custGeom>
              <a:rect b="b" l="l" r="r" t="t"/>
              <a:pathLst>
                <a:path extrusionOk="0" h="10589" w="16046">
                  <a:moveTo>
                    <a:pt x="402" y="0"/>
                  </a:moveTo>
                  <a:cubicBezTo>
                    <a:pt x="282" y="0"/>
                    <a:pt x="210" y="40"/>
                    <a:pt x="167" y="104"/>
                  </a:cubicBezTo>
                  <a:cubicBezTo>
                    <a:pt x="0" y="371"/>
                    <a:pt x="501" y="1038"/>
                    <a:pt x="4003" y="3373"/>
                  </a:cubicBezTo>
                  <a:cubicBezTo>
                    <a:pt x="7418" y="5650"/>
                    <a:pt x="15270" y="10588"/>
                    <a:pt x="15848" y="10588"/>
                  </a:cubicBezTo>
                  <a:cubicBezTo>
                    <a:pt x="15863" y="10588"/>
                    <a:pt x="15873" y="10585"/>
                    <a:pt x="15878" y="10578"/>
                  </a:cubicBezTo>
                  <a:cubicBezTo>
                    <a:pt x="16045" y="10278"/>
                    <a:pt x="8173" y="4708"/>
                    <a:pt x="4670" y="2373"/>
                  </a:cubicBezTo>
                  <a:cubicBezTo>
                    <a:pt x="1944" y="537"/>
                    <a:pt x="845" y="0"/>
                    <a:pt x="4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4" name="Google Shape;604;p8"/>
            <p:cNvSpPr/>
            <p:nvPr/>
          </p:nvSpPr>
          <p:spPr>
            <a:xfrm>
              <a:off x="4861150" y="4144725"/>
              <a:ext cx="465350" cy="99075"/>
            </a:xfrm>
            <a:custGeom>
              <a:rect b="b" l="l" r="r" t="t"/>
              <a:pathLst>
                <a:path extrusionOk="0" h="3963" w="18614">
                  <a:moveTo>
                    <a:pt x="813" y="0"/>
                  </a:moveTo>
                  <a:cubicBezTo>
                    <a:pt x="273" y="0"/>
                    <a:pt x="96" y="102"/>
                    <a:pt x="67" y="248"/>
                  </a:cubicBezTo>
                  <a:cubicBezTo>
                    <a:pt x="0" y="582"/>
                    <a:pt x="734" y="1015"/>
                    <a:pt x="4837" y="1816"/>
                  </a:cubicBezTo>
                  <a:cubicBezTo>
                    <a:pt x="8592" y="2573"/>
                    <a:pt x="16774" y="3962"/>
                    <a:pt x="18300" y="3962"/>
                  </a:cubicBezTo>
                  <a:cubicBezTo>
                    <a:pt x="18454" y="3962"/>
                    <a:pt x="18541" y="3948"/>
                    <a:pt x="18547" y="3917"/>
                  </a:cubicBezTo>
                  <a:cubicBezTo>
                    <a:pt x="18613" y="3584"/>
                    <a:pt x="9207" y="1449"/>
                    <a:pt x="5104" y="615"/>
                  </a:cubicBezTo>
                  <a:cubicBezTo>
                    <a:pt x="2783" y="166"/>
                    <a:pt x="1502" y="0"/>
                    <a:pt x="8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5" name="Google Shape;605;p8"/>
            <p:cNvSpPr/>
            <p:nvPr/>
          </p:nvSpPr>
          <p:spPr>
            <a:xfrm>
              <a:off x="4861150" y="4261550"/>
              <a:ext cx="465350" cy="99900"/>
            </a:xfrm>
            <a:custGeom>
              <a:rect b="b" l="l" r="r" t="t"/>
              <a:pathLst>
                <a:path extrusionOk="0" h="3996" w="18614">
                  <a:moveTo>
                    <a:pt x="18307" y="1"/>
                  </a:moveTo>
                  <a:cubicBezTo>
                    <a:pt x="16802" y="1"/>
                    <a:pt x="8599" y="1418"/>
                    <a:pt x="4837" y="2146"/>
                  </a:cubicBezTo>
                  <a:cubicBezTo>
                    <a:pt x="734" y="2980"/>
                    <a:pt x="0" y="3414"/>
                    <a:pt x="67" y="3748"/>
                  </a:cubicBezTo>
                  <a:cubicBezTo>
                    <a:pt x="96" y="3894"/>
                    <a:pt x="273" y="3995"/>
                    <a:pt x="813" y="3995"/>
                  </a:cubicBezTo>
                  <a:cubicBezTo>
                    <a:pt x="1502" y="3995"/>
                    <a:pt x="2783" y="3830"/>
                    <a:pt x="5104" y="3381"/>
                  </a:cubicBezTo>
                  <a:cubicBezTo>
                    <a:pt x="9207" y="2547"/>
                    <a:pt x="18613" y="378"/>
                    <a:pt x="18547" y="45"/>
                  </a:cubicBezTo>
                  <a:cubicBezTo>
                    <a:pt x="18541" y="15"/>
                    <a:pt x="18457" y="1"/>
                    <a:pt x="183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6" name="Google Shape;606;p8"/>
            <p:cNvSpPr/>
            <p:nvPr/>
          </p:nvSpPr>
          <p:spPr>
            <a:xfrm>
              <a:off x="4936200" y="4281525"/>
              <a:ext cx="401150" cy="264475"/>
            </a:xfrm>
            <a:custGeom>
              <a:rect b="b" l="l" r="r" t="t"/>
              <a:pathLst>
                <a:path extrusionOk="0" h="10579" w="16046">
                  <a:moveTo>
                    <a:pt x="15843" y="1"/>
                  </a:moveTo>
                  <a:cubicBezTo>
                    <a:pt x="15221" y="1"/>
                    <a:pt x="7407" y="4916"/>
                    <a:pt x="4003" y="7185"/>
                  </a:cubicBezTo>
                  <a:cubicBezTo>
                    <a:pt x="501" y="9520"/>
                    <a:pt x="0" y="10220"/>
                    <a:pt x="167" y="10487"/>
                  </a:cubicBezTo>
                  <a:cubicBezTo>
                    <a:pt x="209" y="10543"/>
                    <a:pt x="278" y="10578"/>
                    <a:pt x="393" y="10578"/>
                  </a:cubicBezTo>
                  <a:cubicBezTo>
                    <a:pt x="829" y="10578"/>
                    <a:pt x="1924" y="10068"/>
                    <a:pt x="4670" y="8219"/>
                  </a:cubicBezTo>
                  <a:cubicBezTo>
                    <a:pt x="8173" y="5884"/>
                    <a:pt x="16045" y="280"/>
                    <a:pt x="15878" y="13"/>
                  </a:cubicBezTo>
                  <a:cubicBezTo>
                    <a:pt x="15873" y="5"/>
                    <a:pt x="15861" y="1"/>
                    <a:pt x="158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7" name="Google Shape;607;p8"/>
            <p:cNvSpPr/>
            <p:nvPr/>
          </p:nvSpPr>
          <p:spPr>
            <a:xfrm>
              <a:off x="5077975" y="4295925"/>
              <a:ext cx="276050" cy="393000"/>
            </a:xfrm>
            <a:custGeom>
              <a:rect b="b" l="l" r="r" t="t"/>
              <a:pathLst>
                <a:path extrusionOk="0" h="15720" w="11042">
                  <a:moveTo>
                    <a:pt x="10761" y="0"/>
                  </a:moveTo>
                  <a:cubicBezTo>
                    <a:pt x="10335" y="0"/>
                    <a:pt x="4874" y="7720"/>
                    <a:pt x="2569" y="11179"/>
                  </a:cubicBezTo>
                  <a:cubicBezTo>
                    <a:pt x="234" y="14681"/>
                    <a:pt x="0" y="15482"/>
                    <a:pt x="300" y="15682"/>
                  </a:cubicBezTo>
                  <a:cubicBezTo>
                    <a:pt x="332" y="15706"/>
                    <a:pt x="370" y="15720"/>
                    <a:pt x="415" y="15720"/>
                  </a:cubicBezTo>
                  <a:cubicBezTo>
                    <a:pt x="750" y="15720"/>
                    <a:pt x="1513" y="14964"/>
                    <a:pt x="3569" y="11879"/>
                  </a:cubicBezTo>
                  <a:cubicBezTo>
                    <a:pt x="5904" y="8377"/>
                    <a:pt x="11041" y="204"/>
                    <a:pt x="10774" y="4"/>
                  </a:cubicBezTo>
                  <a:cubicBezTo>
                    <a:pt x="10771" y="2"/>
                    <a:pt x="10766" y="0"/>
                    <a:pt x="107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8" name="Google Shape;608;p8"/>
            <p:cNvSpPr/>
            <p:nvPr/>
          </p:nvSpPr>
          <p:spPr>
            <a:xfrm>
              <a:off x="5262250" y="4303525"/>
              <a:ext cx="111775" cy="462950"/>
            </a:xfrm>
            <a:custGeom>
              <a:rect b="b" l="l" r="r" t="t"/>
              <a:pathLst>
                <a:path extrusionOk="0" h="18518" w="4471">
                  <a:moveTo>
                    <a:pt x="4134" y="0"/>
                  </a:moveTo>
                  <a:cubicBezTo>
                    <a:pt x="3789" y="0"/>
                    <a:pt x="1666" y="9355"/>
                    <a:pt x="835" y="13477"/>
                  </a:cubicBezTo>
                  <a:cubicBezTo>
                    <a:pt x="1" y="17613"/>
                    <a:pt x="134" y="18447"/>
                    <a:pt x="468" y="18514"/>
                  </a:cubicBezTo>
                  <a:cubicBezTo>
                    <a:pt x="481" y="18516"/>
                    <a:pt x="494" y="18518"/>
                    <a:pt x="508" y="18518"/>
                  </a:cubicBezTo>
                  <a:cubicBezTo>
                    <a:pt x="836" y="18518"/>
                    <a:pt x="1267" y="17684"/>
                    <a:pt x="2036" y="13710"/>
                  </a:cubicBezTo>
                  <a:cubicBezTo>
                    <a:pt x="2870" y="9574"/>
                    <a:pt x="4471" y="67"/>
                    <a:pt x="4137" y="0"/>
                  </a:cubicBezTo>
                  <a:cubicBezTo>
                    <a:pt x="4136" y="0"/>
                    <a:pt x="4135" y="0"/>
                    <a:pt x="41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9" name="Google Shape;609;p8"/>
            <p:cNvSpPr/>
            <p:nvPr/>
          </p:nvSpPr>
          <p:spPr>
            <a:xfrm>
              <a:off x="5368175" y="3613850"/>
              <a:ext cx="15875" cy="307750"/>
            </a:xfrm>
            <a:custGeom>
              <a:rect b="b" l="l" r="r" t="t"/>
              <a:pathLst>
                <a:path extrusionOk="0" h="12310" w="635">
                  <a:moveTo>
                    <a:pt x="301" y="1"/>
                  </a:moveTo>
                  <a:cubicBezTo>
                    <a:pt x="301" y="168"/>
                    <a:pt x="301" y="335"/>
                    <a:pt x="301" y="501"/>
                  </a:cubicBezTo>
                  <a:cubicBezTo>
                    <a:pt x="301" y="568"/>
                    <a:pt x="301" y="635"/>
                    <a:pt x="267" y="701"/>
                  </a:cubicBezTo>
                  <a:cubicBezTo>
                    <a:pt x="234" y="1335"/>
                    <a:pt x="200" y="2069"/>
                    <a:pt x="134" y="3270"/>
                  </a:cubicBezTo>
                  <a:cubicBezTo>
                    <a:pt x="67" y="4638"/>
                    <a:pt x="0" y="6906"/>
                    <a:pt x="0" y="8841"/>
                  </a:cubicBezTo>
                  <a:cubicBezTo>
                    <a:pt x="0" y="10742"/>
                    <a:pt x="134" y="12310"/>
                    <a:pt x="301" y="12310"/>
                  </a:cubicBezTo>
                  <a:cubicBezTo>
                    <a:pt x="467" y="12310"/>
                    <a:pt x="601" y="10742"/>
                    <a:pt x="634" y="8841"/>
                  </a:cubicBezTo>
                  <a:cubicBezTo>
                    <a:pt x="634" y="6906"/>
                    <a:pt x="534" y="4638"/>
                    <a:pt x="467" y="3270"/>
                  </a:cubicBezTo>
                  <a:cubicBezTo>
                    <a:pt x="401" y="2069"/>
                    <a:pt x="367" y="1369"/>
                    <a:pt x="334" y="701"/>
                  </a:cubicBezTo>
                  <a:cubicBezTo>
                    <a:pt x="334" y="635"/>
                    <a:pt x="334" y="568"/>
                    <a:pt x="334" y="468"/>
                  </a:cubicBezTo>
                  <a:cubicBezTo>
                    <a:pt x="334" y="335"/>
                    <a:pt x="301" y="168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0" name="Google Shape;610;p8"/>
            <p:cNvSpPr/>
            <p:nvPr/>
          </p:nvSpPr>
          <p:spPr>
            <a:xfrm>
              <a:off x="5131325" y="3662225"/>
              <a:ext cx="121800" cy="285300"/>
            </a:xfrm>
            <a:custGeom>
              <a:rect b="b" l="l" r="r" t="t"/>
              <a:pathLst>
                <a:path extrusionOk="0" h="11412" w="4872">
                  <a:moveTo>
                    <a:pt x="1" y="1"/>
                  </a:moveTo>
                  <a:cubicBezTo>
                    <a:pt x="68" y="168"/>
                    <a:pt x="101" y="334"/>
                    <a:pt x="168" y="468"/>
                  </a:cubicBezTo>
                  <a:cubicBezTo>
                    <a:pt x="201" y="534"/>
                    <a:pt x="234" y="601"/>
                    <a:pt x="234" y="668"/>
                  </a:cubicBezTo>
                  <a:cubicBezTo>
                    <a:pt x="468" y="1302"/>
                    <a:pt x="701" y="1969"/>
                    <a:pt x="1102" y="3103"/>
                  </a:cubicBezTo>
                  <a:cubicBezTo>
                    <a:pt x="1569" y="4404"/>
                    <a:pt x="2336" y="6505"/>
                    <a:pt x="3103" y="8273"/>
                  </a:cubicBezTo>
                  <a:cubicBezTo>
                    <a:pt x="3821" y="10002"/>
                    <a:pt x="4538" y="11411"/>
                    <a:pt x="4694" y="11411"/>
                  </a:cubicBezTo>
                  <a:cubicBezTo>
                    <a:pt x="4698" y="11411"/>
                    <a:pt x="4701" y="11410"/>
                    <a:pt x="4704" y="11409"/>
                  </a:cubicBezTo>
                  <a:cubicBezTo>
                    <a:pt x="4871" y="11342"/>
                    <a:pt x="4404" y="9808"/>
                    <a:pt x="3670" y="8040"/>
                  </a:cubicBezTo>
                  <a:cubicBezTo>
                    <a:pt x="2936" y="6272"/>
                    <a:pt x="2002" y="4204"/>
                    <a:pt x="1402" y="2970"/>
                  </a:cubicBezTo>
                  <a:cubicBezTo>
                    <a:pt x="902" y="1902"/>
                    <a:pt x="568" y="1235"/>
                    <a:pt x="301" y="668"/>
                  </a:cubicBezTo>
                  <a:cubicBezTo>
                    <a:pt x="268" y="601"/>
                    <a:pt x="234" y="534"/>
                    <a:pt x="201" y="434"/>
                  </a:cubicBezTo>
                  <a:cubicBezTo>
                    <a:pt x="134" y="301"/>
                    <a:pt x="68" y="16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1" name="Google Shape;611;p8"/>
            <p:cNvSpPr/>
            <p:nvPr/>
          </p:nvSpPr>
          <p:spPr>
            <a:xfrm>
              <a:off x="4923700" y="3800675"/>
              <a:ext cx="221000" cy="218675"/>
            </a:xfrm>
            <a:custGeom>
              <a:rect b="b" l="l" r="r" t="t"/>
              <a:pathLst>
                <a:path extrusionOk="0" h="8747" w="8840">
                  <a:moveTo>
                    <a:pt x="0" y="0"/>
                  </a:moveTo>
                  <a:cubicBezTo>
                    <a:pt x="133" y="134"/>
                    <a:pt x="234" y="267"/>
                    <a:pt x="334" y="367"/>
                  </a:cubicBezTo>
                  <a:cubicBezTo>
                    <a:pt x="400" y="434"/>
                    <a:pt x="434" y="467"/>
                    <a:pt x="500" y="534"/>
                  </a:cubicBezTo>
                  <a:cubicBezTo>
                    <a:pt x="934" y="1001"/>
                    <a:pt x="1401" y="1534"/>
                    <a:pt x="2202" y="2435"/>
                  </a:cubicBezTo>
                  <a:cubicBezTo>
                    <a:pt x="3136" y="3469"/>
                    <a:pt x="4670" y="5137"/>
                    <a:pt x="6038" y="6471"/>
                  </a:cubicBezTo>
                  <a:cubicBezTo>
                    <a:pt x="7342" y="7776"/>
                    <a:pt x="8495" y="8746"/>
                    <a:pt x="8714" y="8746"/>
                  </a:cubicBezTo>
                  <a:cubicBezTo>
                    <a:pt x="8725" y="8746"/>
                    <a:pt x="8733" y="8744"/>
                    <a:pt x="8740" y="8740"/>
                  </a:cubicBezTo>
                  <a:cubicBezTo>
                    <a:pt x="8840" y="8606"/>
                    <a:pt x="7839" y="7405"/>
                    <a:pt x="6471" y="6038"/>
                  </a:cubicBezTo>
                  <a:cubicBezTo>
                    <a:pt x="5137" y="4670"/>
                    <a:pt x="3469" y="3136"/>
                    <a:pt x="2435" y="2202"/>
                  </a:cubicBezTo>
                  <a:cubicBezTo>
                    <a:pt x="1534" y="1401"/>
                    <a:pt x="1001" y="934"/>
                    <a:pt x="534" y="500"/>
                  </a:cubicBezTo>
                  <a:cubicBezTo>
                    <a:pt x="467" y="434"/>
                    <a:pt x="434" y="400"/>
                    <a:pt x="367" y="334"/>
                  </a:cubicBezTo>
                  <a:cubicBezTo>
                    <a:pt x="267" y="234"/>
                    <a:pt x="133" y="134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2" name="Google Shape;612;p8"/>
            <p:cNvSpPr/>
            <p:nvPr/>
          </p:nvSpPr>
          <p:spPr>
            <a:xfrm>
              <a:off x="4785250" y="4008325"/>
              <a:ext cx="286900" cy="118450"/>
            </a:xfrm>
            <a:custGeom>
              <a:rect b="b" l="l" r="r" t="t"/>
              <a:pathLst>
                <a:path extrusionOk="0" h="4738" w="11476">
                  <a:moveTo>
                    <a:pt x="1" y="0"/>
                  </a:moveTo>
                  <a:lnTo>
                    <a:pt x="1" y="0"/>
                  </a:lnTo>
                  <a:cubicBezTo>
                    <a:pt x="168" y="67"/>
                    <a:pt x="301" y="133"/>
                    <a:pt x="434" y="200"/>
                  </a:cubicBezTo>
                  <a:cubicBezTo>
                    <a:pt x="534" y="233"/>
                    <a:pt x="601" y="267"/>
                    <a:pt x="668" y="300"/>
                  </a:cubicBezTo>
                  <a:cubicBezTo>
                    <a:pt x="1235" y="567"/>
                    <a:pt x="1902" y="901"/>
                    <a:pt x="2969" y="1401"/>
                  </a:cubicBezTo>
                  <a:cubicBezTo>
                    <a:pt x="4204" y="2001"/>
                    <a:pt x="6272" y="2935"/>
                    <a:pt x="8040" y="3669"/>
                  </a:cubicBezTo>
                  <a:cubicBezTo>
                    <a:pt x="9565" y="4303"/>
                    <a:pt x="10917" y="4737"/>
                    <a:pt x="11302" y="4737"/>
                  </a:cubicBezTo>
                  <a:cubicBezTo>
                    <a:pt x="11363" y="4737"/>
                    <a:pt x="11400" y="4726"/>
                    <a:pt x="11409" y="4703"/>
                  </a:cubicBezTo>
                  <a:cubicBezTo>
                    <a:pt x="11476" y="4570"/>
                    <a:pt x="10041" y="3836"/>
                    <a:pt x="8273" y="3102"/>
                  </a:cubicBezTo>
                  <a:cubicBezTo>
                    <a:pt x="6505" y="2335"/>
                    <a:pt x="4370" y="1568"/>
                    <a:pt x="3103" y="1101"/>
                  </a:cubicBezTo>
                  <a:cubicBezTo>
                    <a:pt x="1969" y="700"/>
                    <a:pt x="1268" y="467"/>
                    <a:pt x="668" y="233"/>
                  </a:cubicBezTo>
                  <a:cubicBezTo>
                    <a:pt x="601" y="233"/>
                    <a:pt x="534" y="200"/>
                    <a:pt x="468" y="167"/>
                  </a:cubicBezTo>
                  <a:cubicBezTo>
                    <a:pt x="301" y="100"/>
                    <a:pt x="168" y="6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3" name="Google Shape;613;p8"/>
            <p:cNvSpPr/>
            <p:nvPr/>
          </p:nvSpPr>
          <p:spPr>
            <a:xfrm>
              <a:off x="4736875" y="4245150"/>
              <a:ext cx="307750" cy="15875"/>
            </a:xfrm>
            <a:custGeom>
              <a:rect b="b" l="l" r="r" t="t"/>
              <a:pathLst>
                <a:path extrusionOk="0" h="635" w="12310">
                  <a:moveTo>
                    <a:pt x="8841" y="0"/>
                  </a:moveTo>
                  <a:cubicBezTo>
                    <a:pt x="6906" y="0"/>
                    <a:pt x="4638" y="67"/>
                    <a:pt x="3270" y="134"/>
                  </a:cubicBezTo>
                  <a:cubicBezTo>
                    <a:pt x="2069" y="201"/>
                    <a:pt x="1335" y="267"/>
                    <a:pt x="701" y="301"/>
                  </a:cubicBezTo>
                  <a:lnTo>
                    <a:pt x="1" y="301"/>
                  </a:lnTo>
                  <a:cubicBezTo>
                    <a:pt x="168" y="334"/>
                    <a:pt x="335" y="334"/>
                    <a:pt x="468" y="334"/>
                  </a:cubicBezTo>
                  <a:lnTo>
                    <a:pt x="701" y="334"/>
                  </a:lnTo>
                  <a:cubicBezTo>
                    <a:pt x="1335" y="367"/>
                    <a:pt x="2069" y="401"/>
                    <a:pt x="3270" y="467"/>
                  </a:cubicBezTo>
                  <a:cubicBezTo>
                    <a:pt x="4638" y="534"/>
                    <a:pt x="6906" y="634"/>
                    <a:pt x="8841" y="634"/>
                  </a:cubicBezTo>
                  <a:cubicBezTo>
                    <a:pt x="10742" y="601"/>
                    <a:pt x="12310" y="501"/>
                    <a:pt x="12310" y="301"/>
                  </a:cubicBezTo>
                  <a:cubicBezTo>
                    <a:pt x="12310" y="134"/>
                    <a:pt x="10742" y="0"/>
                    <a:pt x="88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4" name="Google Shape;614;p8"/>
            <p:cNvSpPr/>
            <p:nvPr/>
          </p:nvSpPr>
          <p:spPr>
            <a:xfrm>
              <a:off x="4785250" y="4378600"/>
              <a:ext cx="286900" cy="119250"/>
            </a:xfrm>
            <a:custGeom>
              <a:rect b="b" l="l" r="r" t="t"/>
              <a:pathLst>
                <a:path extrusionOk="0" h="4770" w="11476">
                  <a:moveTo>
                    <a:pt x="11310" y="1"/>
                  </a:moveTo>
                  <a:cubicBezTo>
                    <a:pt x="10938" y="1"/>
                    <a:pt x="9577" y="462"/>
                    <a:pt x="8040" y="1100"/>
                  </a:cubicBezTo>
                  <a:cubicBezTo>
                    <a:pt x="6272" y="1801"/>
                    <a:pt x="4204" y="2768"/>
                    <a:pt x="2969" y="3369"/>
                  </a:cubicBezTo>
                  <a:cubicBezTo>
                    <a:pt x="1902" y="3869"/>
                    <a:pt x="1235" y="4169"/>
                    <a:pt x="668" y="4469"/>
                  </a:cubicBezTo>
                  <a:cubicBezTo>
                    <a:pt x="601" y="4503"/>
                    <a:pt x="534" y="4536"/>
                    <a:pt x="434" y="4569"/>
                  </a:cubicBezTo>
                  <a:cubicBezTo>
                    <a:pt x="301" y="4636"/>
                    <a:pt x="167" y="4670"/>
                    <a:pt x="1" y="4770"/>
                  </a:cubicBezTo>
                  <a:cubicBezTo>
                    <a:pt x="167" y="4703"/>
                    <a:pt x="301" y="4636"/>
                    <a:pt x="468" y="4603"/>
                  </a:cubicBezTo>
                  <a:cubicBezTo>
                    <a:pt x="534" y="4569"/>
                    <a:pt x="601" y="4536"/>
                    <a:pt x="668" y="4503"/>
                  </a:cubicBezTo>
                  <a:cubicBezTo>
                    <a:pt x="1268" y="4303"/>
                    <a:pt x="1969" y="4069"/>
                    <a:pt x="3103" y="3669"/>
                  </a:cubicBezTo>
                  <a:cubicBezTo>
                    <a:pt x="4370" y="3202"/>
                    <a:pt x="6505" y="2401"/>
                    <a:pt x="8273" y="1667"/>
                  </a:cubicBezTo>
                  <a:cubicBezTo>
                    <a:pt x="10041" y="934"/>
                    <a:pt x="11476" y="200"/>
                    <a:pt x="11409" y="33"/>
                  </a:cubicBezTo>
                  <a:cubicBezTo>
                    <a:pt x="11400" y="11"/>
                    <a:pt x="11366" y="1"/>
                    <a:pt x="11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5" name="Google Shape;615;p8"/>
            <p:cNvSpPr/>
            <p:nvPr/>
          </p:nvSpPr>
          <p:spPr>
            <a:xfrm>
              <a:off x="4923675" y="4486700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8706" y="0"/>
                  </a:moveTo>
                  <a:cubicBezTo>
                    <a:pt x="8466" y="0"/>
                    <a:pt x="7326" y="992"/>
                    <a:pt x="6039" y="2280"/>
                  </a:cubicBezTo>
                  <a:cubicBezTo>
                    <a:pt x="4671" y="3615"/>
                    <a:pt x="3137" y="5282"/>
                    <a:pt x="2203" y="6317"/>
                  </a:cubicBezTo>
                  <a:cubicBezTo>
                    <a:pt x="1402" y="7184"/>
                    <a:pt x="935" y="7718"/>
                    <a:pt x="501" y="8218"/>
                  </a:cubicBezTo>
                  <a:cubicBezTo>
                    <a:pt x="435" y="8251"/>
                    <a:pt x="401" y="8318"/>
                    <a:pt x="335" y="8385"/>
                  </a:cubicBezTo>
                  <a:cubicBezTo>
                    <a:pt x="234" y="8485"/>
                    <a:pt x="134" y="8585"/>
                    <a:pt x="1" y="8718"/>
                  </a:cubicBezTo>
                  <a:cubicBezTo>
                    <a:pt x="134" y="8618"/>
                    <a:pt x="268" y="8518"/>
                    <a:pt x="368" y="8385"/>
                  </a:cubicBezTo>
                  <a:cubicBezTo>
                    <a:pt x="435" y="8351"/>
                    <a:pt x="468" y="8285"/>
                    <a:pt x="535" y="8251"/>
                  </a:cubicBezTo>
                  <a:cubicBezTo>
                    <a:pt x="1002" y="7818"/>
                    <a:pt x="1535" y="7317"/>
                    <a:pt x="2436" y="6517"/>
                  </a:cubicBezTo>
                  <a:cubicBezTo>
                    <a:pt x="3470" y="5616"/>
                    <a:pt x="5138" y="4082"/>
                    <a:pt x="6472" y="2714"/>
                  </a:cubicBezTo>
                  <a:cubicBezTo>
                    <a:pt x="7840" y="1346"/>
                    <a:pt x="8841" y="145"/>
                    <a:pt x="8741" y="12"/>
                  </a:cubicBezTo>
                  <a:cubicBezTo>
                    <a:pt x="8733" y="4"/>
                    <a:pt x="8721" y="0"/>
                    <a:pt x="87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6" name="Google Shape;616;p8"/>
            <p:cNvSpPr/>
            <p:nvPr/>
          </p:nvSpPr>
          <p:spPr>
            <a:xfrm>
              <a:off x="5131325" y="4558650"/>
              <a:ext cx="121800" cy="285275"/>
            </a:xfrm>
            <a:custGeom>
              <a:rect b="b" l="l" r="r" t="t"/>
              <a:pathLst>
                <a:path extrusionOk="0" h="11411" w="4872">
                  <a:moveTo>
                    <a:pt x="4694" y="0"/>
                  </a:moveTo>
                  <a:cubicBezTo>
                    <a:pt x="4537" y="0"/>
                    <a:pt x="3820" y="1378"/>
                    <a:pt x="3103" y="3105"/>
                  </a:cubicBezTo>
                  <a:cubicBezTo>
                    <a:pt x="2336" y="4873"/>
                    <a:pt x="1569" y="7008"/>
                    <a:pt x="1102" y="8309"/>
                  </a:cubicBezTo>
                  <a:cubicBezTo>
                    <a:pt x="701" y="9443"/>
                    <a:pt x="468" y="10110"/>
                    <a:pt x="234" y="10710"/>
                  </a:cubicBezTo>
                  <a:cubicBezTo>
                    <a:pt x="234" y="10777"/>
                    <a:pt x="201" y="10877"/>
                    <a:pt x="168" y="10944"/>
                  </a:cubicBezTo>
                  <a:cubicBezTo>
                    <a:pt x="101" y="11077"/>
                    <a:pt x="68" y="11244"/>
                    <a:pt x="1" y="11411"/>
                  </a:cubicBezTo>
                  <a:cubicBezTo>
                    <a:pt x="68" y="11244"/>
                    <a:pt x="134" y="11077"/>
                    <a:pt x="201" y="10944"/>
                  </a:cubicBezTo>
                  <a:cubicBezTo>
                    <a:pt x="234" y="10877"/>
                    <a:pt x="268" y="10810"/>
                    <a:pt x="301" y="10744"/>
                  </a:cubicBezTo>
                  <a:cubicBezTo>
                    <a:pt x="568" y="10177"/>
                    <a:pt x="902" y="9510"/>
                    <a:pt x="1402" y="8442"/>
                  </a:cubicBezTo>
                  <a:cubicBezTo>
                    <a:pt x="2002" y="7175"/>
                    <a:pt x="2936" y="5140"/>
                    <a:pt x="3670" y="3338"/>
                  </a:cubicBezTo>
                  <a:cubicBezTo>
                    <a:pt x="4404" y="1571"/>
                    <a:pt x="4871" y="69"/>
                    <a:pt x="4704" y="3"/>
                  </a:cubicBezTo>
                  <a:cubicBezTo>
                    <a:pt x="4701" y="1"/>
                    <a:pt x="4698" y="0"/>
                    <a:pt x="4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7" name="Google Shape;617;p8"/>
            <p:cNvSpPr/>
            <p:nvPr/>
          </p:nvSpPr>
          <p:spPr>
            <a:xfrm>
              <a:off x="5368175" y="4583725"/>
              <a:ext cx="15875" cy="308575"/>
            </a:xfrm>
            <a:custGeom>
              <a:rect b="b" l="l" r="r" t="t"/>
              <a:pathLst>
                <a:path extrusionOk="0" h="12343" w="635">
                  <a:moveTo>
                    <a:pt x="301" y="0"/>
                  </a:moveTo>
                  <a:cubicBezTo>
                    <a:pt x="134" y="0"/>
                    <a:pt x="0" y="1602"/>
                    <a:pt x="0" y="3503"/>
                  </a:cubicBezTo>
                  <a:cubicBezTo>
                    <a:pt x="0" y="5438"/>
                    <a:pt x="67" y="7706"/>
                    <a:pt x="134" y="9074"/>
                  </a:cubicBezTo>
                  <a:cubicBezTo>
                    <a:pt x="200" y="10274"/>
                    <a:pt x="234" y="10975"/>
                    <a:pt x="267" y="11609"/>
                  </a:cubicBezTo>
                  <a:cubicBezTo>
                    <a:pt x="301" y="11709"/>
                    <a:pt x="301" y="11776"/>
                    <a:pt x="301" y="11842"/>
                  </a:cubicBezTo>
                  <a:cubicBezTo>
                    <a:pt x="301" y="12009"/>
                    <a:pt x="301" y="12176"/>
                    <a:pt x="301" y="12343"/>
                  </a:cubicBezTo>
                  <a:cubicBezTo>
                    <a:pt x="301" y="12176"/>
                    <a:pt x="334" y="12009"/>
                    <a:pt x="334" y="11842"/>
                  </a:cubicBezTo>
                  <a:cubicBezTo>
                    <a:pt x="334" y="11776"/>
                    <a:pt x="334" y="11709"/>
                    <a:pt x="334" y="11609"/>
                  </a:cubicBezTo>
                  <a:cubicBezTo>
                    <a:pt x="367" y="10975"/>
                    <a:pt x="401" y="10274"/>
                    <a:pt x="467" y="9074"/>
                  </a:cubicBezTo>
                  <a:cubicBezTo>
                    <a:pt x="534" y="7706"/>
                    <a:pt x="634" y="5438"/>
                    <a:pt x="634" y="3503"/>
                  </a:cubicBezTo>
                  <a:cubicBezTo>
                    <a:pt x="601" y="1602"/>
                    <a:pt x="50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8" name="Google Shape;618;p8"/>
            <p:cNvSpPr/>
            <p:nvPr/>
          </p:nvSpPr>
          <p:spPr>
            <a:xfrm>
              <a:off x="5498275" y="4558650"/>
              <a:ext cx="122600" cy="285275"/>
            </a:xfrm>
            <a:custGeom>
              <a:rect b="b" l="l" r="r" t="t"/>
              <a:pathLst>
                <a:path extrusionOk="0" h="11411" w="4904">
                  <a:moveTo>
                    <a:pt x="179" y="0"/>
                  </a:moveTo>
                  <a:cubicBezTo>
                    <a:pt x="175" y="0"/>
                    <a:pt x="171" y="1"/>
                    <a:pt x="167" y="3"/>
                  </a:cubicBezTo>
                  <a:cubicBezTo>
                    <a:pt x="0" y="69"/>
                    <a:pt x="500" y="1571"/>
                    <a:pt x="1234" y="3338"/>
                  </a:cubicBezTo>
                  <a:cubicBezTo>
                    <a:pt x="1935" y="5140"/>
                    <a:pt x="2902" y="7175"/>
                    <a:pt x="3503" y="8442"/>
                  </a:cubicBezTo>
                  <a:cubicBezTo>
                    <a:pt x="4003" y="9510"/>
                    <a:pt x="4303" y="10177"/>
                    <a:pt x="4603" y="10744"/>
                  </a:cubicBezTo>
                  <a:cubicBezTo>
                    <a:pt x="4637" y="10810"/>
                    <a:pt x="4670" y="10877"/>
                    <a:pt x="4703" y="10944"/>
                  </a:cubicBezTo>
                  <a:cubicBezTo>
                    <a:pt x="4703" y="10877"/>
                    <a:pt x="4670" y="10777"/>
                    <a:pt x="4637" y="10710"/>
                  </a:cubicBezTo>
                  <a:cubicBezTo>
                    <a:pt x="4437" y="10110"/>
                    <a:pt x="4203" y="9443"/>
                    <a:pt x="3803" y="8309"/>
                  </a:cubicBezTo>
                  <a:cubicBezTo>
                    <a:pt x="3336" y="7008"/>
                    <a:pt x="2535" y="4873"/>
                    <a:pt x="1801" y="3105"/>
                  </a:cubicBezTo>
                  <a:cubicBezTo>
                    <a:pt x="1084" y="1378"/>
                    <a:pt x="367" y="0"/>
                    <a:pt x="179" y="0"/>
                  </a:cubicBezTo>
                  <a:close/>
                  <a:moveTo>
                    <a:pt x="4703" y="10944"/>
                  </a:moveTo>
                  <a:lnTo>
                    <a:pt x="4703" y="10944"/>
                  </a:lnTo>
                  <a:cubicBezTo>
                    <a:pt x="4737" y="11077"/>
                    <a:pt x="4803" y="11244"/>
                    <a:pt x="4904" y="11411"/>
                  </a:cubicBezTo>
                  <a:cubicBezTo>
                    <a:pt x="4837" y="11244"/>
                    <a:pt x="4770" y="11077"/>
                    <a:pt x="4703" y="10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9" name="Google Shape;619;p8"/>
            <p:cNvSpPr/>
            <p:nvPr/>
          </p:nvSpPr>
          <p:spPr>
            <a:xfrm>
              <a:off x="5606675" y="4486700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168" y="0"/>
                  </a:moveTo>
                  <a:cubicBezTo>
                    <a:pt x="153" y="0"/>
                    <a:pt x="142" y="4"/>
                    <a:pt x="134" y="12"/>
                  </a:cubicBezTo>
                  <a:cubicBezTo>
                    <a:pt x="0" y="145"/>
                    <a:pt x="1035" y="1346"/>
                    <a:pt x="2369" y="2714"/>
                  </a:cubicBezTo>
                  <a:cubicBezTo>
                    <a:pt x="3736" y="4082"/>
                    <a:pt x="5404" y="5616"/>
                    <a:pt x="6405" y="6517"/>
                  </a:cubicBezTo>
                  <a:cubicBezTo>
                    <a:pt x="7306" y="7317"/>
                    <a:pt x="7839" y="7818"/>
                    <a:pt x="8306" y="8251"/>
                  </a:cubicBezTo>
                  <a:cubicBezTo>
                    <a:pt x="8373" y="8285"/>
                    <a:pt x="8440" y="8351"/>
                    <a:pt x="8507" y="8385"/>
                  </a:cubicBezTo>
                  <a:cubicBezTo>
                    <a:pt x="8473" y="8318"/>
                    <a:pt x="8406" y="8251"/>
                    <a:pt x="8373" y="8218"/>
                  </a:cubicBezTo>
                  <a:cubicBezTo>
                    <a:pt x="7939" y="7718"/>
                    <a:pt x="7439" y="7184"/>
                    <a:pt x="6639" y="6317"/>
                  </a:cubicBezTo>
                  <a:cubicBezTo>
                    <a:pt x="5738" y="5282"/>
                    <a:pt x="4203" y="3615"/>
                    <a:pt x="2836" y="2280"/>
                  </a:cubicBezTo>
                  <a:cubicBezTo>
                    <a:pt x="1548" y="992"/>
                    <a:pt x="408" y="0"/>
                    <a:pt x="168" y="0"/>
                  </a:cubicBezTo>
                  <a:close/>
                  <a:moveTo>
                    <a:pt x="8507" y="8385"/>
                  </a:moveTo>
                  <a:lnTo>
                    <a:pt x="8507" y="8385"/>
                  </a:lnTo>
                  <a:cubicBezTo>
                    <a:pt x="8607" y="8518"/>
                    <a:pt x="8707" y="8618"/>
                    <a:pt x="8840" y="8718"/>
                  </a:cubicBezTo>
                  <a:cubicBezTo>
                    <a:pt x="8740" y="8585"/>
                    <a:pt x="8607" y="8485"/>
                    <a:pt x="8507" y="83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0" name="Google Shape;620;p8"/>
            <p:cNvSpPr/>
            <p:nvPr/>
          </p:nvSpPr>
          <p:spPr>
            <a:xfrm>
              <a:off x="5680050" y="4378600"/>
              <a:ext cx="286075" cy="119250"/>
            </a:xfrm>
            <a:custGeom>
              <a:rect b="b" l="l" r="r" t="t"/>
              <a:pathLst>
                <a:path extrusionOk="0" h="4770" w="11443">
                  <a:moveTo>
                    <a:pt x="164" y="1"/>
                  </a:moveTo>
                  <a:cubicBezTo>
                    <a:pt x="109" y="1"/>
                    <a:pt x="76" y="11"/>
                    <a:pt x="68" y="33"/>
                  </a:cubicBezTo>
                  <a:cubicBezTo>
                    <a:pt x="1" y="200"/>
                    <a:pt x="1402" y="934"/>
                    <a:pt x="3170" y="1667"/>
                  </a:cubicBezTo>
                  <a:cubicBezTo>
                    <a:pt x="4938" y="2401"/>
                    <a:pt x="7073" y="3202"/>
                    <a:pt x="8374" y="3669"/>
                  </a:cubicBezTo>
                  <a:cubicBezTo>
                    <a:pt x="9508" y="4069"/>
                    <a:pt x="10175" y="4303"/>
                    <a:pt x="10775" y="4503"/>
                  </a:cubicBezTo>
                  <a:cubicBezTo>
                    <a:pt x="10842" y="4536"/>
                    <a:pt x="10909" y="4569"/>
                    <a:pt x="11009" y="4603"/>
                  </a:cubicBezTo>
                  <a:cubicBezTo>
                    <a:pt x="11142" y="4636"/>
                    <a:pt x="11276" y="4703"/>
                    <a:pt x="11442" y="4770"/>
                  </a:cubicBezTo>
                  <a:cubicBezTo>
                    <a:pt x="11309" y="4670"/>
                    <a:pt x="11142" y="4636"/>
                    <a:pt x="11009" y="4569"/>
                  </a:cubicBezTo>
                  <a:cubicBezTo>
                    <a:pt x="10942" y="4536"/>
                    <a:pt x="10875" y="4503"/>
                    <a:pt x="10809" y="4469"/>
                  </a:cubicBezTo>
                  <a:cubicBezTo>
                    <a:pt x="10208" y="4169"/>
                    <a:pt x="9574" y="3869"/>
                    <a:pt x="8507" y="3369"/>
                  </a:cubicBezTo>
                  <a:cubicBezTo>
                    <a:pt x="7239" y="2768"/>
                    <a:pt x="5205" y="1801"/>
                    <a:pt x="3403" y="1100"/>
                  </a:cubicBezTo>
                  <a:cubicBezTo>
                    <a:pt x="1866" y="462"/>
                    <a:pt x="531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1" name="Google Shape;621;p8"/>
            <p:cNvSpPr/>
            <p:nvPr/>
          </p:nvSpPr>
          <p:spPr>
            <a:xfrm>
              <a:off x="5706750" y="4245150"/>
              <a:ext cx="308575" cy="15875"/>
            </a:xfrm>
            <a:custGeom>
              <a:rect b="b" l="l" r="r" t="t"/>
              <a:pathLst>
                <a:path extrusionOk="0" h="635" w="12343">
                  <a:moveTo>
                    <a:pt x="3503" y="0"/>
                  </a:moveTo>
                  <a:cubicBezTo>
                    <a:pt x="1568" y="0"/>
                    <a:pt x="0" y="134"/>
                    <a:pt x="0" y="301"/>
                  </a:cubicBezTo>
                  <a:cubicBezTo>
                    <a:pt x="0" y="501"/>
                    <a:pt x="1568" y="601"/>
                    <a:pt x="3503" y="634"/>
                  </a:cubicBezTo>
                  <a:cubicBezTo>
                    <a:pt x="5438" y="634"/>
                    <a:pt x="7673" y="534"/>
                    <a:pt x="9074" y="467"/>
                  </a:cubicBezTo>
                  <a:cubicBezTo>
                    <a:pt x="10241" y="401"/>
                    <a:pt x="10975" y="367"/>
                    <a:pt x="11609" y="334"/>
                  </a:cubicBezTo>
                  <a:lnTo>
                    <a:pt x="11842" y="334"/>
                  </a:lnTo>
                  <a:cubicBezTo>
                    <a:pt x="12009" y="334"/>
                    <a:pt x="12142" y="334"/>
                    <a:pt x="12343" y="301"/>
                  </a:cubicBezTo>
                  <a:lnTo>
                    <a:pt x="11609" y="301"/>
                  </a:lnTo>
                  <a:cubicBezTo>
                    <a:pt x="10975" y="267"/>
                    <a:pt x="10274" y="201"/>
                    <a:pt x="9074" y="134"/>
                  </a:cubicBezTo>
                  <a:cubicBezTo>
                    <a:pt x="7673" y="67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2" name="Google Shape;622;p8"/>
            <p:cNvSpPr/>
            <p:nvPr/>
          </p:nvSpPr>
          <p:spPr>
            <a:xfrm>
              <a:off x="5680050" y="4008300"/>
              <a:ext cx="286075" cy="118475"/>
            </a:xfrm>
            <a:custGeom>
              <a:rect b="b" l="l" r="r" t="t"/>
              <a:pathLst>
                <a:path extrusionOk="0" h="4739" w="11443">
                  <a:moveTo>
                    <a:pt x="11442" y="1"/>
                  </a:moveTo>
                  <a:lnTo>
                    <a:pt x="11442" y="1"/>
                  </a:lnTo>
                  <a:cubicBezTo>
                    <a:pt x="11276" y="68"/>
                    <a:pt x="11142" y="134"/>
                    <a:pt x="11009" y="168"/>
                  </a:cubicBezTo>
                  <a:cubicBezTo>
                    <a:pt x="10909" y="201"/>
                    <a:pt x="10842" y="234"/>
                    <a:pt x="10775" y="234"/>
                  </a:cubicBezTo>
                  <a:cubicBezTo>
                    <a:pt x="10175" y="468"/>
                    <a:pt x="9508" y="701"/>
                    <a:pt x="8374" y="1102"/>
                  </a:cubicBezTo>
                  <a:cubicBezTo>
                    <a:pt x="7073" y="1569"/>
                    <a:pt x="4938" y="2336"/>
                    <a:pt x="3170" y="3103"/>
                  </a:cubicBezTo>
                  <a:cubicBezTo>
                    <a:pt x="1402" y="3837"/>
                    <a:pt x="1" y="4571"/>
                    <a:pt x="68" y="4704"/>
                  </a:cubicBezTo>
                  <a:cubicBezTo>
                    <a:pt x="77" y="4727"/>
                    <a:pt x="113" y="4738"/>
                    <a:pt x="173" y="4738"/>
                  </a:cubicBezTo>
                  <a:cubicBezTo>
                    <a:pt x="551" y="4738"/>
                    <a:pt x="1878" y="4304"/>
                    <a:pt x="3403" y="3670"/>
                  </a:cubicBezTo>
                  <a:cubicBezTo>
                    <a:pt x="5205" y="2936"/>
                    <a:pt x="7239" y="2002"/>
                    <a:pt x="8507" y="1402"/>
                  </a:cubicBezTo>
                  <a:cubicBezTo>
                    <a:pt x="9574" y="902"/>
                    <a:pt x="10208" y="568"/>
                    <a:pt x="10809" y="301"/>
                  </a:cubicBezTo>
                  <a:cubicBezTo>
                    <a:pt x="10875" y="268"/>
                    <a:pt x="10942" y="234"/>
                    <a:pt x="11009" y="201"/>
                  </a:cubicBezTo>
                  <a:cubicBezTo>
                    <a:pt x="11142" y="134"/>
                    <a:pt x="11309" y="68"/>
                    <a:pt x="114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3" name="Google Shape;623;p8"/>
            <p:cNvSpPr/>
            <p:nvPr/>
          </p:nvSpPr>
          <p:spPr>
            <a:xfrm>
              <a:off x="5606675" y="3800675"/>
              <a:ext cx="221025" cy="218675"/>
            </a:xfrm>
            <a:custGeom>
              <a:rect b="b" l="l" r="r" t="t"/>
              <a:pathLst>
                <a:path extrusionOk="0" h="8747" w="8841">
                  <a:moveTo>
                    <a:pt x="8840" y="0"/>
                  </a:moveTo>
                  <a:cubicBezTo>
                    <a:pt x="8707" y="133"/>
                    <a:pt x="8607" y="234"/>
                    <a:pt x="8507" y="334"/>
                  </a:cubicBezTo>
                  <a:cubicBezTo>
                    <a:pt x="8440" y="400"/>
                    <a:pt x="8373" y="434"/>
                    <a:pt x="8306" y="500"/>
                  </a:cubicBezTo>
                  <a:cubicBezTo>
                    <a:pt x="7839" y="934"/>
                    <a:pt x="7306" y="1401"/>
                    <a:pt x="6405" y="2202"/>
                  </a:cubicBezTo>
                  <a:cubicBezTo>
                    <a:pt x="5404" y="3136"/>
                    <a:pt x="3736" y="4670"/>
                    <a:pt x="2369" y="6038"/>
                  </a:cubicBezTo>
                  <a:cubicBezTo>
                    <a:pt x="1035" y="7405"/>
                    <a:pt x="0" y="8606"/>
                    <a:pt x="134" y="8740"/>
                  </a:cubicBezTo>
                  <a:cubicBezTo>
                    <a:pt x="140" y="8744"/>
                    <a:pt x="149" y="8746"/>
                    <a:pt x="159" y="8746"/>
                  </a:cubicBezTo>
                  <a:cubicBezTo>
                    <a:pt x="379" y="8746"/>
                    <a:pt x="1531" y="7776"/>
                    <a:pt x="2836" y="6471"/>
                  </a:cubicBezTo>
                  <a:cubicBezTo>
                    <a:pt x="4203" y="5137"/>
                    <a:pt x="5738" y="3469"/>
                    <a:pt x="6639" y="2435"/>
                  </a:cubicBezTo>
                  <a:cubicBezTo>
                    <a:pt x="7439" y="1534"/>
                    <a:pt x="7939" y="1001"/>
                    <a:pt x="8373" y="534"/>
                  </a:cubicBezTo>
                  <a:cubicBezTo>
                    <a:pt x="8406" y="467"/>
                    <a:pt x="8473" y="434"/>
                    <a:pt x="8507" y="367"/>
                  </a:cubicBezTo>
                  <a:cubicBezTo>
                    <a:pt x="8607" y="267"/>
                    <a:pt x="8740" y="133"/>
                    <a:pt x="8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4" name="Google Shape;624;p8"/>
            <p:cNvSpPr/>
            <p:nvPr/>
          </p:nvSpPr>
          <p:spPr>
            <a:xfrm>
              <a:off x="5498275" y="3662225"/>
              <a:ext cx="122600" cy="285300"/>
            </a:xfrm>
            <a:custGeom>
              <a:rect b="b" l="l" r="r" t="t"/>
              <a:pathLst>
                <a:path extrusionOk="0" h="11412" w="4904">
                  <a:moveTo>
                    <a:pt x="4904" y="1"/>
                  </a:moveTo>
                  <a:cubicBezTo>
                    <a:pt x="4803" y="168"/>
                    <a:pt x="4737" y="301"/>
                    <a:pt x="4670" y="468"/>
                  </a:cubicBezTo>
                  <a:cubicBezTo>
                    <a:pt x="4670" y="534"/>
                    <a:pt x="4637" y="601"/>
                    <a:pt x="4603" y="668"/>
                  </a:cubicBezTo>
                  <a:cubicBezTo>
                    <a:pt x="4303" y="1235"/>
                    <a:pt x="4003" y="1902"/>
                    <a:pt x="3503" y="2970"/>
                  </a:cubicBezTo>
                  <a:cubicBezTo>
                    <a:pt x="2902" y="4204"/>
                    <a:pt x="1935" y="6272"/>
                    <a:pt x="1234" y="8040"/>
                  </a:cubicBezTo>
                  <a:cubicBezTo>
                    <a:pt x="500" y="9808"/>
                    <a:pt x="0" y="11342"/>
                    <a:pt x="167" y="11409"/>
                  </a:cubicBezTo>
                  <a:cubicBezTo>
                    <a:pt x="171" y="11410"/>
                    <a:pt x="175" y="11411"/>
                    <a:pt x="179" y="11411"/>
                  </a:cubicBezTo>
                  <a:cubicBezTo>
                    <a:pt x="367" y="11411"/>
                    <a:pt x="1084" y="10002"/>
                    <a:pt x="1801" y="8273"/>
                  </a:cubicBezTo>
                  <a:cubicBezTo>
                    <a:pt x="2535" y="6505"/>
                    <a:pt x="3336" y="4404"/>
                    <a:pt x="3803" y="3103"/>
                  </a:cubicBezTo>
                  <a:cubicBezTo>
                    <a:pt x="4203" y="1969"/>
                    <a:pt x="4437" y="1302"/>
                    <a:pt x="4637" y="668"/>
                  </a:cubicBezTo>
                  <a:cubicBezTo>
                    <a:pt x="4670" y="601"/>
                    <a:pt x="4703" y="534"/>
                    <a:pt x="4737" y="468"/>
                  </a:cubicBezTo>
                  <a:cubicBezTo>
                    <a:pt x="4770" y="301"/>
                    <a:pt x="4837" y="168"/>
                    <a:pt x="49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5" name="Google Shape;625;p8"/>
            <p:cNvSpPr/>
            <p:nvPr/>
          </p:nvSpPr>
          <p:spPr>
            <a:xfrm>
              <a:off x="5369000" y="3970775"/>
              <a:ext cx="13375" cy="135975"/>
            </a:xfrm>
            <a:custGeom>
              <a:rect b="b" l="l" r="r" t="t"/>
              <a:pathLst>
                <a:path extrusionOk="0" h="5439" w="535">
                  <a:moveTo>
                    <a:pt x="268" y="1"/>
                  </a:moveTo>
                  <a:cubicBezTo>
                    <a:pt x="134" y="1"/>
                    <a:pt x="1" y="234"/>
                    <a:pt x="1" y="1435"/>
                  </a:cubicBezTo>
                  <a:cubicBezTo>
                    <a:pt x="1" y="2669"/>
                    <a:pt x="134" y="5438"/>
                    <a:pt x="268" y="5438"/>
                  </a:cubicBezTo>
                  <a:cubicBezTo>
                    <a:pt x="434" y="5438"/>
                    <a:pt x="534" y="2669"/>
                    <a:pt x="534" y="1435"/>
                  </a:cubicBezTo>
                  <a:cubicBezTo>
                    <a:pt x="534" y="234"/>
                    <a:pt x="434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6" name="Google Shape;626;p8"/>
            <p:cNvSpPr/>
            <p:nvPr/>
          </p:nvSpPr>
          <p:spPr>
            <a:xfrm>
              <a:off x="5263925" y="3992150"/>
              <a:ext cx="59250" cy="126275"/>
            </a:xfrm>
            <a:custGeom>
              <a:rect b="b" l="l" r="r" t="t"/>
              <a:pathLst>
                <a:path extrusionOk="0" h="5051" w="2370">
                  <a:moveTo>
                    <a:pt x="219" y="1"/>
                  </a:moveTo>
                  <a:cubicBezTo>
                    <a:pt x="201" y="1"/>
                    <a:pt x="184" y="5"/>
                    <a:pt x="167" y="13"/>
                  </a:cubicBezTo>
                  <a:cubicBezTo>
                    <a:pt x="34" y="80"/>
                    <a:pt x="1" y="313"/>
                    <a:pt x="468" y="1448"/>
                  </a:cubicBezTo>
                  <a:cubicBezTo>
                    <a:pt x="932" y="2574"/>
                    <a:pt x="2087" y="5050"/>
                    <a:pt x="2233" y="5050"/>
                  </a:cubicBezTo>
                  <a:cubicBezTo>
                    <a:pt x="2234" y="5050"/>
                    <a:pt x="2235" y="5050"/>
                    <a:pt x="2236" y="5050"/>
                  </a:cubicBezTo>
                  <a:cubicBezTo>
                    <a:pt x="2369" y="4983"/>
                    <a:pt x="1435" y="2348"/>
                    <a:pt x="968" y="1247"/>
                  </a:cubicBezTo>
                  <a:cubicBezTo>
                    <a:pt x="557" y="250"/>
                    <a:pt x="353" y="1"/>
                    <a:pt x="2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7" name="Google Shape;627;p8"/>
            <p:cNvSpPr/>
            <p:nvPr/>
          </p:nvSpPr>
          <p:spPr>
            <a:xfrm>
              <a:off x="5173875" y="4052475"/>
              <a:ext cx="101750" cy="96950"/>
            </a:xfrm>
            <a:custGeom>
              <a:rect b="b" l="l" r="r" t="t"/>
              <a:pathLst>
                <a:path extrusionOk="0" h="3878" w="4070">
                  <a:moveTo>
                    <a:pt x="191" y="0"/>
                  </a:moveTo>
                  <a:cubicBezTo>
                    <a:pt x="151" y="0"/>
                    <a:pt x="122" y="14"/>
                    <a:pt x="100" y="35"/>
                  </a:cubicBezTo>
                  <a:cubicBezTo>
                    <a:pt x="0" y="135"/>
                    <a:pt x="67" y="402"/>
                    <a:pt x="934" y="1269"/>
                  </a:cubicBezTo>
                  <a:cubicBezTo>
                    <a:pt x="1772" y="2075"/>
                    <a:pt x="3701" y="3878"/>
                    <a:pt x="3920" y="3878"/>
                  </a:cubicBezTo>
                  <a:cubicBezTo>
                    <a:pt x="3927" y="3878"/>
                    <a:pt x="3933" y="3876"/>
                    <a:pt x="3936" y="3871"/>
                  </a:cubicBezTo>
                  <a:cubicBezTo>
                    <a:pt x="4070" y="3771"/>
                    <a:pt x="2168" y="1736"/>
                    <a:pt x="1301" y="869"/>
                  </a:cubicBezTo>
                  <a:cubicBezTo>
                    <a:pt x="645" y="187"/>
                    <a:pt x="340" y="0"/>
                    <a:pt x="1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8" name="Google Shape;628;p8"/>
            <p:cNvSpPr/>
            <p:nvPr/>
          </p:nvSpPr>
          <p:spPr>
            <a:xfrm>
              <a:off x="5113825" y="4142900"/>
              <a:ext cx="128450" cy="54225"/>
            </a:xfrm>
            <a:custGeom>
              <a:rect b="b" l="l" r="r" t="t"/>
              <a:pathLst>
                <a:path extrusionOk="0" h="2169" w="5138">
                  <a:moveTo>
                    <a:pt x="255" y="1"/>
                  </a:moveTo>
                  <a:cubicBezTo>
                    <a:pt x="142" y="1"/>
                    <a:pt x="92" y="37"/>
                    <a:pt x="67" y="88"/>
                  </a:cubicBezTo>
                  <a:cubicBezTo>
                    <a:pt x="0" y="221"/>
                    <a:pt x="167" y="421"/>
                    <a:pt x="1301" y="888"/>
                  </a:cubicBezTo>
                  <a:cubicBezTo>
                    <a:pt x="2330" y="1324"/>
                    <a:pt x="4698" y="2169"/>
                    <a:pt x="5032" y="2169"/>
                  </a:cubicBezTo>
                  <a:cubicBezTo>
                    <a:pt x="5055" y="2169"/>
                    <a:pt x="5069" y="2164"/>
                    <a:pt x="5071" y="2156"/>
                  </a:cubicBezTo>
                  <a:cubicBezTo>
                    <a:pt x="5137" y="2022"/>
                    <a:pt x="2636" y="855"/>
                    <a:pt x="1501" y="388"/>
                  </a:cubicBezTo>
                  <a:cubicBezTo>
                    <a:pt x="797" y="98"/>
                    <a:pt x="440" y="1"/>
                    <a:pt x="2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29" name="Google Shape;629;p8"/>
            <p:cNvSpPr/>
            <p:nvPr/>
          </p:nvSpPr>
          <p:spPr>
            <a:xfrm>
              <a:off x="5093800" y="4245975"/>
              <a:ext cx="135975" cy="13375"/>
            </a:xfrm>
            <a:custGeom>
              <a:rect b="b" l="l" r="r" t="t"/>
              <a:pathLst>
                <a:path extrusionOk="0" h="535" w="5439">
                  <a:moveTo>
                    <a:pt x="1435" y="1"/>
                  </a:moveTo>
                  <a:cubicBezTo>
                    <a:pt x="234" y="1"/>
                    <a:pt x="1" y="134"/>
                    <a:pt x="1" y="268"/>
                  </a:cubicBezTo>
                  <a:cubicBezTo>
                    <a:pt x="1" y="434"/>
                    <a:pt x="234" y="534"/>
                    <a:pt x="1435" y="534"/>
                  </a:cubicBezTo>
                  <a:cubicBezTo>
                    <a:pt x="2669" y="534"/>
                    <a:pt x="5438" y="434"/>
                    <a:pt x="5438" y="268"/>
                  </a:cubicBezTo>
                  <a:cubicBezTo>
                    <a:pt x="5438" y="134"/>
                    <a:pt x="2669" y="1"/>
                    <a:pt x="14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0" name="Google Shape;630;p8"/>
            <p:cNvSpPr/>
            <p:nvPr/>
          </p:nvSpPr>
          <p:spPr>
            <a:xfrm>
              <a:off x="5113825" y="4308225"/>
              <a:ext cx="128450" cy="55025"/>
            </a:xfrm>
            <a:custGeom>
              <a:rect b="b" l="l" r="r" t="t"/>
              <a:pathLst>
                <a:path extrusionOk="0" h="2201" w="5138">
                  <a:moveTo>
                    <a:pt x="5034" y="0"/>
                  </a:moveTo>
                  <a:cubicBezTo>
                    <a:pt x="4709" y="0"/>
                    <a:pt x="2332" y="876"/>
                    <a:pt x="1301" y="1313"/>
                  </a:cubicBezTo>
                  <a:cubicBezTo>
                    <a:pt x="167" y="1780"/>
                    <a:pt x="0" y="1981"/>
                    <a:pt x="67" y="2114"/>
                  </a:cubicBezTo>
                  <a:cubicBezTo>
                    <a:pt x="92" y="2165"/>
                    <a:pt x="142" y="2201"/>
                    <a:pt x="255" y="2201"/>
                  </a:cubicBezTo>
                  <a:cubicBezTo>
                    <a:pt x="440" y="2201"/>
                    <a:pt x="797" y="2104"/>
                    <a:pt x="1501" y="1814"/>
                  </a:cubicBezTo>
                  <a:cubicBezTo>
                    <a:pt x="2636" y="1347"/>
                    <a:pt x="5137" y="146"/>
                    <a:pt x="5071" y="13"/>
                  </a:cubicBezTo>
                  <a:cubicBezTo>
                    <a:pt x="5069" y="4"/>
                    <a:pt x="5056" y="0"/>
                    <a:pt x="50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1" name="Google Shape;631;p8"/>
            <p:cNvSpPr/>
            <p:nvPr/>
          </p:nvSpPr>
          <p:spPr>
            <a:xfrm>
              <a:off x="5173875" y="4355975"/>
              <a:ext cx="101750" cy="97225"/>
            </a:xfrm>
            <a:custGeom>
              <a:rect b="b" l="l" r="r" t="t"/>
              <a:pathLst>
                <a:path extrusionOk="0" h="3889" w="4070">
                  <a:moveTo>
                    <a:pt x="3925" y="0"/>
                  </a:moveTo>
                  <a:cubicBezTo>
                    <a:pt x="3731" y="0"/>
                    <a:pt x="1779" y="1794"/>
                    <a:pt x="934" y="2639"/>
                  </a:cubicBezTo>
                  <a:cubicBezTo>
                    <a:pt x="67" y="3506"/>
                    <a:pt x="0" y="3740"/>
                    <a:pt x="100" y="3840"/>
                  </a:cubicBezTo>
                  <a:cubicBezTo>
                    <a:pt x="123" y="3871"/>
                    <a:pt x="155" y="3889"/>
                    <a:pt x="200" y="3889"/>
                  </a:cubicBezTo>
                  <a:cubicBezTo>
                    <a:pt x="353" y="3889"/>
                    <a:pt x="658" y="3682"/>
                    <a:pt x="1301" y="3039"/>
                  </a:cubicBezTo>
                  <a:cubicBezTo>
                    <a:pt x="2168" y="2172"/>
                    <a:pt x="4070" y="104"/>
                    <a:pt x="3936" y="4"/>
                  </a:cubicBezTo>
                  <a:cubicBezTo>
                    <a:pt x="3934" y="1"/>
                    <a:pt x="3930" y="0"/>
                    <a:pt x="39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2" name="Google Shape;632;p8"/>
            <p:cNvSpPr/>
            <p:nvPr/>
          </p:nvSpPr>
          <p:spPr>
            <a:xfrm>
              <a:off x="5263925" y="4387725"/>
              <a:ext cx="59250" cy="126300"/>
            </a:xfrm>
            <a:custGeom>
              <a:rect b="b" l="l" r="r" t="t"/>
              <a:pathLst>
                <a:path extrusionOk="0" h="5052" w="2370">
                  <a:moveTo>
                    <a:pt x="2230" y="0"/>
                  </a:moveTo>
                  <a:cubicBezTo>
                    <a:pt x="2072" y="0"/>
                    <a:pt x="929" y="2485"/>
                    <a:pt x="468" y="3604"/>
                  </a:cubicBezTo>
                  <a:cubicBezTo>
                    <a:pt x="1" y="4705"/>
                    <a:pt x="34" y="4972"/>
                    <a:pt x="167" y="5038"/>
                  </a:cubicBezTo>
                  <a:cubicBezTo>
                    <a:pt x="184" y="5046"/>
                    <a:pt x="201" y="5051"/>
                    <a:pt x="219" y="5051"/>
                  </a:cubicBezTo>
                  <a:cubicBezTo>
                    <a:pt x="353" y="5051"/>
                    <a:pt x="557" y="4802"/>
                    <a:pt x="968" y="3804"/>
                  </a:cubicBezTo>
                  <a:cubicBezTo>
                    <a:pt x="1435" y="2670"/>
                    <a:pt x="2369" y="68"/>
                    <a:pt x="2236" y="1"/>
                  </a:cubicBezTo>
                  <a:cubicBezTo>
                    <a:pt x="2234" y="1"/>
                    <a:pt x="2232" y="0"/>
                    <a:pt x="22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3" name="Google Shape;633;p8"/>
            <p:cNvSpPr/>
            <p:nvPr/>
          </p:nvSpPr>
          <p:spPr>
            <a:xfrm>
              <a:off x="5369000" y="4398600"/>
              <a:ext cx="13375" cy="136775"/>
            </a:xfrm>
            <a:custGeom>
              <a:rect b="b" l="l" r="r" t="t"/>
              <a:pathLst>
                <a:path extrusionOk="0" h="5471" w="535">
                  <a:moveTo>
                    <a:pt x="268" y="0"/>
                  </a:moveTo>
                  <a:cubicBezTo>
                    <a:pt x="134" y="0"/>
                    <a:pt x="1" y="2802"/>
                    <a:pt x="1" y="4003"/>
                  </a:cubicBezTo>
                  <a:cubicBezTo>
                    <a:pt x="1" y="5237"/>
                    <a:pt x="134" y="5471"/>
                    <a:pt x="268" y="5471"/>
                  </a:cubicBezTo>
                  <a:cubicBezTo>
                    <a:pt x="434" y="5471"/>
                    <a:pt x="534" y="5237"/>
                    <a:pt x="534" y="4003"/>
                  </a:cubicBezTo>
                  <a:cubicBezTo>
                    <a:pt x="534" y="2802"/>
                    <a:pt x="434" y="0"/>
                    <a:pt x="2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4" name="Google Shape;634;p8"/>
            <p:cNvSpPr/>
            <p:nvPr/>
          </p:nvSpPr>
          <p:spPr>
            <a:xfrm>
              <a:off x="5428225" y="4387725"/>
              <a:ext cx="60050" cy="126300"/>
            </a:xfrm>
            <a:custGeom>
              <a:rect b="b" l="l" r="r" t="t"/>
              <a:pathLst>
                <a:path extrusionOk="0" h="5052" w="2402">
                  <a:moveTo>
                    <a:pt x="139" y="0"/>
                  </a:moveTo>
                  <a:cubicBezTo>
                    <a:pt x="137" y="0"/>
                    <a:pt x="135" y="1"/>
                    <a:pt x="133" y="1"/>
                  </a:cubicBezTo>
                  <a:cubicBezTo>
                    <a:pt x="0" y="68"/>
                    <a:pt x="967" y="2670"/>
                    <a:pt x="1434" y="3804"/>
                  </a:cubicBezTo>
                  <a:cubicBezTo>
                    <a:pt x="1845" y="4802"/>
                    <a:pt x="2050" y="5051"/>
                    <a:pt x="2184" y="5051"/>
                  </a:cubicBezTo>
                  <a:cubicBezTo>
                    <a:pt x="2202" y="5051"/>
                    <a:pt x="2219" y="5046"/>
                    <a:pt x="2235" y="5038"/>
                  </a:cubicBezTo>
                  <a:cubicBezTo>
                    <a:pt x="2368" y="4972"/>
                    <a:pt x="2402" y="4705"/>
                    <a:pt x="1935" y="3604"/>
                  </a:cubicBezTo>
                  <a:cubicBezTo>
                    <a:pt x="1474" y="2485"/>
                    <a:pt x="298" y="0"/>
                    <a:pt x="1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5" name="Google Shape;635;p8"/>
            <p:cNvSpPr/>
            <p:nvPr/>
          </p:nvSpPr>
          <p:spPr>
            <a:xfrm>
              <a:off x="5476575" y="4355975"/>
              <a:ext cx="101775" cy="97225"/>
            </a:xfrm>
            <a:custGeom>
              <a:rect b="b" l="l" r="r" t="t"/>
              <a:pathLst>
                <a:path extrusionOk="0" h="3889" w="4071">
                  <a:moveTo>
                    <a:pt x="113" y="0"/>
                  </a:moveTo>
                  <a:cubicBezTo>
                    <a:pt x="107" y="0"/>
                    <a:pt x="103" y="1"/>
                    <a:pt x="101" y="4"/>
                  </a:cubicBezTo>
                  <a:cubicBezTo>
                    <a:pt x="1" y="104"/>
                    <a:pt x="1869" y="2172"/>
                    <a:pt x="2736" y="3039"/>
                  </a:cubicBezTo>
                  <a:cubicBezTo>
                    <a:pt x="3404" y="3682"/>
                    <a:pt x="3696" y="3889"/>
                    <a:pt x="3841" y="3889"/>
                  </a:cubicBezTo>
                  <a:cubicBezTo>
                    <a:pt x="3884" y="3889"/>
                    <a:pt x="3914" y="3871"/>
                    <a:pt x="3937" y="3840"/>
                  </a:cubicBezTo>
                  <a:cubicBezTo>
                    <a:pt x="4070" y="3740"/>
                    <a:pt x="3970" y="3506"/>
                    <a:pt x="3136" y="2639"/>
                  </a:cubicBezTo>
                  <a:cubicBezTo>
                    <a:pt x="2292" y="1794"/>
                    <a:pt x="307" y="0"/>
                    <a:pt x="1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6" name="Google Shape;636;p8"/>
            <p:cNvSpPr/>
            <p:nvPr/>
          </p:nvSpPr>
          <p:spPr>
            <a:xfrm>
              <a:off x="5509100" y="4308225"/>
              <a:ext cx="128450" cy="55025"/>
            </a:xfrm>
            <a:custGeom>
              <a:rect b="b" l="l" r="r" t="t"/>
              <a:pathLst>
                <a:path extrusionOk="0" h="2201" w="5138">
                  <a:moveTo>
                    <a:pt x="110" y="0"/>
                  </a:moveTo>
                  <a:cubicBezTo>
                    <a:pt x="86" y="0"/>
                    <a:pt x="72" y="4"/>
                    <a:pt x="67" y="13"/>
                  </a:cubicBezTo>
                  <a:cubicBezTo>
                    <a:pt x="1" y="146"/>
                    <a:pt x="2536" y="1347"/>
                    <a:pt x="3670" y="1814"/>
                  </a:cubicBezTo>
                  <a:cubicBezTo>
                    <a:pt x="4353" y="2104"/>
                    <a:pt x="4715" y="2201"/>
                    <a:pt x="4908" y="2201"/>
                  </a:cubicBezTo>
                  <a:cubicBezTo>
                    <a:pt x="5025" y="2201"/>
                    <a:pt x="5079" y="2165"/>
                    <a:pt x="5104" y="2114"/>
                  </a:cubicBezTo>
                  <a:cubicBezTo>
                    <a:pt x="5138" y="1981"/>
                    <a:pt x="4971" y="1780"/>
                    <a:pt x="3870" y="1313"/>
                  </a:cubicBezTo>
                  <a:cubicBezTo>
                    <a:pt x="2808" y="876"/>
                    <a:pt x="459" y="0"/>
                    <a:pt x="1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7" name="Google Shape;637;p8"/>
            <p:cNvSpPr/>
            <p:nvPr/>
          </p:nvSpPr>
          <p:spPr>
            <a:xfrm>
              <a:off x="5521625" y="4245975"/>
              <a:ext cx="135950" cy="13375"/>
            </a:xfrm>
            <a:custGeom>
              <a:rect b="b" l="l" r="r" t="t"/>
              <a:pathLst>
                <a:path extrusionOk="0" h="535" w="5438">
                  <a:moveTo>
                    <a:pt x="4003" y="1"/>
                  </a:moveTo>
                  <a:cubicBezTo>
                    <a:pt x="2802" y="1"/>
                    <a:pt x="0" y="134"/>
                    <a:pt x="0" y="268"/>
                  </a:cubicBezTo>
                  <a:cubicBezTo>
                    <a:pt x="0" y="434"/>
                    <a:pt x="2802" y="534"/>
                    <a:pt x="4003" y="534"/>
                  </a:cubicBezTo>
                  <a:cubicBezTo>
                    <a:pt x="5237" y="534"/>
                    <a:pt x="5437" y="434"/>
                    <a:pt x="5437" y="268"/>
                  </a:cubicBezTo>
                  <a:cubicBezTo>
                    <a:pt x="5437" y="134"/>
                    <a:pt x="5237" y="1"/>
                    <a:pt x="40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8" name="Google Shape;638;p8"/>
            <p:cNvSpPr/>
            <p:nvPr/>
          </p:nvSpPr>
          <p:spPr>
            <a:xfrm>
              <a:off x="5509100" y="4142900"/>
              <a:ext cx="128450" cy="54225"/>
            </a:xfrm>
            <a:custGeom>
              <a:rect b="b" l="l" r="r" t="t"/>
              <a:pathLst>
                <a:path extrusionOk="0" h="2169" w="5138">
                  <a:moveTo>
                    <a:pt x="4908" y="1"/>
                  </a:moveTo>
                  <a:cubicBezTo>
                    <a:pt x="4715" y="1"/>
                    <a:pt x="4353" y="98"/>
                    <a:pt x="3670" y="388"/>
                  </a:cubicBezTo>
                  <a:cubicBezTo>
                    <a:pt x="2536" y="855"/>
                    <a:pt x="1" y="2022"/>
                    <a:pt x="67" y="2156"/>
                  </a:cubicBezTo>
                  <a:cubicBezTo>
                    <a:pt x="72" y="2164"/>
                    <a:pt x="87" y="2169"/>
                    <a:pt x="112" y="2169"/>
                  </a:cubicBezTo>
                  <a:cubicBezTo>
                    <a:pt x="469" y="2169"/>
                    <a:pt x="2810" y="1324"/>
                    <a:pt x="3870" y="888"/>
                  </a:cubicBezTo>
                  <a:cubicBezTo>
                    <a:pt x="4971" y="421"/>
                    <a:pt x="5138" y="221"/>
                    <a:pt x="5104" y="88"/>
                  </a:cubicBezTo>
                  <a:cubicBezTo>
                    <a:pt x="5079" y="37"/>
                    <a:pt x="5025" y="1"/>
                    <a:pt x="4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9" name="Google Shape;639;p8"/>
            <p:cNvSpPr/>
            <p:nvPr/>
          </p:nvSpPr>
          <p:spPr>
            <a:xfrm>
              <a:off x="5476575" y="4052475"/>
              <a:ext cx="101775" cy="97725"/>
            </a:xfrm>
            <a:custGeom>
              <a:rect b="b" l="l" r="r" t="t"/>
              <a:pathLst>
                <a:path extrusionOk="0" h="3909" w="4071">
                  <a:moveTo>
                    <a:pt x="3850" y="0"/>
                  </a:moveTo>
                  <a:cubicBezTo>
                    <a:pt x="3708" y="0"/>
                    <a:pt x="3418" y="187"/>
                    <a:pt x="2736" y="869"/>
                  </a:cubicBezTo>
                  <a:cubicBezTo>
                    <a:pt x="1869" y="1736"/>
                    <a:pt x="1" y="3771"/>
                    <a:pt x="101" y="3905"/>
                  </a:cubicBezTo>
                  <a:cubicBezTo>
                    <a:pt x="103" y="3907"/>
                    <a:pt x="107" y="3908"/>
                    <a:pt x="112" y="3908"/>
                  </a:cubicBezTo>
                  <a:cubicBezTo>
                    <a:pt x="306" y="3908"/>
                    <a:pt x="2291" y="2082"/>
                    <a:pt x="3136" y="1269"/>
                  </a:cubicBezTo>
                  <a:cubicBezTo>
                    <a:pt x="3970" y="402"/>
                    <a:pt x="4070" y="135"/>
                    <a:pt x="3937" y="35"/>
                  </a:cubicBezTo>
                  <a:cubicBezTo>
                    <a:pt x="3916" y="14"/>
                    <a:pt x="3888" y="0"/>
                    <a:pt x="38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0" name="Google Shape;640;p8"/>
            <p:cNvSpPr/>
            <p:nvPr/>
          </p:nvSpPr>
          <p:spPr>
            <a:xfrm>
              <a:off x="5428225" y="3992150"/>
              <a:ext cx="60050" cy="126275"/>
            </a:xfrm>
            <a:custGeom>
              <a:rect b="b" l="l" r="r" t="t"/>
              <a:pathLst>
                <a:path extrusionOk="0" h="5051" w="2402">
                  <a:moveTo>
                    <a:pt x="2184" y="1"/>
                  </a:moveTo>
                  <a:cubicBezTo>
                    <a:pt x="2050" y="1"/>
                    <a:pt x="1845" y="250"/>
                    <a:pt x="1434" y="1247"/>
                  </a:cubicBezTo>
                  <a:cubicBezTo>
                    <a:pt x="967" y="2348"/>
                    <a:pt x="0" y="4983"/>
                    <a:pt x="133" y="5050"/>
                  </a:cubicBezTo>
                  <a:cubicBezTo>
                    <a:pt x="134" y="5050"/>
                    <a:pt x="135" y="5050"/>
                    <a:pt x="136" y="5050"/>
                  </a:cubicBezTo>
                  <a:cubicBezTo>
                    <a:pt x="283" y="5050"/>
                    <a:pt x="1471" y="2574"/>
                    <a:pt x="1935" y="1448"/>
                  </a:cubicBezTo>
                  <a:cubicBezTo>
                    <a:pt x="2402" y="313"/>
                    <a:pt x="2368" y="80"/>
                    <a:pt x="2235" y="13"/>
                  </a:cubicBezTo>
                  <a:cubicBezTo>
                    <a:pt x="2219" y="5"/>
                    <a:pt x="2202" y="1"/>
                    <a:pt x="21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85738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41" name="Google Shape;641;p8"/>
          <p:cNvGrpSpPr/>
          <p:nvPr/>
        </p:nvGrpSpPr>
        <p:grpSpPr>
          <a:xfrm>
            <a:off x="7424365" y="-279093"/>
            <a:ext cx="2012811" cy="2011513"/>
            <a:chOff x="3181600" y="631725"/>
            <a:chExt cx="1279275" cy="1278450"/>
          </a:xfrm>
        </p:grpSpPr>
        <p:sp>
          <p:nvSpPr>
            <p:cNvPr id="642" name="Google Shape;642;p8"/>
            <p:cNvSpPr/>
            <p:nvPr/>
          </p:nvSpPr>
          <p:spPr>
            <a:xfrm>
              <a:off x="3835400" y="13930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37" y="0"/>
                  </a:moveTo>
                  <a:cubicBezTo>
                    <a:pt x="425" y="0"/>
                    <a:pt x="413" y="1"/>
                    <a:pt x="401" y="4"/>
                  </a:cubicBezTo>
                  <a:cubicBezTo>
                    <a:pt x="68" y="70"/>
                    <a:pt x="1" y="1071"/>
                    <a:pt x="68" y="1471"/>
                  </a:cubicBezTo>
                  <a:cubicBezTo>
                    <a:pt x="143" y="1772"/>
                    <a:pt x="312" y="1865"/>
                    <a:pt x="532" y="1865"/>
                  </a:cubicBezTo>
                  <a:cubicBezTo>
                    <a:pt x="605" y="1865"/>
                    <a:pt x="685" y="1855"/>
                    <a:pt x="768" y="1838"/>
                  </a:cubicBezTo>
                  <a:cubicBezTo>
                    <a:pt x="1102" y="1772"/>
                    <a:pt x="1369" y="1638"/>
                    <a:pt x="1268" y="1238"/>
                  </a:cubicBezTo>
                  <a:cubicBezTo>
                    <a:pt x="1204" y="852"/>
                    <a:pt x="767" y="0"/>
                    <a:pt x="4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3" name="Google Shape;643;p8"/>
            <p:cNvSpPr/>
            <p:nvPr/>
          </p:nvSpPr>
          <p:spPr>
            <a:xfrm>
              <a:off x="3852925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71" y="0"/>
                  </a:moveTo>
                  <a:cubicBezTo>
                    <a:pt x="459" y="0"/>
                    <a:pt x="446" y="2"/>
                    <a:pt x="434" y="4"/>
                  </a:cubicBezTo>
                  <a:cubicBezTo>
                    <a:pt x="100" y="71"/>
                    <a:pt x="0" y="1038"/>
                    <a:pt x="100" y="1472"/>
                  </a:cubicBezTo>
                  <a:cubicBezTo>
                    <a:pt x="151" y="1772"/>
                    <a:pt x="332" y="1866"/>
                    <a:pt x="560" y="1866"/>
                  </a:cubicBezTo>
                  <a:cubicBezTo>
                    <a:pt x="636" y="1866"/>
                    <a:pt x="718" y="1855"/>
                    <a:pt x="801" y="1839"/>
                  </a:cubicBezTo>
                  <a:cubicBezTo>
                    <a:pt x="1135" y="1772"/>
                    <a:pt x="1368" y="1639"/>
                    <a:pt x="1301" y="1205"/>
                  </a:cubicBezTo>
                  <a:cubicBezTo>
                    <a:pt x="1237" y="819"/>
                    <a:pt x="801" y="0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4" name="Google Shape;644;p8"/>
            <p:cNvSpPr/>
            <p:nvPr/>
          </p:nvSpPr>
          <p:spPr>
            <a:xfrm>
              <a:off x="3871275" y="1575650"/>
              <a:ext cx="34200" cy="46775"/>
            </a:xfrm>
            <a:custGeom>
              <a:rect b="b" l="l" r="r" t="t"/>
              <a:pathLst>
                <a:path extrusionOk="0" h="1871" w="1368">
                  <a:moveTo>
                    <a:pt x="470" y="0"/>
                  </a:moveTo>
                  <a:cubicBezTo>
                    <a:pt x="458" y="0"/>
                    <a:pt x="446" y="2"/>
                    <a:pt x="434" y="4"/>
                  </a:cubicBezTo>
                  <a:cubicBezTo>
                    <a:pt x="100" y="71"/>
                    <a:pt x="0" y="1071"/>
                    <a:pt x="100" y="1472"/>
                  </a:cubicBezTo>
                  <a:cubicBezTo>
                    <a:pt x="148" y="1783"/>
                    <a:pt x="317" y="1871"/>
                    <a:pt x="531" y="1871"/>
                  </a:cubicBezTo>
                  <a:cubicBezTo>
                    <a:pt x="616" y="1871"/>
                    <a:pt x="707" y="1857"/>
                    <a:pt x="801" y="1839"/>
                  </a:cubicBezTo>
                  <a:cubicBezTo>
                    <a:pt x="1134" y="1772"/>
                    <a:pt x="1368" y="1638"/>
                    <a:pt x="1301" y="1238"/>
                  </a:cubicBezTo>
                  <a:cubicBezTo>
                    <a:pt x="1205" y="852"/>
                    <a:pt x="798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5" name="Google Shape;645;p8"/>
            <p:cNvSpPr/>
            <p:nvPr/>
          </p:nvSpPr>
          <p:spPr>
            <a:xfrm>
              <a:off x="3889625" y="1667375"/>
              <a:ext cx="34200" cy="46675"/>
            </a:xfrm>
            <a:custGeom>
              <a:rect b="b" l="l" r="r" t="t"/>
              <a:pathLst>
                <a:path extrusionOk="0" h="1867" w="1368">
                  <a:moveTo>
                    <a:pt x="438" y="1"/>
                  </a:moveTo>
                  <a:cubicBezTo>
                    <a:pt x="425" y="1"/>
                    <a:pt x="413" y="2"/>
                    <a:pt x="400" y="4"/>
                  </a:cubicBezTo>
                  <a:cubicBezTo>
                    <a:pt x="100" y="71"/>
                    <a:pt x="0" y="1072"/>
                    <a:pt x="67" y="1472"/>
                  </a:cubicBezTo>
                  <a:cubicBezTo>
                    <a:pt x="142" y="1772"/>
                    <a:pt x="311" y="1866"/>
                    <a:pt x="531" y="1866"/>
                  </a:cubicBezTo>
                  <a:cubicBezTo>
                    <a:pt x="605" y="1866"/>
                    <a:pt x="684" y="1856"/>
                    <a:pt x="767" y="1839"/>
                  </a:cubicBezTo>
                  <a:cubicBezTo>
                    <a:pt x="1101" y="1772"/>
                    <a:pt x="1368" y="1639"/>
                    <a:pt x="1301" y="1238"/>
                  </a:cubicBezTo>
                  <a:cubicBezTo>
                    <a:pt x="1205" y="821"/>
                    <a:pt x="768" y="1"/>
                    <a:pt x="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6" name="Google Shape;646;p8"/>
            <p:cNvSpPr/>
            <p:nvPr/>
          </p:nvSpPr>
          <p:spPr>
            <a:xfrm>
              <a:off x="3905450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567" y="0"/>
                  </a:moveTo>
                  <a:cubicBezTo>
                    <a:pt x="545" y="0"/>
                    <a:pt x="523" y="2"/>
                    <a:pt x="501" y="7"/>
                  </a:cubicBezTo>
                  <a:cubicBezTo>
                    <a:pt x="168" y="73"/>
                    <a:pt x="1" y="640"/>
                    <a:pt x="68" y="874"/>
                  </a:cubicBezTo>
                  <a:cubicBezTo>
                    <a:pt x="87" y="1012"/>
                    <a:pt x="188" y="1056"/>
                    <a:pt x="336" y="1056"/>
                  </a:cubicBezTo>
                  <a:cubicBezTo>
                    <a:pt x="439" y="1056"/>
                    <a:pt x="564" y="1035"/>
                    <a:pt x="701" y="1007"/>
                  </a:cubicBezTo>
                  <a:cubicBezTo>
                    <a:pt x="1035" y="941"/>
                    <a:pt x="1302" y="840"/>
                    <a:pt x="1268" y="640"/>
                  </a:cubicBezTo>
                  <a:cubicBezTo>
                    <a:pt x="1206" y="422"/>
                    <a:pt x="882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7" name="Google Shape;647;p8"/>
            <p:cNvSpPr/>
            <p:nvPr/>
          </p:nvSpPr>
          <p:spPr>
            <a:xfrm>
              <a:off x="3882950" y="1373800"/>
              <a:ext cx="45050" cy="43825"/>
            </a:xfrm>
            <a:custGeom>
              <a:rect b="b" l="l" r="r" t="t"/>
              <a:pathLst>
                <a:path extrusionOk="0" h="1753" w="1802">
                  <a:moveTo>
                    <a:pt x="429" y="1"/>
                  </a:moveTo>
                  <a:cubicBezTo>
                    <a:pt x="379" y="1"/>
                    <a:pt x="336" y="13"/>
                    <a:pt x="300" y="39"/>
                  </a:cubicBezTo>
                  <a:cubicBezTo>
                    <a:pt x="0" y="239"/>
                    <a:pt x="300" y="1173"/>
                    <a:pt x="534" y="1507"/>
                  </a:cubicBezTo>
                  <a:cubicBezTo>
                    <a:pt x="647" y="1685"/>
                    <a:pt x="769" y="1753"/>
                    <a:pt x="898" y="1753"/>
                  </a:cubicBezTo>
                  <a:cubicBezTo>
                    <a:pt x="1034" y="1753"/>
                    <a:pt x="1180" y="1676"/>
                    <a:pt x="1335" y="1573"/>
                  </a:cubicBezTo>
                  <a:cubicBezTo>
                    <a:pt x="1601" y="1407"/>
                    <a:pt x="1802" y="1173"/>
                    <a:pt x="1568" y="839"/>
                  </a:cubicBezTo>
                  <a:cubicBezTo>
                    <a:pt x="1365" y="521"/>
                    <a:pt x="760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8" name="Google Shape;648;p8"/>
            <p:cNvSpPr/>
            <p:nvPr/>
          </p:nvSpPr>
          <p:spPr>
            <a:xfrm>
              <a:off x="39354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396" y="1"/>
                  </a:moveTo>
                  <a:cubicBezTo>
                    <a:pt x="346" y="1"/>
                    <a:pt x="303" y="13"/>
                    <a:pt x="268" y="39"/>
                  </a:cubicBezTo>
                  <a:cubicBezTo>
                    <a:pt x="1" y="206"/>
                    <a:pt x="301" y="1173"/>
                    <a:pt x="534" y="1507"/>
                  </a:cubicBezTo>
                  <a:cubicBezTo>
                    <a:pt x="632" y="1685"/>
                    <a:pt x="752" y="1753"/>
                    <a:pt x="881" y="1753"/>
                  </a:cubicBezTo>
                  <a:cubicBezTo>
                    <a:pt x="1018" y="1753"/>
                    <a:pt x="1164" y="1677"/>
                    <a:pt x="1302" y="1574"/>
                  </a:cubicBezTo>
                  <a:cubicBezTo>
                    <a:pt x="1569" y="1407"/>
                    <a:pt x="1769" y="1173"/>
                    <a:pt x="1535" y="840"/>
                  </a:cubicBezTo>
                  <a:cubicBezTo>
                    <a:pt x="1332" y="521"/>
                    <a:pt x="727" y="1"/>
                    <a:pt x="3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9" name="Google Shape;649;p8"/>
            <p:cNvSpPr/>
            <p:nvPr/>
          </p:nvSpPr>
          <p:spPr>
            <a:xfrm>
              <a:off x="39871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406" y="0"/>
                  </a:moveTo>
                  <a:cubicBezTo>
                    <a:pt x="354" y="0"/>
                    <a:pt x="307" y="12"/>
                    <a:pt x="268" y="38"/>
                  </a:cubicBezTo>
                  <a:cubicBezTo>
                    <a:pt x="1" y="205"/>
                    <a:pt x="301" y="1172"/>
                    <a:pt x="535" y="1506"/>
                  </a:cubicBezTo>
                  <a:cubicBezTo>
                    <a:pt x="651" y="1673"/>
                    <a:pt x="776" y="1740"/>
                    <a:pt x="906" y="1740"/>
                  </a:cubicBezTo>
                  <a:cubicBezTo>
                    <a:pt x="1035" y="1740"/>
                    <a:pt x="1168" y="1673"/>
                    <a:pt x="1302" y="1573"/>
                  </a:cubicBezTo>
                  <a:cubicBezTo>
                    <a:pt x="1602" y="1406"/>
                    <a:pt x="1769" y="1172"/>
                    <a:pt x="1535" y="839"/>
                  </a:cubicBezTo>
                  <a:cubicBezTo>
                    <a:pt x="1333" y="520"/>
                    <a:pt x="752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0" name="Google Shape;650;p8"/>
            <p:cNvSpPr/>
            <p:nvPr/>
          </p:nvSpPr>
          <p:spPr>
            <a:xfrm>
              <a:off x="4038900" y="1606475"/>
              <a:ext cx="44200" cy="43500"/>
            </a:xfrm>
            <a:custGeom>
              <a:rect b="b" l="l" r="r" t="t"/>
              <a:pathLst>
                <a:path extrusionOk="0" h="1740" w="1768">
                  <a:moveTo>
                    <a:pt x="406" y="0"/>
                  </a:moveTo>
                  <a:cubicBezTo>
                    <a:pt x="353" y="0"/>
                    <a:pt x="306" y="12"/>
                    <a:pt x="267" y="39"/>
                  </a:cubicBezTo>
                  <a:cubicBezTo>
                    <a:pt x="0" y="205"/>
                    <a:pt x="300" y="1173"/>
                    <a:pt x="534" y="1506"/>
                  </a:cubicBezTo>
                  <a:cubicBezTo>
                    <a:pt x="651" y="1673"/>
                    <a:pt x="776" y="1740"/>
                    <a:pt x="905" y="1740"/>
                  </a:cubicBezTo>
                  <a:cubicBezTo>
                    <a:pt x="1034" y="1740"/>
                    <a:pt x="1168" y="1673"/>
                    <a:pt x="1301" y="1573"/>
                  </a:cubicBezTo>
                  <a:cubicBezTo>
                    <a:pt x="1601" y="1406"/>
                    <a:pt x="1768" y="1173"/>
                    <a:pt x="1534" y="839"/>
                  </a:cubicBezTo>
                  <a:cubicBezTo>
                    <a:pt x="1332" y="520"/>
                    <a:pt x="751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1" name="Google Shape;651;p8"/>
            <p:cNvSpPr/>
            <p:nvPr/>
          </p:nvSpPr>
          <p:spPr>
            <a:xfrm>
              <a:off x="4090600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504" y="0"/>
                  </a:moveTo>
                  <a:cubicBezTo>
                    <a:pt x="419" y="0"/>
                    <a:pt x="338" y="20"/>
                    <a:pt x="267" y="67"/>
                  </a:cubicBezTo>
                  <a:cubicBezTo>
                    <a:pt x="0" y="234"/>
                    <a:pt x="67" y="834"/>
                    <a:pt x="200" y="1034"/>
                  </a:cubicBezTo>
                  <a:cubicBezTo>
                    <a:pt x="248" y="1106"/>
                    <a:pt x="309" y="1135"/>
                    <a:pt x="380" y="1135"/>
                  </a:cubicBezTo>
                  <a:cubicBezTo>
                    <a:pt x="509" y="1135"/>
                    <a:pt x="675" y="1041"/>
                    <a:pt x="867" y="934"/>
                  </a:cubicBezTo>
                  <a:cubicBezTo>
                    <a:pt x="1134" y="734"/>
                    <a:pt x="1334" y="534"/>
                    <a:pt x="1201" y="334"/>
                  </a:cubicBezTo>
                  <a:cubicBezTo>
                    <a:pt x="1099" y="206"/>
                    <a:pt x="782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2" name="Google Shape;652;p8"/>
            <p:cNvSpPr/>
            <p:nvPr/>
          </p:nvSpPr>
          <p:spPr>
            <a:xfrm>
              <a:off x="3743675" y="1193875"/>
              <a:ext cx="155150" cy="154475"/>
            </a:xfrm>
            <a:custGeom>
              <a:rect b="b" l="l" r="r" t="t"/>
              <a:pathLst>
                <a:path extrusionOk="0" h="6179" w="6206">
                  <a:moveTo>
                    <a:pt x="3103" y="598"/>
                  </a:moveTo>
                  <a:cubicBezTo>
                    <a:pt x="3170" y="798"/>
                    <a:pt x="3303" y="1031"/>
                    <a:pt x="3503" y="1065"/>
                  </a:cubicBezTo>
                  <a:cubicBezTo>
                    <a:pt x="3524" y="1068"/>
                    <a:pt x="3544" y="1070"/>
                    <a:pt x="3565" y="1070"/>
                  </a:cubicBezTo>
                  <a:cubicBezTo>
                    <a:pt x="3744" y="1070"/>
                    <a:pt x="3921" y="944"/>
                    <a:pt x="4070" y="765"/>
                  </a:cubicBezTo>
                  <a:lnTo>
                    <a:pt x="4070" y="765"/>
                  </a:lnTo>
                  <a:cubicBezTo>
                    <a:pt x="4037" y="998"/>
                    <a:pt x="4070" y="1265"/>
                    <a:pt x="4237" y="1365"/>
                  </a:cubicBezTo>
                  <a:cubicBezTo>
                    <a:pt x="4321" y="1407"/>
                    <a:pt x="4410" y="1425"/>
                    <a:pt x="4501" y="1425"/>
                  </a:cubicBezTo>
                  <a:cubicBezTo>
                    <a:pt x="4627" y="1425"/>
                    <a:pt x="4754" y="1390"/>
                    <a:pt x="4871" y="1332"/>
                  </a:cubicBezTo>
                  <a:lnTo>
                    <a:pt x="4871" y="1332"/>
                  </a:lnTo>
                  <a:cubicBezTo>
                    <a:pt x="4771" y="1532"/>
                    <a:pt x="4704" y="1765"/>
                    <a:pt x="4837" y="1932"/>
                  </a:cubicBezTo>
                  <a:cubicBezTo>
                    <a:pt x="4921" y="2071"/>
                    <a:pt x="5120" y="2141"/>
                    <a:pt x="5300" y="2141"/>
                  </a:cubicBezTo>
                  <a:cubicBezTo>
                    <a:pt x="5336" y="2141"/>
                    <a:pt x="5371" y="2138"/>
                    <a:pt x="5404" y="2132"/>
                  </a:cubicBezTo>
                  <a:lnTo>
                    <a:pt x="5404" y="2132"/>
                  </a:lnTo>
                  <a:cubicBezTo>
                    <a:pt x="5238" y="2266"/>
                    <a:pt x="5104" y="2499"/>
                    <a:pt x="5138" y="2699"/>
                  </a:cubicBezTo>
                  <a:cubicBezTo>
                    <a:pt x="5171" y="2899"/>
                    <a:pt x="5404" y="3033"/>
                    <a:pt x="5605" y="3100"/>
                  </a:cubicBezTo>
                  <a:cubicBezTo>
                    <a:pt x="5404" y="3166"/>
                    <a:pt x="5171" y="3300"/>
                    <a:pt x="5138" y="3500"/>
                  </a:cubicBezTo>
                  <a:cubicBezTo>
                    <a:pt x="5104" y="3700"/>
                    <a:pt x="5238" y="3900"/>
                    <a:pt x="5404" y="4067"/>
                  </a:cubicBezTo>
                  <a:cubicBezTo>
                    <a:pt x="5359" y="4059"/>
                    <a:pt x="5311" y="4055"/>
                    <a:pt x="5262" y="4055"/>
                  </a:cubicBezTo>
                  <a:cubicBezTo>
                    <a:pt x="5093" y="4055"/>
                    <a:pt x="4915" y="4104"/>
                    <a:pt x="4837" y="4234"/>
                  </a:cubicBezTo>
                  <a:cubicBezTo>
                    <a:pt x="4704" y="4401"/>
                    <a:pt x="4771" y="4667"/>
                    <a:pt x="4871" y="4868"/>
                  </a:cubicBezTo>
                  <a:cubicBezTo>
                    <a:pt x="4740" y="4802"/>
                    <a:pt x="4596" y="4751"/>
                    <a:pt x="4456" y="4751"/>
                  </a:cubicBezTo>
                  <a:cubicBezTo>
                    <a:pt x="4381" y="4751"/>
                    <a:pt x="4307" y="4766"/>
                    <a:pt x="4237" y="4801"/>
                  </a:cubicBezTo>
                  <a:cubicBezTo>
                    <a:pt x="4070" y="4934"/>
                    <a:pt x="4037" y="5168"/>
                    <a:pt x="4070" y="5401"/>
                  </a:cubicBezTo>
                  <a:cubicBezTo>
                    <a:pt x="3921" y="5252"/>
                    <a:pt x="3745" y="5129"/>
                    <a:pt x="3566" y="5129"/>
                  </a:cubicBezTo>
                  <a:cubicBezTo>
                    <a:pt x="3545" y="5129"/>
                    <a:pt x="3524" y="5131"/>
                    <a:pt x="3503" y="5134"/>
                  </a:cubicBezTo>
                  <a:cubicBezTo>
                    <a:pt x="3303" y="5168"/>
                    <a:pt x="3170" y="5368"/>
                    <a:pt x="3103" y="5601"/>
                  </a:cubicBezTo>
                  <a:cubicBezTo>
                    <a:pt x="3036" y="5368"/>
                    <a:pt x="2903" y="5168"/>
                    <a:pt x="2703" y="5134"/>
                  </a:cubicBezTo>
                  <a:cubicBezTo>
                    <a:pt x="2682" y="5131"/>
                    <a:pt x="2661" y="5129"/>
                    <a:pt x="2640" y="5129"/>
                  </a:cubicBezTo>
                  <a:cubicBezTo>
                    <a:pt x="2461" y="5129"/>
                    <a:pt x="2285" y="5252"/>
                    <a:pt x="2135" y="5401"/>
                  </a:cubicBezTo>
                  <a:cubicBezTo>
                    <a:pt x="2169" y="5168"/>
                    <a:pt x="2102" y="4934"/>
                    <a:pt x="1935" y="4801"/>
                  </a:cubicBezTo>
                  <a:cubicBezTo>
                    <a:pt x="1877" y="4766"/>
                    <a:pt x="1811" y="4751"/>
                    <a:pt x="1741" y="4751"/>
                  </a:cubicBezTo>
                  <a:cubicBezTo>
                    <a:pt x="1610" y="4751"/>
                    <a:pt x="1465" y="4802"/>
                    <a:pt x="1335" y="4868"/>
                  </a:cubicBezTo>
                  <a:cubicBezTo>
                    <a:pt x="1435" y="4667"/>
                    <a:pt x="1502" y="4401"/>
                    <a:pt x="1368" y="4234"/>
                  </a:cubicBezTo>
                  <a:cubicBezTo>
                    <a:pt x="1291" y="4104"/>
                    <a:pt x="1113" y="4055"/>
                    <a:pt x="928" y="4055"/>
                  </a:cubicBezTo>
                  <a:cubicBezTo>
                    <a:pt x="874" y="4055"/>
                    <a:pt x="820" y="4059"/>
                    <a:pt x="768" y="4067"/>
                  </a:cubicBezTo>
                  <a:cubicBezTo>
                    <a:pt x="968" y="3900"/>
                    <a:pt x="1101" y="3700"/>
                    <a:pt x="1068" y="3500"/>
                  </a:cubicBezTo>
                  <a:cubicBezTo>
                    <a:pt x="1035" y="3300"/>
                    <a:pt x="801" y="3166"/>
                    <a:pt x="601" y="3100"/>
                  </a:cubicBezTo>
                  <a:cubicBezTo>
                    <a:pt x="801" y="3033"/>
                    <a:pt x="1035" y="2899"/>
                    <a:pt x="1068" y="2699"/>
                  </a:cubicBezTo>
                  <a:cubicBezTo>
                    <a:pt x="1101" y="2499"/>
                    <a:pt x="968" y="2266"/>
                    <a:pt x="768" y="2132"/>
                  </a:cubicBezTo>
                  <a:lnTo>
                    <a:pt x="768" y="2132"/>
                  </a:lnTo>
                  <a:cubicBezTo>
                    <a:pt x="807" y="2138"/>
                    <a:pt x="847" y="2141"/>
                    <a:pt x="886" y="2141"/>
                  </a:cubicBezTo>
                  <a:cubicBezTo>
                    <a:pt x="1086" y="2141"/>
                    <a:pt x="1285" y="2071"/>
                    <a:pt x="1368" y="1932"/>
                  </a:cubicBezTo>
                  <a:cubicBezTo>
                    <a:pt x="1502" y="1765"/>
                    <a:pt x="1435" y="1532"/>
                    <a:pt x="1335" y="1332"/>
                  </a:cubicBezTo>
                  <a:lnTo>
                    <a:pt x="1335" y="1332"/>
                  </a:lnTo>
                  <a:cubicBezTo>
                    <a:pt x="1451" y="1390"/>
                    <a:pt x="1579" y="1425"/>
                    <a:pt x="1698" y="1425"/>
                  </a:cubicBezTo>
                  <a:cubicBezTo>
                    <a:pt x="1784" y="1425"/>
                    <a:pt x="1865" y="1407"/>
                    <a:pt x="1935" y="1365"/>
                  </a:cubicBezTo>
                  <a:cubicBezTo>
                    <a:pt x="2102" y="1265"/>
                    <a:pt x="2169" y="998"/>
                    <a:pt x="2135" y="765"/>
                  </a:cubicBezTo>
                  <a:lnTo>
                    <a:pt x="2135" y="765"/>
                  </a:lnTo>
                  <a:cubicBezTo>
                    <a:pt x="2285" y="944"/>
                    <a:pt x="2461" y="1070"/>
                    <a:pt x="2641" y="1070"/>
                  </a:cubicBezTo>
                  <a:cubicBezTo>
                    <a:pt x="2661" y="1070"/>
                    <a:pt x="2682" y="1068"/>
                    <a:pt x="2703" y="1065"/>
                  </a:cubicBezTo>
                  <a:cubicBezTo>
                    <a:pt x="2903" y="1031"/>
                    <a:pt x="3036" y="798"/>
                    <a:pt x="3103" y="598"/>
                  </a:cubicBezTo>
                  <a:close/>
                  <a:moveTo>
                    <a:pt x="2831" y="1"/>
                  </a:moveTo>
                  <a:cubicBezTo>
                    <a:pt x="2734" y="1"/>
                    <a:pt x="2622" y="16"/>
                    <a:pt x="2502" y="31"/>
                  </a:cubicBezTo>
                  <a:cubicBezTo>
                    <a:pt x="2236" y="97"/>
                    <a:pt x="2002" y="164"/>
                    <a:pt x="1969" y="331"/>
                  </a:cubicBezTo>
                  <a:cubicBezTo>
                    <a:pt x="1928" y="307"/>
                    <a:pt x="1885" y="296"/>
                    <a:pt x="1841" y="296"/>
                  </a:cubicBezTo>
                  <a:cubicBezTo>
                    <a:pt x="1702" y="296"/>
                    <a:pt x="1545" y="397"/>
                    <a:pt x="1368" y="498"/>
                  </a:cubicBezTo>
                  <a:cubicBezTo>
                    <a:pt x="1135" y="665"/>
                    <a:pt x="968" y="798"/>
                    <a:pt x="968" y="965"/>
                  </a:cubicBezTo>
                  <a:cubicBezTo>
                    <a:pt x="835" y="965"/>
                    <a:pt x="668" y="1132"/>
                    <a:pt x="501" y="1365"/>
                  </a:cubicBezTo>
                  <a:cubicBezTo>
                    <a:pt x="368" y="1599"/>
                    <a:pt x="267" y="1799"/>
                    <a:pt x="334" y="1932"/>
                  </a:cubicBezTo>
                  <a:cubicBezTo>
                    <a:pt x="167" y="1999"/>
                    <a:pt x="101" y="2199"/>
                    <a:pt x="34" y="2499"/>
                  </a:cubicBezTo>
                  <a:cubicBezTo>
                    <a:pt x="1" y="2766"/>
                    <a:pt x="1" y="3000"/>
                    <a:pt x="101" y="3100"/>
                  </a:cubicBezTo>
                  <a:cubicBezTo>
                    <a:pt x="1" y="3200"/>
                    <a:pt x="1" y="3433"/>
                    <a:pt x="34" y="3700"/>
                  </a:cubicBezTo>
                  <a:cubicBezTo>
                    <a:pt x="101" y="3967"/>
                    <a:pt x="167" y="4200"/>
                    <a:pt x="334" y="4234"/>
                  </a:cubicBezTo>
                  <a:cubicBezTo>
                    <a:pt x="267" y="4367"/>
                    <a:pt x="368" y="4601"/>
                    <a:pt x="501" y="4834"/>
                  </a:cubicBezTo>
                  <a:cubicBezTo>
                    <a:pt x="653" y="5048"/>
                    <a:pt x="806" y="5205"/>
                    <a:pt x="933" y="5205"/>
                  </a:cubicBezTo>
                  <a:cubicBezTo>
                    <a:pt x="945" y="5205"/>
                    <a:pt x="957" y="5204"/>
                    <a:pt x="968" y="5201"/>
                  </a:cubicBezTo>
                  <a:cubicBezTo>
                    <a:pt x="968" y="5368"/>
                    <a:pt x="1135" y="5535"/>
                    <a:pt x="1368" y="5668"/>
                  </a:cubicBezTo>
                  <a:cubicBezTo>
                    <a:pt x="1552" y="5799"/>
                    <a:pt x="1715" y="5889"/>
                    <a:pt x="1857" y="5889"/>
                  </a:cubicBezTo>
                  <a:cubicBezTo>
                    <a:pt x="1896" y="5889"/>
                    <a:pt x="1933" y="5882"/>
                    <a:pt x="1969" y="5868"/>
                  </a:cubicBezTo>
                  <a:cubicBezTo>
                    <a:pt x="2002" y="6002"/>
                    <a:pt x="2236" y="6102"/>
                    <a:pt x="2502" y="6135"/>
                  </a:cubicBezTo>
                  <a:cubicBezTo>
                    <a:pt x="2613" y="6163"/>
                    <a:pt x="2718" y="6179"/>
                    <a:pt x="2810" y="6179"/>
                  </a:cubicBezTo>
                  <a:cubicBezTo>
                    <a:pt x="2940" y="6179"/>
                    <a:pt x="3044" y="6147"/>
                    <a:pt x="3103" y="6068"/>
                  </a:cubicBezTo>
                  <a:cubicBezTo>
                    <a:pt x="3161" y="6147"/>
                    <a:pt x="3266" y="6179"/>
                    <a:pt x="3396" y="6179"/>
                  </a:cubicBezTo>
                  <a:cubicBezTo>
                    <a:pt x="3488" y="6179"/>
                    <a:pt x="3593" y="6163"/>
                    <a:pt x="3703" y="6135"/>
                  </a:cubicBezTo>
                  <a:cubicBezTo>
                    <a:pt x="3970" y="6102"/>
                    <a:pt x="4204" y="6002"/>
                    <a:pt x="4237" y="5868"/>
                  </a:cubicBezTo>
                  <a:cubicBezTo>
                    <a:pt x="4273" y="5882"/>
                    <a:pt x="4310" y="5889"/>
                    <a:pt x="4348" y="5889"/>
                  </a:cubicBezTo>
                  <a:cubicBezTo>
                    <a:pt x="4491" y="5889"/>
                    <a:pt x="4654" y="5799"/>
                    <a:pt x="4837" y="5668"/>
                  </a:cubicBezTo>
                  <a:cubicBezTo>
                    <a:pt x="5071" y="5535"/>
                    <a:pt x="5238" y="5368"/>
                    <a:pt x="5238" y="5201"/>
                  </a:cubicBezTo>
                  <a:cubicBezTo>
                    <a:pt x="5249" y="5204"/>
                    <a:pt x="5261" y="5205"/>
                    <a:pt x="5273" y="5205"/>
                  </a:cubicBezTo>
                  <a:cubicBezTo>
                    <a:pt x="5400" y="5205"/>
                    <a:pt x="5552" y="5048"/>
                    <a:pt x="5705" y="4834"/>
                  </a:cubicBezTo>
                  <a:cubicBezTo>
                    <a:pt x="5838" y="4601"/>
                    <a:pt x="5938" y="4367"/>
                    <a:pt x="5871" y="4234"/>
                  </a:cubicBezTo>
                  <a:cubicBezTo>
                    <a:pt x="6038" y="4200"/>
                    <a:pt x="6105" y="3967"/>
                    <a:pt x="6172" y="3700"/>
                  </a:cubicBezTo>
                  <a:cubicBezTo>
                    <a:pt x="6205" y="3433"/>
                    <a:pt x="6205" y="3200"/>
                    <a:pt x="6072" y="3100"/>
                  </a:cubicBezTo>
                  <a:cubicBezTo>
                    <a:pt x="6205" y="3000"/>
                    <a:pt x="6205" y="2766"/>
                    <a:pt x="6172" y="2499"/>
                  </a:cubicBezTo>
                  <a:cubicBezTo>
                    <a:pt x="6105" y="2199"/>
                    <a:pt x="6038" y="1999"/>
                    <a:pt x="5871" y="1932"/>
                  </a:cubicBezTo>
                  <a:cubicBezTo>
                    <a:pt x="5938" y="1799"/>
                    <a:pt x="5838" y="1599"/>
                    <a:pt x="5705" y="1365"/>
                  </a:cubicBezTo>
                  <a:cubicBezTo>
                    <a:pt x="5538" y="1132"/>
                    <a:pt x="5371" y="965"/>
                    <a:pt x="5238" y="965"/>
                  </a:cubicBezTo>
                  <a:cubicBezTo>
                    <a:pt x="5238" y="798"/>
                    <a:pt x="5071" y="665"/>
                    <a:pt x="4837" y="498"/>
                  </a:cubicBezTo>
                  <a:cubicBezTo>
                    <a:pt x="4661" y="397"/>
                    <a:pt x="4503" y="296"/>
                    <a:pt x="4365" y="296"/>
                  </a:cubicBezTo>
                  <a:cubicBezTo>
                    <a:pt x="4320" y="296"/>
                    <a:pt x="4278" y="307"/>
                    <a:pt x="4237" y="331"/>
                  </a:cubicBezTo>
                  <a:cubicBezTo>
                    <a:pt x="4204" y="164"/>
                    <a:pt x="3970" y="97"/>
                    <a:pt x="3703" y="31"/>
                  </a:cubicBezTo>
                  <a:cubicBezTo>
                    <a:pt x="3584" y="16"/>
                    <a:pt x="3471" y="1"/>
                    <a:pt x="3374" y="1"/>
                  </a:cubicBezTo>
                  <a:cubicBezTo>
                    <a:pt x="3254" y="1"/>
                    <a:pt x="3158" y="24"/>
                    <a:pt x="3103" y="97"/>
                  </a:cubicBezTo>
                  <a:cubicBezTo>
                    <a:pt x="3048" y="24"/>
                    <a:pt x="2951" y="1"/>
                    <a:pt x="28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3" name="Google Shape;653;p8"/>
            <p:cNvSpPr/>
            <p:nvPr/>
          </p:nvSpPr>
          <p:spPr>
            <a:xfrm>
              <a:off x="3919625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543" y="0"/>
                  </a:moveTo>
                  <a:cubicBezTo>
                    <a:pt x="387" y="0"/>
                    <a:pt x="261" y="36"/>
                    <a:pt x="201" y="126"/>
                  </a:cubicBezTo>
                  <a:cubicBezTo>
                    <a:pt x="1" y="393"/>
                    <a:pt x="668" y="1160"/>
                    <a:pt x="1002" y="1394"/>
                  </a:cubicBezTo>
                  <a:cubicBezTo>
                    <a:pt x="1105" y="1466"/>
                    <a:pt x="1199" y="1497"/>
                    <a:pt x="1285" y="1497"/>
                  </a:cubicBezTo>
                  <a:cubicBezTo>
                    <a:pt x="1477" y="1497"/>
                    <a:pt x="1631" y="1344"/>
                    <a:pt x="1769" y="1160"/>
                  </a:cubicBezTo>
                  <a:cubicBezTo>
                    <a:pt x="1936" y="860"/>
                    <a:pt x="2036" y="593"/>
                    <a:pt x="1669" y="360"/>
                  </a:cubicBezTo>
                  <a:cubicBezTo>
                    <a:pt x="1435" y="196"/>
                    <a:pt x="908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4" name="Google Shape;654;p8"/>
            <p:cNvSpPr/>
            <p:nvPr/>
          </p:nvSpPr>
          <p:spPr>
            <a:xfrm>
              <a:off x="3997200" y="1389125"/>
              <a:ext cx="50875" cy="37450"/>
            </a:xfrm>
            <a:custGeom>
              <a:rect b="b" l="l" r="r" t="t"/>
              <a:pathLst>
                <a:path extrusionOk="0" h="1498" w="2035">
                  <a:moveTo>
                    <a:pt x="543" y="0"/>
                  </a:moveTo>
                  <a:cubicBezTo>
                    <a:pt x="386" y="0"/>
                    <a:pt x="260" y="36"/>
                    <a:pt x="200" y="126"/>
                  </a:cubicBezTo>
                  <a:cubicBezTo>
                    <a:pt x="0" y="393"/>
                    <a:pt x="667" y="1160"/>
                    <a:pt x="1001" y="1394"/>
                  </a:cubicBezTo>
                  <a:cubicBezTo>
                    <a:pt x="1104" y="1466"/>
                    <a:pt x="1198" y="1497"/>
                    <a:pt x="1283" y="1497"/>
                  </a:cubicBezTo>
                  <a:cubicBezTo>
                    <a:pt x="1473" y="1497"/>
                    <a:pt x="1620" y="1345"/>
                    <a:pt x="1735" y="1160"/>
                  </a:cubicBezTo>
                  <a:cubicBezTo>
                    <a:pt x="1935" y="860"/>
                    <a:pt x="2035" y="593"/>
                    <a:pt x="1668" y="360"/>
                  </a:cubicBezTo>
                  <a:cubicBezTo>
                    <a:pt x="1435" y="196"/>
                    <a:pt x="907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5" name="Google Shape;655;p8"/>
            <p:cNvSpPr/>
            <p:nvPr/>
          </p:nvSpPr>
          <p:spPr>
            <a:xfrm>
              <a:off x="40747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522" y="1"/>
                  </a:moveTo>
                  <a:cubicBezTo>
                    <a:pt x="375" y="1"/>
                    <a:pt x="258" y="35"/>
                    <a:pt x="201" y="121"/>
                  </a:cubicBezTo>
                  <a:cubicBezTo>
                    <a:pt x="0" y="387"/>
                    <a:pt x="634" y="1155"/>
                    <a:pt x="1001" y="1388"/>
                  </a:cubicBezTo>
                  <a:cubicBezTo>
                    <a:pt x="1104" y="1460"/>
                    <a:pt x="1198" y="1491"/>
                    <a:pt x="1283" y="1491"/>
                  </a:cubicBezTo>
                  <a:cubicBezTo>
                    <a:pt x="1473" y="1491"/>
                    <a:pt x="1620" y="1339"/>
                    <a:pt x="1735" y="1155"/>
                  </a:cubicBezTo>
                  <a:cubicBezTo>
                    <a:pt x="1935" y="888"/>
                    <a:pt x="2035" y="588"/>
                    <a:pt x="1668" y="354"/>
                  </a:cubicBezTo>
                  <a:cubicBezTo>
                    <a:pt x="1430" y="211"/>
                    <a:pt x="887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6" name="Google Shape;656;p8"/>
            <p:cNvSpPr/>
            <p:nvPr/>
          </p:nvSpPr>
          <p:spPr>
            <a:xfrm>
              <a:off x="4152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496" y="1"/>
                  </a:moveTo>
                  <a:cubicBezTo>
                    <a:pt x="356" y="1"/>
                    <a:pt x="247" y="31"/>
                    <a:pt x="201" y="106"/>
                  </a:cubicBezTo>
                  <a:cubicBezTo>
                    <a:pt x="1" y="373"/>
                    <a:pt x="634" y="1140"/>
                    <a:pt x="1001" y="1373"/>
                  </a:cubicBezTo>
                  <a:cubicBezTo>
                    <a:pt x="1105" y="1446"/>
                    <a:pt x="1198" y="1476"/>
                    <a:pt x="1284" y="1476"/>
                  </a:cubicBezTo>
                  <a:cubicBezTo>
                    <a:pt x="1473" y="1476"/>
                    <a:pt x="1620" y="1324"/>
                    <a:pt x="1735" y="1140"/>
                  </a:cubicBezTo>
                  <a:cubicBezTo>
                    <a:pt x="1935" y="873"/>
                    <a:pt x="2035" y="573"/>
                    <a:pt x="1668" y="373"/>
                  </a:cubicBezTo>
                  <a:cubicBezTo>
                    <a:pt x="1428" y="204"/>
                    <a:pt x="858" y="1"/>
                    <a:pt x="4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7" name="Google Shape;657;p8"/>
            <p:cNvSpPr/>
            <p:nvPr/>
          </p:nvSpPr>
          <p:spPr>
            <a:xfrm>
              <a:off x="4229850" y="1542800"/>
              <a:ext cx="34225" cy="29000"/>
            </a:xfrm>
            <a:custGeom>
              <a:rect b="b" l="l" r="r" t="t"/>
              <a:pathLst>
                <a:path extrusionOk="0" h="1160" w="1369">
                  <a:moveTo>
                    <a:pt x="672" y="0"/>
                  </a:moveTo>
                  <a:cubicBezTo>
                    <a:pt x="476" y="0"/>
                    <a:pt x="284" y="50"/>
                    <a:pt x="201" y="184"/>
                  </a:cubicBezTo>
                  <a:cubicBezTo>
                    <a:pt x="1" y="484"/>
                    <a:pt x="301" y="984"/>
                    <a:pt x="501" y="1118"/>
                  </a:cubicBezTo>
                  <a:cubicBezTo>
                    <a:pt x="537" y="1147"/>
                    <a:pt x="575" y="1160"/>
                    <a:pt x="614" y="1160"/>
                  </a:cubicBezTo>
                  <a:cubicBezTo>
                    <a:pt x="755" y="1160"/>
                    <a:pt x="911" y="986"/>
                    <a:pt x="1068" y="751"/>
                  </a:cubicBezTo>
                  <a:cubicBezTo>
                    <a:pt x="1235" y="484"/>
                    <a:pt x="1368" y="217"/>
                    <a:pt x="1168" y="117"/>
                  </a:cubicBezTo>
                  <a:cubicBezTo>
                    <a:pt x="1068" y="50"/>
                    <a:pt x="868" y="0"/>
                    <a:pt x="6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8" name="Google Shape;658;p8"/>
            <p:cNvSpPr/>
            <p:nvPr/>
          </p:nvSpPr>
          <p:spPr>
            <a:xfrm>
              <a:off x="3941325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7" y="119"/>
                    <a:pt x="67" y="371"/>
                  </a:cubicBezTo>
                  <a:cubicBezTo>
                    <a:pt x="0" y="705"/>
                    <a:pt x="901" y="1172"/>
                    <a:pt x="1301" y="1238"/>
                  </a:cubicBezTo>
                  <a:cubicBezTo>
                    <a:pt x="1347" y="1246"/>
                    <a:pt x="1390" y="1250"/>
                    <a:pt x="1430" y="1250"/>
                  </a:cubicBezTo>
                  <a:cubicBezTo>
                    <a:pt x="1731" y="1250"/>
                    <a:pt x="1843" y="1033"/>
                    <a:pt x="1902" y="738"/>
                  </a:cubicBezTo>
                  <a:cubicBezTo>
                    <a:pt x="1968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9" name="Google Shape;659;p8"/>
            <p:cNvSpPr/>
            <p:nvPr/>
          </p:nvSpPr>
          <p:spPr>
            <a:xfrm>
              <a:off x="4033050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8" y="119"/>
                    <a:pt x="67" y="371"/>
                  </a:cubicBezTo>
                  <a:cubicBezTo>
                    <a:pt x="1" y="704"/>
                    <a:pt x="868" y="1138"/>
                    <a:pt x="1301" y="1238"/>
                  </a:cubicBezTo>
                  <a:cubicBezTo>
                    <a:pt x="1348" y="1246"/>
                    <a:pt x="1390" y="1250"/>
                    <a:pt x="1430" y="1250"/>
                  </a:cubicBezTo>
                  <a:cubicBezTo>
                    <a:pt x="1732" y="1250"/>
                    <a:pt x="1843" y="1033"/>
                    <a:pt x="1902" y="738"/>
                  </a:cubicBezTo>
                  <a:cubicBezTo>
                    <a:pt x="1969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0" name="Google Shape;660;p8"/>
            <p:cNvSpPr/>
            <p:nvPr/>
          </p:nvSpPr>
          <p:spPr>
            <a:xfrm>
              <a:off x="4124775" y="1322975"/>
              <a:ext cx="48400" cy="31225"/>
            </a:xfrm>
            <a:custGeom>
              <a:rect b="b" l="l" r="r" t="t"/>
              <a:pathLst>
                <a:path extrusionOk="0" h="1249" w="1936">
                  <a:moveTo>
                    <a:pt x="1127" y="0"/>
                  </a:moveTo>
                  <a:cubicBezTo>
                    <a:pt x="682" y="0"/>
                    <a:pt x="118" y="119"/>
                    <a:pt x="68" y="371"/>
                  </a:cubicBezTo>
                  <a:cubicBezTo>
                    <a:pt x="1" y="704"/>
                    <a:pt x="868" y="1138"/>
                    <a:pt x="1268" y="1238"/>
                  </a:cubicBezTo>
                  <a:cubicBezTo>
                    <a:pt x="1310" y="1245"/>
                    <a:pt x="1349" y="1248"/>
                    <a:pt x="1385" y="1248"/>
                  </a:cubicBezTo>
                  <a:cubicBezTo>
                    <a:pt x="1696" y="1248"/>
                    <a:pt x="1809" y="1003"/>
                    <a:pt x="1869" y="704"/>
                  </a:cubicBezTo>
                  <a:cubicBezTo>
                    <a:pt x="1936" y="371"/>
                    <a:pt x="1936" y="104"/>
                    <a:pt x="1502" y="37"/>
                  </a:cubicBezTo>
                  <a:cubicBezTo>
                    <a:pt x="1404" y="13"/>
                    <a:pt x="1272" y="0"/>
                    <a:pt x="11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1" name="Google Shape;661;p8"/>
            <p:cNvSpPr/>
            <p:nvPr/>
          </p:nvSpPr>
          <p:spPr>
            <a:xfrm>
              <a:off x="42156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1192" y="0"/>
                  </a:moveTo>
                  <a:cubicBezTo>
                    <a:pt x="732" y="0"/>
                    <a:pt x="119" y="99"/>
                    <a:pt x="67" y="357"/>
                  </a:cubicBezTo>
                  <a:cubicBezTo>
                    <a:pt x="1" y="691"/>
                    <a:pt x="901" y="1158"/>
                    <a:pt x="1302" y="1224"/>
                  </a:cubicBezTo>
                  <a:cubicBezTo>
                    <a:pt x="1360" y="1239"/>
                    <a:pt x="1412" y="1246"/>
                    <a:pt x="1460" y="1246"/>
                  </a:cubicBezTo>
                  <a:cubicBezTo>
                    <a:pt x="1739" y="1246"/>
                    <a:pt x="1845" y="1009"/>
                    <a:pt x="1902" y="724"/>
                  </a:cubicBezTo>
                  <a:cubicBezTo>
                    <a:pt x="1969" y="391"/>
                    <a:pt x="1935" y="124"/>
                    <a:pt x="1535" y="24"/>
                  </a:cubicBezTo>
                  <a:cubicBezTo>
                    <a:pt x="1445" y="9"/>
                    <a:pt x="1325" y="0"/>
                    <a:pt x="1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2" name="Google Shape;662;p8"/>
            <p:cNvSpPr/>
            <p:nvPr/>
          </p:nvSpPr>
          <p:spPr>
            <a:xfrm>
              <a:off x="430742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813" y="1"/>
                  </a:moveTo>
                  <a:cubicBezTo>
                    <a:pt x="546" y="1"/>
                    <a:pt x="124" y="164"/>
                    <a:pt x="67" y="449"/>
                  </a:cubicBezTo>
                  <a:cubicBezTo>
                    <a:pt x="0" y="783"/>
                    <a:pt x="467" y="1150"/>
                    <a:pt x="701" y="1216"/>
                  </a:cubicBezTo>
                  <a:cubicBezTo>
                    <a:pt x="714" y="1218"/>
                    <a:pt x="727" y="1219"/>
                    <a:pt x="739" y="1219"/>
                  </a:cubicBezTo>
                  <a:cubicBezTo>
                    <a:pt x="942" y="1219"/>
                    <a:pt x="1005" y="964"/>
                    <a:pt x="1067" y="649"/>
                  </a:cubicBezTo>
                  <a:cubicBezTo>
                    <a:pt x="1134" y="316"/>
                    <a:pt x="1168" y="49"/>
                    <a:pt x="934" y="15"/>
                  </a:cubicBezTo>
                  <a:cubicBezTo>
                    <a:pt x="900" y="6"/>
                    <a:pt x="859" y="1"/>
                    <a:pt x="8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3" name="Google Shape;663;p8"/>
            <p:cNvSpPr/>
            <p:nvPr/>
          </p:nvSpPr>
          <p:spPr>
            <a:xfrm>
              <a:off x="3941325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59" y="7"/>
                    <a:pt x="1301" y="22"/>
                  </a:cubicBezTo>
                  <a:cubicBezTo>
                    <a:pt x="901" y="89"/>
                    <a:pt x="0" y="556"/>
                    <a:pt x="67" y="889"/>
                  </a:cubicBezTo>
                  <a:cubicBezTo>
                    <a:pt x="119" y="1148"/>
                    <a:pt x="732" y="1246"/>
                    <a:pt x="1191" y="1246"/>
                  </a:cubicBezTo>
                  <a:cubicBezTo>
                    <a:pt x="1324" y="1246"/>
                    <a:pt x="1445" y="1238"/>
                    <a:pt x="1535" y="1223"/>
                  </a:cubicBezTo>
                  <a:cubicBezTo>
                    <a:pt x="1935" y="1123"/>
                    <a:pt x="1968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4" name="Google Shape;664;p8"/>
            <p:cNvSpPr/>
            <p:nvPr/>
          </p:nvSpPr>
          <p:spPr>
            <a:xfrm>
              <a:off x="4033050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60" y="8"/>
                    <a:pt x="1301" y="22"/>
                  </a:cubicBezTo>
                  <a:cubicBezTo>
                    <a:pt x="868" y="89"/>
                    <a:pt x="1" y="556"/>
                    <a:pt x="67" y="889"/>
                  </a:cubicBezTo>
                  <a:cubicBezTo>
                    <a:pt x="119" y="1148"/>
                    <a:pt x="732" y="1246"/>
                    <a:pt x="1192" y="1246"/>
                  </a:cubicBezTo>
                  <a:cubicBezTo>
                    <a:pt x="1325" y="1246"/>
                    <a:pt x="1445" y="1238"/>
                    <a:pt x="1535" y="1223"/>
                  </a:cubicBezTo>
                  <a:cubicBezTo>
                    <a:pt x="1935" y="1123"/>
                    <a:pt x="1969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5" name="Google Shape;665;p8"/>
            <p:cNvSpPr/>
            <p:nvPr/>
          </p:nvSpPr>
          <p:spPr>
            <a:xfrm>
              <a:off x="4124775" y="1188500"/>
              <a:ext cx="48400" cy="31275"/>
            </a:xfrm>
            <a:custGeom>
              <a:rect b="b" l="l" r="r" t="t"/>
              <a:pathLst>
                <a:path extrusionOk="0" h="1251" w="1936">
                  <a:moveTo>
                    <a:pt x="1397" y="1"/>
                  </a:moveTo>
                  <a:cubicBezTo>
                    <a:pt x="1357" y="1"/>
                    <a:pt x="1315" y="5"/>
                    <a:pt x="1268" y="12"/>
                  </a:cubicBezTo>
                  <a:cubicBezTo>
                    <a:pt x="868" y="79"/>
                    <a:pt x="1" y="546"/>
                    <a:pt x="68" y="880"/>
                  </a:cubicBezTo>
                  <a:cubicBezTo>
                    <a:pt x="118" y="1131"/>
                    <a:pt x="682" y="1250"/>
                    <a:pt x="1127" y="1250"/>
                  </a:cubicBezTo>
                  <a:cubicBezTo>
                    <a:pt x="1272" y="1250"/>
                    <a:pt x="1404" y="1238"/>
                    <a:pt x="1502" y="1213"/>
                  </a:cubicBezTo>
                  <a:cubicBezTo>
                    <a:pt x="1936" y="1146"/>
                    <a:pt x="1936" y="846"/>
                    <a:pt x="1869" y="513"/>
                  </a:cubicBezTo>
                  <a:cubicBezTo>
                    <a:pt x="1810" y="218"/>
                    <a:pt x="1699" y="1"/>
                    <a:pt x="13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6" name="Google Shape;666;p8"/>
            <p:cNvSpPr/>
            <p:nvPr/>
          </p:nvSpPr>
          <p:spPr>
            <a:xfrm>
              <a:off x="42156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1430" y="1"/>
                  </a:moveTo>
                  <a:cubicBezTo>
                    <a:pt x="1391" y="1"/>
                    <a:pt x="1348" y="5"/>
                    <a:pt x="1302" y="12"/>
                  </a:cubicBezTo>
                  <a:cubicBezTo>
                    <a:pt x="901" y="112"/>
                    <a:pt x="1" y="546"/>
                    <a:pt x="67" y="880"/>
                  </a:cubicBezTo>
                  <a:cubicBezTo>
                    <a:pt x="118" y="1131"/>
                    <a:pt x="701" y="1250"/>
                    <a:pt x="1155" y="1250"/>
                  </a:cubicBezTo>
                  <a:cubicBezTo>
                    <a:pt x="1303" y="1250"/>
                    <a:pt x="1437" y="1238"/>
                    <a:pt x="1535" y="1213"/>
                  </a:cubicBezTo>
                  <a:cubicBezTo>
                    <a:pt x="1935" y="1147"/>
                    <a:pt x="1969" y="846"/>
                    <a:pt x="1902" y="513"/>
                  </a:cubicBezTo>
                  <a:cubicBezTo>
                    <a:pt x="1843" y="218"/>
                    <a:pt x="1732" y="1"/>
                    <a:pt x="1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7" name="Google Shape;667;p8"/>
            <p:cNvSpPr/>
            <p:nvPr/>
          </p:nvSpPr>
          <p:spPr>
            <a:xfrm>
              <a:off x="430742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743" y="1"/>
                  </a:moveTo>
                  <a:cubicBezTo>
                    <a:pt x="730" y="1"/>
                    <a:pt x="715" y="2"/>
                    <a:pt x="701" y="4"/>
                  </a:cubicBezTo>
                  <a:cubicBezTo>
                    <a:pt x="467" y="37"/>
                    <a:pt x="0" y="438"/>
                    <a:pt x="67" y="738"/>
                  </a:cubicBezTo>
                  <a:cubicBezTo>
                    <a:pt x="128" y="1043"/>
                    <a:pt x="609" y="1209"/>
                    <a:pt x="869" y="1209"/>
                  </a:cubicBezTo>
                  <a:cubicBezTo>
                    <a:pt x="893" y="1209"/>
                    <a:pt x="914" y="1208"/>
                    <a:pt x="934" y="1205"/>
                  </a:cubicBezTo>
                  <a:cubicBezTo>
                    <a:pt x="1168" y="1171"/>
                    <a:pt x="1134" y="871"/>
                    <a:pt x="1067" y="538"/>
                  </a:cubicBezTo>
                  <a:cubicBezTo>
                    <a:pt x="1005" y="225"/>
                    <a:pt x="943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8"/>
            <p:cNvSpPr/>
            <p:nvPr/>
          </p:nvSpPr>
          <p:spPr>
            <a:xfrm>
              <a:off x="3919625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9" y="0"/>
                  </a:moveTo>
                  <a:cubicBezTo>
                    <a:pt x="1209" y="0"/>
                    <a:pt x="1111" y="34"/>
                    <a:pt x="1002" y="110"/>
                  </a:cubicBezTo>
                  <a:cubicBezTo>
                    <a:pt x="668" y="344"/>
                    <a:pt x="1" y="1078"/>
                    <a:pt x="201" y="1378"/>
                  </a:cubicBezTo>
                  <a:cubicBezTo>
                    <a:pt x="257" y="1452"/>
                    <a:pt x="370" y="1483"/>
                    <a:pt x="511" y="1483"/>
                  </a:cubicBezTo>
                  <a:cubicBezTo>
                    <a:pt x="875" y="1483"/>
                    <a:pt x="1428" y="1280"/>
                    <a:pt x="1669" y="1111"/>
                  </a:cubicBezTo>
                  <a:cubicBezTo>
                    <a:pt x="2036" y="878"/>
                    <a:pt x="1936" y="611"/>
                    <a:pt x="1769" y="344"/>
                  </a:cubicBezTo>
                  <a:cubicBezTo>
                    <a:pt x="1634" y="142"/>
                    <a:pt x="1485" y="0"/>
                    <a:pt x="12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9" name="Google Shape;669;p8"/>
            <p:cNvSpPr/>
            <p:nvPr/>
          </p:nvSpPr>
          <p:spPr>
            <a:xfrm>
              <a:off x="3997200" y="1116000"/>
              <a:ext cx="50875" cy="37075"/>
            </a:xfrm>
            <a:custGeom>
              <a:rect b="b" l="l" r="r" t="t"/>
              <a:pathLst>
                <a:path extrusionOk="0" h="1483" w="2035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67" y="344"/>
                    <a:pt x="0" y="1078"/>
                    <a:pt x="200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4" y="1482"/>
                    <a:pt x="1427" y="1279"/>
                    <a:pt x="1668" y="1111"/>
                  </a:cubicBezTo>
                  <a:cubicBezTo>
                    <a:pt x="2035" y="877"/>
                    <a:pt x="1935" y="611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0" name="Google Shape;670;p8"/>
            <p:cNvSpPr/>
            <p:nvPr/>
          </p:nvSpPr>
          <p:spPr>
            <a:xfrm>
              <a:off x="40747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34" y="344"/>
                    <a:pt x="0" y="1077"/>
                    <a:pt x="201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5" y="1482"/>
                    <a:pt x="1428" y="1279"/>
                    <a:pt x="1668" y="1111"/>
                  </a:cubicBezTo>
                  <a:cubicBezTo>
                    <a:pt x="2035" y="877"/>
                    <a:pt x="1935" y="610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1" name="Google Shape;671;p8"/>
            <p:cNvSpPr/>
            <p:nvPr/>
          </p:nvSpPr>
          <p:spPr>
            <a:xfrm>
              <a:off x="4152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1298" y="1"/>
                  </a:moveTo>
                  <a:cubicBezTo>
                    <a:pt x="1209" y="1"/>
                    <a:pt x="1111" y="34"/>
                    <a:pt x="1001" y="111"/>
                  </a:cubicBezTo>
                  <a:cubicBezTo>
                    <a:pt x="634" y="311"/>
                    <a:pt x="1" y="1078"/>
                    <a:pt x="201" y="1378"/>
                  </a:cubicBezTo>
                  <a:cubicBezTo>
                    <a:pt x="247" y="1453"/>
                    <a:pt x="356" y="1483"/>
                    <a:pt x="496" y="1483"/>
                  </a:cubicBezTo>
                  <a:cubicBezTo>
                    <a:pt x="858" y="1483"/>
                    <a:pt x="1428" y="1280"/>
                    <a:pt x="1668" y="1112"/>
                  </a:cubicBezTo>
                  <a:cubicBezTo>
                    <a:pt x="2035" y="878"/>
                    <a:pt x="1935" y="611"/>
                    <a:pt x="1735" y="344"/>
                  </a:cubicBezTo>
                  <a:cubicBezTo>
                    <a:pt x="1623" y="142"/>
                    <a:pt x="1481" y="1"/>
                    <a:pt x="12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2" name="Google Shape;672;p8"/>
            <p:cNvSpPr/>
            <p:nvPr/>
          </p:nvSpPr>
          <p:spPr>
            <a:xfrm>
              <a:off x="4229850" y="970475"/>
              <a:ext cx="34225" cy="29450"/>
            </a:xfrm>
            <a:custGeom>
              <a:rect b="b" l="l" r="r" t="t"/>
              <a:pathLst>
                <a:path extrusionOk="0" h="1178" w="1369">
                  <a:moveTo>
                    <a:pt x="594" y="1"/>
                  </a:moveTo>
                  <a:cubicBezTo>
                    <a:pt x="562" y="1"/>
                    <a:pt x="531" y="9"/>
                    <a:pt x="501" y="27"/>
                  </a:cubicBezTo>
                  <a:cubicBezTo>
                    <a:pt x="301" y="160"/>
                    <a:pt x="1" y="694"/>
                    <a:pt x="201" y="994"/>
                  </a:cubicBezTo>
                  <a:cubicBezTo>
                    <a:pt x="284" y="1128"/>
                    <a:pt x="476" y="1178"/>
                    <a:pt x="672" y="1178"/>
                  </a:cubicBezTo>
                  <a:cubicBezTo>
                    <a:pt x="868" y="1178"/>
                    <a:pt x="1068" y="1128"/>
                    <a:pt x="1168" y="1061"/>
                  </a:cubicBezTo>
                  <a:cubicBezTo>
                    <a:pt x="1368" y="928"/>
                    <a:pt x="1235" y="694"/>
                    <a:pt x="1068" y="394"/>
                  </a:cubicBezTo>
                  <a:cubicBezTo>
                    <a:pt x="904" y="175"/>
                    <a:pt x="740" y="1"/>
                    <a:pt x="5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3" name="Google Shape;673;p8"/>
            <p:cNvSpPr/>
            <p:nvPr/>
          </p:nvSpPr>
          <p:spPr>
            <a:xfrm>
              <a:off x="388295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6" y="0"/>
                  </a:moveTo>
                  <a:cubicBezTo>
                    <a:pt x="768" y="0"/>
                    <a:pt x="647" y="60"/>
                    <a:pt x="534" y="221"/>
                  </a:cubicBezTo>
                  <a:cubicBezTo>
                    <a:pt x="300" y="588"/>
                    <a:pt x="0" y="1522"/>
                    <a:pt x="300" y="1722"/>
                  </a:cubicBezTo>
                  <a:cubicBezTo>
                    <a:pt x="331" y="1741"/>
                    <a:pt x="367" y="1750"/>
                    <a:pt x="409" y="1750"/>
                  </a:cubicBezTo>
                  <a:cubicBezTo>
                    <a:pt x="734" y="1750"/>
                    <a:pt x="1361" y="1218"/>
                    <a:pt x="1568" y="922"/>
                  </a:cubicBezTo>
                  <a:cubicBezTo>
                    <a:pt x="1802" y="555"/>
                    <a:pt x="1601" y="355"/>
                    <a:pt x="1335" y="155"/>
                  </a:cubicBezTo>
                  <a:cubicBezTo>
                    <a:pt x="1179" y="68"/>
                    <a:pt x="1033" y="0"/>
                    <a:pt x="8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8"/>
            <p:cNvSpPr/>
            <p:nvPr/>
          </p:nvSpPr>
          <p:spPr>
            <a:xfrm>
              <a:off x="39354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75" y="1"/>
                  </a:moveTo>
                  <a:cubicBezTo>
                    <a:pt x="743" y="1"/>
                    <a:pt x="614" y="61"/>
                    <a:pt x="501" y="222"/>
                  </a:cubicBezTo>
                  <a:cubicBezTo>
                    <a:pt x="301" y="589"/>
                    <a:pt x="1" y="1523"/>
                    <a:pt x="268" y="1723"/>
                  </a:cubicBezTo>
                  <a:cubicBezTo>
                    <a:pt x="298" y="1742"/>
                    <a:pt x="334" y="1751"/>
                    <a:pt x="376" y="1751"/>
                  </a:cubicBezTo>
                  <a:cubicBezTo>
                    <a:pt x="701" y="1751"/>
                    <a:pt x="1328" y="1218"/>
                    <a:pt x="1535" y="922"/>
                  </a:cubicBezTo>
                  <a:cubicBezTo>
                    <a:pt x="1769" y="589"/>
                    <a:pt x="1569" y="355"/>
                    <a:pt x="1302" y="155"/>
                  </a:cubicBezTo>
                  <a:cubicBezTo>
                    <a:pt x="1164" y="69"/>
                    <a:pt x="1017" y="1"/>
                    <a:pt x="8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5" name="Google Shape;675;p8"/>
            <p:cNvSpPr/>
            <p:nvPr/>
          </p:nvSpPr>
          <p:spPr>
            <a:xfrm>
              <a:off x="3987175" y="969875"/>
              <a:ext cx="44225" cy="43675"/>
            </a:xfrm>
            <a:custGeom>
              <a:rect b="b" l="l" r="r" t="t"/>
              <a:pathLst>
                <a:path extrusionOk="0" h="1747" w="1769">
                  <a:moveTo>
                    <a:pt x="906" y="1"/>
                  </a:moveTo>
                  <a:cubicBezTo>
                    <a:pt x="776" y="1"/>
                    <a:pt x="651" y="68"/>
                    <a:pt x="535" y="251"/>
                  </a:cubicBezTo>
                  <a:cubicBezTo>
                    <a:pt x="301" y="585"/>
                    <a:pt x="1" y="1519"/>
                    <a:pt x="268" y="1719"/>
                  </a:cubicBezTo>
                  <a:cubicBezTo>
                    <a:pt x="302" y="1738"/>
                    <a:pt x="341" y="1746"/>
                    <a:pt x="385" y="1746"/>
                  </a:cubicBezTo>
                  <a:cubicBezTo>
                    <a:pt x="727" y="1746"/>
                    <a:pt x="1328" y="1214"/>
                    <a:pt x="1535" y="918"/>
                  </a:cubicBezTo>
                  <a:cubicBezTo>
                    <a:pt x="1769" y="585"/>
                    <a:pt x="1602" y="351"/>
                    <a:pt x="1302" y="151"/>
                  </a:cubicBezTo>
                  <a:cubicBezTo>
                    <a:pt x="1168" y="68"/>
                    <a:pt x="1035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8"/>
            <p:cNvSpPr/>
            <p:nvPr/>
          </p:nvSpPr>
          <p:spPr>
            <a:xfrm>
              <a:off x="4038900" y="892325"/>
              <a:ext cx="44200" cy="43900"/>
            </a:xfrm>
            <a:custGeom>
              <a:rect b="b" l="l" r="r" t="t"/>
              <a:pathLst>
                <a:path extrusionOk="0" h="1756" w="1768">
                  <a:moveTo>
                    <a:pt x="905" y="1"/>
                  </a:moveTo>
                  <a:cubicBezTo>
                    <a:pt x="776" y="1"/>
                    <a:pt x="651" y="67"/>
                    <a:pt x="534" y="251"/>
                  </a:cubicBezTo>
                  <a:cubicBezTo>
                    <a:pt x="300" y="584"/>
                    <a:pt x="0" y="1518"/>
                    <a:pt x="267" y="1719"/>
                  </a:cubicBezTo>
                  <a:cubicBezTo>
                    <a:pt x="305" y="1744"/>
                    <a:pt x="350" y="1755"/>
                    <a:pt x="400" y="1755"/>
                  </a:cubicBezTo>
                  <a:cubicBezTo>
                    <a:pt x="745" y="1755"/>
                    <a:pt x="1331" y="1209"/>
                    <a:pt x="1534" y="918"/>
                  </a:cubicBezTo>
                  <a:cubicBezTo>
                    <a:pt x="1768" y="584"/>
                    <a:pt x="1601" y="351"/>
                    <a:pt x="1301" y="151"/>
                  </a:cubicBezTo>
                  <a:cubicBezTo>
                    <a:pt x="1168" y="67"/>
                    <a:pt x="1034" y="1"/>
                    <a:pt x="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7" name="Google Shape;677;p8"/>
            <p:cNvSpPr/>
            <p:nvPr/>
          </p:nvSpPr>
          <p:spPr>
            <a:xfrm>
              <a:off x="4090600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395" y="1"/>
                  </a:moveTo>
                  <a:cubicBezTo>
                    <a:pt x="317" y="1"/>
                    <a:pt x="251" y="34"/>
                    <a:pt x="200" y="110"/>
                  </a:cubicBezTo>
                  <a:cubicBezTo>
                    <a:pt x="67" y="310"/>
                    <a:pt x="0" y="877"/>
                    <a:pt x="267" y="1077"/>
                  </a:cubicBezTo>
                  <a:cubicBezTo>
                    <a:pt x="337" y="1124"/>
                    <a:pt x="417" y="1143"/>
                    <a:pt x="502" y="1143"/>
                  </a:cubicBezTo>
                  <a:cubicBezTo>
                    <a:pt x="780" y="1143"/>
                    <a:pt x="1099" y="931"/>
                    <a:pt x="1201" y="777"/>
                  </a:cubicBezTo>
                  <a:cubicBezTo>
                    <a:pt x="1334" y="577"/>
                    <a:pt x="1134" y="410"/>
                    <a:pt x="867" y="210"/>
                  </a:cubicBezTo>
                  <a:cubicBezTo>
                    <a:pt x="682" y="86"/>
                    <a:pt x="522" y="1"/>
                    <a:pt x="3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8" name="Google Shape;678;p8"/>
            <p:cNvSpPr/>
            <p:nvPr/>
          </p:nvSpPr>
          <p:spPr>
            <a:xfrm>
              <a:off x="3835400" y="1102925"/>
              <a:ext cx="34225" cy="45950"/>
            </a:xfrm>
            <a:custGeom>
              <a:rect b="b" l="l" r="r" t="t"/>
              <a:pathLst>
                <a:path extrusionOk="0" h="1838" w="1369">
                  <a:moveTo>
                    <a:pt x="499" y="0"/>
                  </a:moveTo>
                  <a:cubicBezTo>
                    <a:pt x="284" y="0"/>
                    <a:pt x="116" y="88"/>
                    <a:pt x="68" y="400"/>
                  </a:cubicBezTo>
                  <a:cubicBezTo>
                    <a:pt x="1" y="800"/>
                    <a:pt x="68" y="1767"/>
                    <a:pt x="401" y="1834"/>
                  </a:cubicBezTo>
                  <a:cubicBezTo>
                    <a:pt x="413" y="1837"/>
                    <a:pt x="426" y="1838"/>
                    <a:pt x="438" y="1838"/>
                  </a:cubicBezTo>
                  <a:cubicBezTo>
                    <a:pt x="769" y="1838"/>
                    <a:pt x="1204" y="1019"/>
                    <a:pt x="1268" y="633"/>
                  </a:cubicBezTo>
                  <a:cubicBezTo>
                    <a:pt x="1369" y="233"/>
                    <a:pt x="1102" y="100"/>
                    <a:pt x="768" y="33"/>
                  </a:cubicBezTo>
                  <a:cubicBezTo>
                    <a:pt x="674" y="14"/>
                    <a:pt x="583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9" name="Google Shape;679;p8"/>
            <p:cNvSpPr/>
            <p:nvPr/>
          </p:nvSpPr>
          <p:spPr>
            <a:xfrm>
              <a:off x="3852925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560" y="0"/>
                  </a:moveTo>
                  <a:cubicBezTo>
                    <a:pt x="332" y="0"/>
                    <a:pt x="151" y="94"/>
                    <a:pt x="100" y="394"/>
                  </a:cubicBezTo>
                  <a:cubicBezTo>
                    <a:pt x="0" y="795"/>
                    <a:pt x="100" y="1795"/>
                    <a:pt x="434" y="1862"/>
                  </a:cubicBezTo>
                  <a:cubicBezTo>
                    <a:pt x="446" y="1865"/>
                    <a:pt x="458" y="1866"/>
                    <a:pt x="470" y="1866"/>
                  </a:cubicBezTo>
                  <a:cubicBezTo>
                    <a:pt x="800" y="1866"/>
                    <a:pt x="1237" y="1014"/>
                    <a:pt x="1301" y="628"/>
                  </a:cubicBezTo>
                  <a:cubicBezTo>
                    <a:pt x="1368" y="228"/>
                    <a:pt x="1135" y="94"/>
                    <a:pt x="801" y="27"/>
                  </a:cubicBezTo>
                  <a:cubicBezTo>
                    <a:pt x="718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0" name="Google Shape;680;p8"/>
            <p:cNvSpPr/>
            <p:nvPr/>
          </p:nvSpPr>
          <p:spPr>
            <a:xfrm>
              <a:off x="3871275" y="9196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60" y="0"/>
                  </a:moveTo>
                  <a:cubicBezTo>
                    <a:pt x="332" y="0"/>
                    <a:pt x="150" y="94"/>
                    <a:pt x="100" y="394"/>
                  </a:cubicBezTo>
                  <a:cubicBezTo>
                    <a:pt x="0" y="828"/>
                    <a:pt x="100" y="1795"/>
                    <a:pt x="434" y="1862"/>
                  </a:cubicBezTo>
                  <a:cubicBezTo>
                    <a:pt x="446" y="1864"/>
                    <a:pt x="459" y="1865"/>
                    <a:pt x="471" y="1865"/>
                  </a:cubicBezTo>
                  <a:cubicBezTo>
                    <a:pt x="799" y="1865"/>
                    <a:pt x="1205" y="1047"/>
                    <a:pt x="1301" y="661"/>
                  </a:cubicBezTo>
                  <a:cubicBezTo>
                    <a:pt x="1368" y="227"/>
                    <a:pt x="1134" y="94"/>
                    <a:pt x="801" y="27"/>
                  </a:cubicBezTo>
                  <a:cubicBezTo>
                    <a:pt x="717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1" name="Google Shape;681;p8"/>
            <p:cNvSpPr/>
            <p:nvPr/>
          </p:nvSpPr>
          <p:spPr>
            <a:xfrm>
              <a:off x="3889625" y="8287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31" y="0"/>
                  </a:moveTo>
                  <a:cubicBezTo>
                    <a:pt x="311" y="0"/>
                    <a:pt x="142" y="94"/>
                    <a:pt x="67" y="394"/>
                  </a:cubicBezTo>
                  <a:cubicBezTo>
                    <a:pt x="0" y="794"/>
                    <a:pt x="100" y="1795"/>
                    <a:pt x="400" y="1862"/>
                  </a:cubicBezTo>
                  <a:cubicBezTo>
                    <a:pt x="412" y="1864"/>
                    <a:pt x="424" y="1865"/>
                    <a:pt x="436" y="1865"/>
                  </a:cubicBezTo>
                  <a:cubicBezTo>
                    <a:pt x="767" y="1865"/>
                    <a:pt x="1205" y="1014"/>
                    <a:pt x="1301" y="628"/>
                  </a:cubicBezTo>
                  <a:cubicBezTo>
                    <a:pt x="1368" y="227"/>
                    <a:pt x="1101" y="94"/>
                    <a:pt x="767" y="27"/>
                  </a:cubicBezTo>
                  <a:cubicBezTo>
                    <a:pt x="684" y="11"/>
                    <a:pt x="60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2" name="Google Shape;682;p8"/>
            <p:cNvSpPr/>
            <p:nvPr/>
          </p:nvSpPr>
          <p:spPr>
            <a:xfrm>
              <a:off x="3905450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384" y="0"/>
                  </a:moveTo>
                  <a:cubicBezTo>
                    <a:pt x="210" y="0"/>
                    <a:pt x="89" y="53"/>
                    <a:pt x="68" y="205"/>
                  </a:cubicBezTo>
                  <a:cubicBezTo>
                    <a:pt x="1" y="439"/>
                    <a:pt x="168" y="1006"/>
                    <a:pt x="501" y="1073"/>
                  </a:cubicBezTo>
                  <a:cubicBezTo>
                    <a:pt x="523" y="1077"/>
                    <a:pt x="545" y="1079"/>
                    <a:pt x="567" y="1079"/>
                  </a:cubicBezTo>
                  <a:cubicBezTo>
                    <a:pt x="882" y="1079"/>
                    <a:pt x="1206" y="657"/>
                    <a:pt x="1268" y="439"/>
                  </a:cubicBezTo>
                  <a:cubicBezTo>
                    <a:pt x="1302" y="205"/>
                    <a:pt x="1035" y="105"/>
                    <a:pt x="701" y="39"/>
                  </a:cubicBezTo>
                  <a:cubicBezTo>
                    <a:pt x="585" y="15"/>
                    <a:pt x="477" y="0"/>
                    <a:pt x="3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3" name="Google Shape;683;p8"/>
            <p:cNvSpPr/>
            <p:nvPr/>
          </p:nvSpPr>
          <p:spPr>
            <a:xfrm>
              <a:off x="3772875" y="1102925"/>
              <a:ext cx="34200" cy="45950"/>
            </a:xfrm>
            <a:custGeom>
              <a:rect b="b" l="l" r="r" t="t"/>
              <a:pathLst>
                <a:path extrusionOk="0" h="1838" w="1368">
                  <a:moveTo>
                    <a:pt x="864" y="0"/>
                  </a:moveTo>
                  <a:cubicBezTo>
                    <a:pt x="783" y="0"/>
                    <a:pt x="695" y="14"/>
                    <a:pt x="601" y="33"/>
                  </a:cubicBezTo>
                  <a:cubicBezTo>
                    <a:pt x="267" y="100"/>
                    <a:pt x="0" y="233"/>
                    <a:pt x="100" y="633"/>
                  </a:cubicBezTo>
                  <a:cubicBezTo>
                    <a:pt x="164" y="1019"/>
                    <a:pt x="600" y="1838"/>
                    <a:pt x="930" y="1838"/>
                  </a:cubicBezTo>
                  <a:cubicBezTo>
                    <a:pt x="943" y="1838"/>
                    <a:pt x="955" y="1837"/>
                    <a:pt x="967" y="1834"/>
                  </a:cubicBezTo>
                  <a:cubicBezTo>
                    <a:pt x="1301" y="1767"/>
                    <a:pt x="1368" y="800"/>
                    <a:pt x="1301" y="400"/>
                  </a:cubicBezTo>
                  <a:cubicBezTo>
                    <a:pt x="1229" y="88"/>
                    <a:pt x="1071" y="0"/>
                    <a:pt x="8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4" name="Google Shape;684;p8"/>
            <p:cNvSpPr/>
            <p:nvPr/>
          </p:nvSpPr>
          <p:spPr>
            <a:xfrm>
              <a:off x="3755350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8" y="0"/>
                  </a:moveTo>
                  <a:cubicBezTo>
                    <a:pt x="732" y="0"/>
                    <a:pt x="651" y="11"/>
                    <a:pt x="568" y="27"/>
                  </a:cubicBezTo>
                  <a:cubicBezTo>
                    <a:pt x="234" y="94"/>
                    <a:pt x="1" y="228"/>
                    <a:pt x="67" y="628"/>
                  </a:cubicBezTo>
                  <a:cubicBezTo>
                    <a:pt x="132" y="1014"/>
                    <a:pt x="568" y="1866"/>
                    <a:pt x="899" y="1866"/>
                  </a:cubicBezTo>
                  <a:cubicBezTo>
                    <a:pt x="911" y="1866"/>
                    <a:pt x="923" y="1865"/>
                    <a:pt x="935" y="1862"/>
                  </a:cubicBezTo>
                  <a:cubicBezTo>
                    <a:pt x="1268" y="1795"/>
                    <a:pt x="1368" y="795"/>
                    <a:pt x="1268" y="394"/>
                  </a:cubicBezTo>
                  <a:cubicBezTo>
                    <a:pt x="1218" y="94"/>
                    <a:pt x="1037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5" name="Google Shape;685;p8"/>
            <p:cNvSpPr/>
            <p:nvPr/>
          </p:nvSpPr>
          <p:spPr>
            <a:xfrm>
              <a:off x="3737000" y="9196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9" y="0"/>
                  </a:moveTo>
                  <a:cubicBezTo>
                    <a:pt x="733" y="0"/>
                    <a:pt x="651" y="11"/>
                    <a:pt x="568" y="27"/>
                  </a:cubicBezTo>
                  <a:cubicBezTo>
                    <a:pt x="234" y="94"/>
                    <a:pt x="1" y="227"/>
                    <a:pt x="67" y="661"/>
                  </a:cubicBezTo>
                  <a:cubicBezTo>
                    <a:pt x="164" y="1047"/>
                    <a:pt x="570" y="1865"/>
                    <a:pt x="898" y="1865"/>
                  </a:cubicBezTo>
                  <a:cubicBezTo>
                    <a:pt x="910" y="1865"/>
                    <a:pt x="923" y="1864"/>
                    <a:pt x="935" y="1862"/>
                  </a:cubicBezTo>
                  <a:cubicBezTo>
                    <a:pt x="1268" y="1795"/>
                    <a:pt x="1368" y="828"/>
                    <a:pt x="1268" y="394"/>
                  </a:cubicBezTo>
                  <a:cubicBezTo>
                    <a:pt x="1218" y="94"/>
                    <a:pt x="1037" y="0"/>
                    <a:pt x="8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6" name="Google Shape;686;p8"/>
            <p:cNvSpPr/>
            <p:nvPr/>
          </p:nvSpPr>
          <p:spPr>
            <a:xfrm>
              <a:off x="3718650" y="8287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23" y="0"/>
                  </a:moveTo>
                  <a:cubicBezTo>
                    <a:pt x="751" y="0"/>
                    <a:pt x="676" y="11"/>
                    <a:pt x="601" y="27"/>
                  </a:cubicBezTo>
                  <a:cubicBezTo>
                    <a:pt x="268" y="94"/>
                    <a:pt x="1" y="227"/>
                    <a:pt x="68" y="628"/>
                  </a:cubicBezTo>
                  <a:cubicBezTo>
                    <a:pt x="164" y="1014"/>
                    <a:pt x="571" y="1865"/>
                    <a:pt x="899" y="1865"/>
                  </a:cubicBezTo>
                  <a:cubicBezTo>
                    <a:pt x="911" y="1865"/>
                    <a:pt x="923" y="1864"/>
                    <a:pt x="935" y="1862"/>
                  </a:cubicBezTo>
                  <a:cubicBezTo>
                    <a:pt x="1268" y="1795"/>
                    <a:pt x="1369" y="794"/>
                    <a:pt x="1268" y="394"/>
                  </a:cubicBezTo>
                  <a:cubicBezTo>
                    <a:pt x="1218" y="94"/>
                    <a:pt x="1037" y="0"/>
                    <a:pt x="8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7" name="Google Shape;687;p8"/>
            <p:cNvSpPr/>
            <p:nvPr/>
          </p:nvSpPr>
          <p:spPr>
            <a:xfrm>
              <a:off x="3704475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919" y="0"/>
                  </a:moveTo>
                  <a:cubicBezTo>
                    <a:pt x="826" y="0"/>
                    <a:pt x="717" y="15"/>
                    <a:pt x="601" y="39"/>
                  </a:cubicBezTo>
                  <a:cubicBezTo>
                    <a:pt x="268" y="105"/>
                    <a:pt x="1" y="205"/>
                    <a:pt x="34" y="439"/>
                  </a:cubicBezTo>
                  <a:cubicBezTo>
                    <a:pt x="65" y="657"/>
                    <a:pt x="417" y="1079"/>
                    <a:pt x="735" y="1079"/>
                  </a:cubicBezTo>
                  <a:cubicBezTo>
                    <a:pt x="757" y="1079"/>
                    <a:pt x="780" y="1077"/>
                    <a:pt x="801" y="1073"/>
                  </a:cubicBezTo>
                  <a:cubicBezTo>
                    <a:pt x="1135" y="1006"/>
                    <a:pt x="1302" y="439"/>
                    <a:pt x="1235" y="205"/>
                  </a:cubicBezTo>
                  <a:cubicBezTo>
                    <a:pt x="1213" y="53"/>
                    <a:pt x="1092" y="0"/>
                    <a:pt x="9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8" name="Google Shape;688;p8"/>
            <p:cNvSpPr/>
            <p:nvPr/>
          </p:nvSpPr>
          <p:spPr>
            <a:xfrm>
              <a:off x="371450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3" y="0"/>
                  </a:moveTo>
                  <a:cubicBezTo>
                    <a:pt x="752" y="0"/>
                    <a:pt x="605" y="68"/>
                    <a:pt x="467" y="155"/>
                  </a:cubicBezTo>
                  <a:cubicBezTo>
                    <a:pt x="200" y="355"/>
                    <a:pt x="0" y="555"/>
                    <a:pt x="234" y="922"/>
                  </a:cubicBezTo>
                  <a:cubicBezTo>
                    <a:pt x="441" y="1218"/>
                    <a:pt x="1068" y="1750"/>
                    <a:pt x="1393" y="1750"/>
                  </a:cubicBezTo>
                  <a:cubicBezTo>
                    <a:pt x="1435" y="1750"/>
                    <a:pt x="1471" y="1741"/>
                    <a:pt x="1501" y="1722"/>
                  </a:cubicBezTo>
                  <a:cubicBezTo>
                    <a:pt x="1801" y="1522"/>
                    <a:pt x="1468" y="588"/>
                    <a:pt x="1268" y="221"/>
                  </a:cubicBezTo>
                  <a:cubicBezTo>
                    <a:pt x="1155" y="60"/>
                    <a:pt x="1026" y="0"/>
                    <a:pt x="8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9" name="Google Shape;689;p8"/>
            <p:cNvSpPr/>
            <p:nvPr/>
          </p:nvSpPr>
          <p:spPr>
            <a:xfrm>
              <a:off x="36627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90" y="1"/>
                  </a:moveTo>
                  <a:cubicBezTo>
                    <a:pt x="753" y="1"/>
                    <a:pt x="606" y="69"/>
                    <a:pt x="468" y="155"/>
                  </a:cubicBezTo>
                  <a:cubicBezTo>
                    <a:pt x="168" y="355"/>
                    <a:pt x="1" y="589"/>
                    <a:pt x="234" y="922"/>
                  </a:cubicBezTo>
                  <a:cubicBezTo>
                    <a:pt x="442" y="1218"/>
                    <a:pt x="1069" y="1751"/>
                    <a:pt x="1394" y="1751"/>
                  </a:cubicBezTo>
                  <a:cubicBezTo>
                    <a:pt x="1435" y="1751"/>
                    <a:pt x="1472" y="1742"/>
                    <a:pt x="1502" y="1723"/>
                  </a:cubicBezTo>
                  <a:cubicBezTo>
                    <a:pt x="1769" y="1523"/>
                    <a:pt x="1469" y="589"/>
                    <a:pt x="1235" y="222"/>
                  </a:cubicBezTo>
                  <a:cubicBezTo>
                    <a:pt x="1138" y="61"/>
                    <a:pt x="1018" y="1"/>
                    <a:pt x="8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0" name="Google Shape;690;p8"/>
            <p:cNvSpPr/>
            <p:nvPr/>
          </p:nvSpPr>
          <p:spPr>
            <a:xfrm>
              <a:off x="3611075" y="96987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8"/>
                    <a:pt x="468" y="151"/>
                  </a:cubicBezTo>
                  <a:cubicBezTo>
                    <a:pt x="168" y="351"/>
                    <a:pt x="1" y="585"/>
                    <a:pt x="234" y="918"/>
                  </a:cubicBezTo>
                  <a:cubicBezTo>
                    <a:pt x="438" y="1210"/>
                    <a:pt x="1024" y="1756"/>
                    <a:pt x="1369" y="1756"/>
                  </a:cubicBezTo>
                  <a:cubicBezTo>
                    <a:pt x="1419" y="1756"/>
                    <a:pt x="1464" y="1744"/>
                    <a:pt x="1502" y="1719"/>
                  </a:cubicBezTo>
                  <a:cubicBezTo>
                    <a:pt x="1769" y="1519"/>
                    <a:pt x="1469" y="585"/>
                    <a:pt x="1235" y="251"/>
                  </a:cubicBezTo>
                  <a:cubicBezTo>
                    <a:pt x="1118" y="68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1" name="Google Shape;691;p8"/>
            <p:cNvSpPr/>
            <p:nvPr/>
          </p:nvSpPr>
          <p:spPr>
            <a:xfrm>
              <a:off x="3559375" y="89232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7"/>
                    <a:pt x="468" y="151"/>
                  </a:cubicBezTo>
                  <a:cubicBezTo>
                    <a:pt x="167" y="351"/>
                    <a:pt x="1" y="584"/>
                    <a:pt x="234" y="918"/>
                  </a:cubicBezTo>
                  <a:cubicBezTo>
                    <a:pt x="438" y="1209"/>
                    <a:pt x="1024" y="1755"/>
                    <a:pt x="1369" y="1755"/>
                  </a:cubicBezTo>
                  <a:cubicBezTo>
                    <a:pt x="1419" y="1755"/>
                    <a:pt x="1464" y="1744"/>
                    <a:pt x="1502" y="1719"/>
                  </a:cubicBezTo>
                  <a:cubicBezTo>
                    <a:pt x="1769" y="1518"/>
                    <a:pt x="1468" y="584"/>
                    <a:pt x="1235" y="251"/>
                  </a:cubicBezTo>
                  <a:cubicBezTo>
                    <a:pt x="1118" y="67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2" name="Google Shape;692;p8"/>
            <p:cNvSpPr/>
            <p:nvPr/>
          </p:nvSpPr>
          <p:spPr>
            <a:xfrm>
              <a:off x="3518525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939" y="1"/>
                  </a:moveTo>
                  <a:cubicBezTo>
                    <a:pt x="813" y="1"/>
                    <a:pt x="653" y="86"/>
                    <a:pt x="467" y="210"/>
                  </a:cubicBezTo>
                  <a:cubicBezTo>
                    <a:pt x="200" y="410"/>
                    <a:pt x="0" y="577"/>
                    <a:pt x="134" y="777"/>
                  </a:cubicBezTo>
                  <a:cubicBezTo>
                    <a:pt x="236" y="931"/>
                    <a:pt x="555" y="1143"/>
                    <a:pt x="833" y="1143"/>
                  </a:cubicBezTo>
                  <a:cubicBezTo>
                    <a:pt x="917" y="1143"/>
                    <a:pt x="998" y="1124"/>
                    <a:pt x="1068" y="1077"/>
                  </a:cubicBezTo>
                  <a:cubicBezTo>
                    <a:pt x="1334" y="877"/>
                    <a:pt x="1268" y="310"/>
                    <a:pt x="1134" y="110"/>
                  </a:cubicBezTo>
                  <a:cubicBezTo>
                    <a:pt x="1083" y="34"/>
                    <a:pt x="1018" y="1"/>
                    <a:pt x="9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3" name="Google Shape;693;p8"/>
            <p:cNvSpPr/>
            <p:nvPr/>
          </p:nvSpPr>
          <p:spPr>
            <a:xfrm>
              <a:off x="3671950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8"/>
                    <a:pt x="368" y="1111"/>
                  </a:cubicBezTo>
                  <a:cubicBezTo>
                    <a:pt x="608" y="1280"/>
                    <a:pt x="1161" y="1483"/>
                    <a:pt x="1526" y="1483"/>
                  </a:cubicBezTo>
                  <a:cubicBezTo>
                    <a:pt x="1667" y="1483"/>
                    <a:pt x="1780" y="1452"/>
                    <a:pt x="1836" y="1378"/>
                  </a:cubicBezTo>
                  <a:cubicBezTo>
                    <a:pt x="2036" y="1078"/>
                    <a:pt x="1369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4" name="Google Shape;694;p8"/>
            <p:cNvSpPr/>
            <p:nvPr/>
          </p:nvSpPr>
          <p:spPr>
            <a:xfrm>
              <a:off x="3594400" y="11160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7"/>
                    <a:pt x="368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80" y="1452"/>
                    <a:pt x="1835" y="1378"/>
                  </a:cubicBezTo>
                  <a:cubicBezTo>
                    <a:pt x="2035" y="1078"/>
                    <a:pt x="1368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5" name="Google Shape;695;p8"/>
            <p:cNvSpPr/>
            <p:nvPr/>
          </p:nvSpPr>
          <p:spPr>
            <a:xfrm>
              <a:off x="35168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8" y="0"/>
                  </a:moveTo>
                  <a:cubicBezTo>
                    <a:pt x="555" y="0"/>
                    <a:pt x="413" y="142"/>
                    <a:pt x="301" y="344"/>
                  </a:cubicBezTo>
                  <a:cubicBezTo>
                    <a:pt x="101" y="610"/>
                    <a:pt x="0" y="877"/>
                    <a:pt x="367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79" y="1452"/>
                    <a:pt x="1835" y="1378"/>
                  </a:cubicBezTo>
                  <a:cubicBezTo>
                    <a:pt x="2035" y="1077"/>
                    <a:pt x="1368" y="344"/>
                    <a:pt x="1035" y="110"/>
                  </a:cubicBezTo>
                  <a:cubicBezTo>
                    <a:pt x="925" y="34"/>
                    <a:pt x="827" y="0"/>
                    <a:pt x="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6" name="Google Shape;696;p8"/>
            <p:cNvSpPr/>
            <p:nvPr/>
          </p:nvSpPr>
          <p:spPr>
            <a:xfrm>
              <a:off x="3439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738" y="1"/>
                  </a:moveTo>
                  <a:cubicBezTo>
                    <a:pt x="555" y="1"/>
                    <a:pt x="413" y="142"/>
                    <a:pt x="300" y="344"/>
                  </a:cubicBezTo>
                  <a:cubicBezTo>
                    <a:pt x="100" y="611"/>
                    <a:pt x="0" y="878"/>
                    <a:pt x="367" y="1112"/>
                  </a:cubicBezTo>
                  <a:cubicBezTo>
                    <a:pt x="608" y="1280"/>
                    <a:pt x="1161" y="1483"/>
                    <a:pt x="1525" y="1483"/>
                  </a:cubicBezTo>
                  <a:cubicBezTo>
                    <a:pt x="1666" y="1483"/>
                    <a:pt x="1779" y="1453"/>
                    <a:pt x="1835" y="1378"/>
                  </a:cubicBezTo>
                  <a:cubicBezTo>
                    <a:pt x="2035" y="1078"/>
                    <a:pt x="1401" y="311"/>
                    <a:pt x="1034" y="111"/>
                  </a:cubicBezTo>
                  <a:cubicBezTo>
                    <a:pt x="925" y="34"/>
                    <a:pt x="827" y="1"/>
                    <a:pt x="7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7" name="Google Shape;697;p8"/>
            <p:cNvSpPr/>
            <p:nvPr/>
          </p:nvSpPr>
          <p:spPr>
            <a:xfrm>
              <a:off x="3378425" y="970900"/>
              <a:ext cx="34200" cy="29025"/>
            </a:xfrm>
            <a:custGeom>
              <a:rect b="b" l="l" r="r" t="t"/>
              <a:pathLst>
                <a:path extrusionOk="0" h="1161" w="1368">
                  <a:moveTo>
                    <a:pt x="753" y="1"/>
                  </a:moveTo>
                  <a:cubicBezTo>
                    <a:pt x="613" y="1"/>
                    <a:pt x="457" y="169"/>
                    <a:pt x="300" y="377"/>
                  </a:cubicBezTo>
                  <a:cubicBezTo>
                    <a:pt x="134" y="677"/>
                    <a:pt x="0" y="911"/>
                    <a:pt x="200" y="1044"/>
                  </a:cubicBezTo>
                  <a:cubicBezTo>
                    <a:pt x="300" y="1111"/>
                    <a:pt x="501" y="1161"/>
                    <a:pt x="697" y="1161"/>
                  </a:cubicBezTo>
                  <a:cubicBezTo>
                    <a:pt x="892" y="1161"/>
                    <a:pt x="1084" y="1111"/>
                    <a:pt x="1168" y="977"/>
                  </a:cubicBezTo>
                  <a:cubicBezTo>
                    <a:pt x="1368" y="677"/>
                    <a:pt x="1068" y="143"/>
                    <a:pt x="867" y="43"/>
                  </a:cubicBezTo>
                  <a:cubicBezTo>
                    <a:pt x="831" y="14"/>
                    <a:pt x="793" y="1"/>
                    <a:pt x="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8" name="Google Shape;698;p8"/>
            <p:cNvSpPr/>
            <p:nvPr/>
          </p:nvSpPr>
          <p:spPr>
            <a:xfrm>
              <a:off x="3651950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10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4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2" y="889"/>
                  </a:cubicBezTo>
                  <a:cubicBezTo>
                    <a:pt x="1968" y="556"/>
                    <a:pt x="1068" y="89"/>
                    <a:pt x="667" y="22"/>
                  </a:cubicBezTo>
                  <a:cubicBezTo>
                    <a:pt x="609" y="7"/>
                    <a:pt x="557" y="1"/>
                    <a:pt x="5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9" name="Google Shape;699;p8"/>
            <p:cNvSpPr/>
            <p:nvPr/>
          </p:nvSpPr>
          <p:spPr>
            <a:xfrm>
              <a:off x="3560225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09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3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1" y="889"/>
                  </a:cubicBezTo>
                  <a:cubicBezTo>
                    <a:pt x="1968" y="556"/>
                    <a:pt x="1101" y="89"/>
                    <a:pt x="667" y="22"/>
                  </a:cubicBezTo>
                  <a:cubicBezTo>
                    <a:pt x="609" y="8"/>
                    <a:pt x="557" y="1"/>
                    <a:pt x="5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0" name="Google Shape;700;p8"/>
            <p:cNvSpPr/>
            <p:nvPr/>
          </p:nvSpPr>
          <p:spPr>
            <a:xfrm>
              <a:off x="3469325" y="1188500"/>
              <a:ext cx="48375" cy="31275"/>
            </a:xfrm>
            <a:custGeom>
              <a:rect b="b" l="l" r="r" t="t"/>
              <a:pathLst>
                <a:path extrusionOk="0" h="1251" w="1935">
                  <a:moveTo>
                    <a:pt x="530" y="1"/>
                  </a:moveTo>
                  <a:cubicBezTo>
                    <a:pt x="211" y="1"/>
                    <a:pt x="126" y="218"/>
                    <a:pt x="67" y="513"/>
                  </a:cubicBezTo>
                  <a:cubicBezTo>
                    <a:pt x="0" y="846"/>
                    <a:pt x="0" y="1146"/>
                    <a:pt x="434" y="1213"/>
                  </a:cubicBezTo>
                  <a:cubicBezTo>
                    <a:pt x="532" y="1238"/>
                    <a:pt x="664" y="1250"/>
                    <a:pt x="808" y="1250"/>
                  </a:cubicBezTo>
                  <a:cubicBezTo>
                    <a:pt x="1254" y="1250"/>
                    <a:pt x="1818" y="1131"/>
                    <a:pt x="1868" y="880"/>
                  </a:cubicBezTo>
                  <a:cubicBezTo>
                    <a:pt x="1935" y="546"/>
                    <a:pt x="1068" y="79"/>
                    <a:pt x="667" y="12"/>
                  </a:cubicBezTo>
                  <a:cubicBezTo>
                    <a:pt x="617" y="5"/>
                    <a:pt x="571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1" name="Google Shape;701;p8"/>
            <p:cNvSpPr/>
            <p:nvPr/>
          </p:nvSpPr>
          <p:spPr>
            <a:xfrm>
              <a:off x="33775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540" y="1"/>
                  </a:moveTo>
                  <a:cubicBezTo>
                    <a:pt x="238" y="1"/>
                    <a:pt x="127" y="218"/>
                    <a:pt x="68" y="513"/>
                  </a:cubicBezTo>
                  <a:cubicBezTo>
                    <a:pt x="1" y="846"/>
                    <a:pt x="34" y="1147"/>
                    <a:pt x="434" y="1213"/>
                  </a:cubicBezTo>
                  <a:cubicBezTo>
                    <a:pt x="533" y="1238"/>
                    <a:pt x="667" y="1250"/>
                    <a:pt x="814" y="1250"/>
                  </a:cubicBezTo>
                  <a:cubicBezTo>
                    <a:pt x="1269" y="1250"/>
                    <a:pt x="1852" y="1131"/>
                    <a:pt x="1902" y="880"/>
                  </a:cubicBezTo>
                  <a:cubicBezTo>
                    <a:pt x="1969" y="546"/>
                    <a:pt x="1068" y="112"/>
                    <a:pt x="668" y="12"/>
                  </a:cubicBezTo>
                  <a:cubicBezTo>
                    <a:pt x="622" y="5"/>
                    <a:pt x="579" y="1"/>
                    <a:pt x="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2" name="Google Shape;702;p8"/>
            <p:cNvSpPr/>
            <p:nvPr/>
          </p:nvSpPr>
          <p:spPr>
            <a:xfrm>
              <a:off x="330587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424" y="1"/>
                  </a:moveTo>
                  <a:cubicBezTo>
                    <a:pt x="221" y="1"/>
                    <a:pt x="129" y="225"/>
                    <a:pt x="67" y="538"/>
                  </a:cubicBezTo>
                  <a:cubicBezTo>
                    <a:pt x="33" y="871"/>
                    <a:pt x="0" y="1171"/>
                    <a:pt x="234" y="1205"/>
                  </a:cubicBezTo>
                  <a:cubicBezTo>
                    <a:pt x="253" y="1208"/>
                    <a:pt x="275" y="1209"/>
                    <a:pt x="299" y="1209"/>
                  </a:cubicBezTo>
                  <a:cubicBezTo>
                    <a:pt x="559" y="1209"/>
                    <a:pt x="1040" y="1043"/>
                    <a:pt x="1101" y="738"/>
                  </a:cubicBezTo>
                  <a:cubicBezTo>
                    <a:pt x="1168" y="438"/>
                    <a:pt x="701" y="37"/>
                    <a:pt x="467" y="4"/>
                  </a:cubicBezTo>
                  <a:cubicBezTo>
                    <a:pt x="452" y="2"/>
                    <a:pt x="438" y="1"/>
                    <a:pt x="4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3" name="Google Shape;703;p8"/>
            <p:cNvSpPr/>
            <p:nvPr/>
          </p:nvSpPr>
          <p:spPr>
            <a:xfrm>
              <a:off x="3651950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4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4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9" y="1250"/>
                    <a:pt x="621" y="1246"/>
                    <a:pt x="667" y="1238"/>
                  </a:cubicBezTo>
                  <a:cubicBezTo>
                    <a:pt x="1068" y="1172"/>
                    <a:pt x="1968" y="705"/>
                    <a:pt x="1902" y="371"/>
                  </a:cubicBezTo>
                  <a:cubicBezTo>
                    <a:pt x="1851" y="119"/>
                    <a:pt x="1269" y="0"/>
                    <a:pt x="8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8"/>
            <p:cNvSpPr/>
            <p:nvPr/>
          </p:nvSpPr>
          <p:spPr>
            <a:xfrm>
              <a:off x="3560225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3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3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8" y="1250"/>
                    <a:pt x="621" y="1246"/>
                    <a:pt x="667" y="1238"/>
                  </a:cubicBezTo>
                  <a:cubicBezTo>
                    <a:pt x="1101" y="1138"/>
                    <a:pt x="1968" y="704"/>
                    <a:pt x="1901" y="371"/>
                  </a:cubicBezTo>
                  <a:cubicBezTo>
                    <a:pt x="1851" y="119"/>
                    <a:pt x="1268" y="0"/>
                    <a:pt x="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5" name="Google Shape;705;p8"/>
            <p:cNvSpPr/>
            <p:nvPr/>
          </p:nvSpPr>
          <p:spPr>
            <a:xfrm>
              <a:off x="3469325" y="1322975"/>
              <a:ext cx="48375" cy="31225"/>
            </a:xfrm>
            <a:custGeom>
              <a:rect b="b" l="l" r="r" t="t"/>
              <a:pathLst>
                <a:path extrusionOk="0" h="1249" w="1935">
                  <a:moveTo>
                    <a:pt x="808" y="0"/>
                  </a:moveTo>
                  <a:cubicBezTo>
                    <a:pt x="664" y="0"/>
                    <a:pt x="532" y="13"/>
                    <a:pt x="434" y="37"/>
                  </a:cubicBezTo>
                  <a:cubicBezTo>
                    <a:pt x="0" y="104"/>
                    <a:pt x="0" y="371"/>
                    <a:pt x="67" y="704"/>
                  </a:cubicBezTo>
                  <a:cubicBezTo>
                    <a:pt x="127" y="1003"/>
                    <a:pt x="213" y="1248"/>
                    <a:pt x="542" y="1248"/>
                  </a:cubicBezTo>
                  <a:cubicBezTo>
                    <a:pt x="580" y="1248"/>
                    <a:pt x="622" y="1245"/>
                    <a:pt x="667" y="1238"/>
                  </a:cubicBezTo>
                  <a:cubicBezTo>
                    <a:pt x="1068" y="1138"/>
                    <a:pt x="1935" y="671"/>
                    <a:pt x="1868" y="371"/>
                  </a:cubicBezTo>
                  <a:cubicBezTo>
                    <a:pt x="1818" y="119"/>
                    <a:pt x="1254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6" name="Google Shape;706;p8"/>
            <p:cNvSpPr/>
            <p:nvPr/>
          </p:nvSpPr>
          <p:spPr>
            <a:xfrm>
              <a:off x="33775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778" y="0"/>
                  </a:moveTo>
                  <a:cubicBezTo>
                    <a:pt x="645" y="0"/>
                    <a:pt x="524" y="9"/>
                    <a:pt x="434" y="24"/>
                  </a:cubicBezTo>
                  <a:cubicBezTo>
                    <a:pt x="34" y="124"/>
                    <a:pt x="1" y="391"/>
                    <a:pt x="68" y="724"/>
                  </a:cubicBezTo>
                  <a:cubicBezTo>
                    <a:pt x="125" y="1009"/>
                    <a:pt x="230" y="1246"/>
                    <a:pt x="510" y="1246"/>
                  </a:cubicBezTo>
                  <a:cubicBezTo>
                    <a:pt x="558" y="1246"/>
                    <a:pt x="610" y="1239"/>
                    <a:pt x="668" y="1224"/>
                  </a:cubicBezTo>
                  <a:cubicBezTo>
                    <a:pt x="1068" y="1158"/>
                    <a:pt x="1969" y="691"/>
                    <a:pt x="1902" y="357"/>
                  </a:cubicBezTo>
                  <a:cubicBezTo>
                    <a:pt x="1850" y="99"/>
                    <a:pt x="1237" y="0"/>
                    <a:pt x="7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7" name="Google Shape;707;p8"/>
            <p:cNvSpPr/>
            <p:nvPr/>
          </p:nvSpPr>
          <p:spPr>
            <a:xfrm>
              <a:off x="330587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355" y="1"/>
                  </a:moveTo>
                  <a:cubicBezTo>
                    <a:pt x="309" y="1"/>
                    <a:pt x="268" y="6"/>
                    <a:pt x="234" y="15"/>
                  </a:cubicBezTo>
                  <a:cubicBezTo>
                    <a:pt x="0" y="49"/>
                    <a:pt x="33" y="316"/>
                    <a:pt x="67" y="649"/>
                  </a:cubicBezTo>
                  <a:cubicBezTo>
                    <a:pt x="130" y="964"/>
                    <a:pt x="222" y="1219"/>
                    <a:pt x="429" y="1219"/>
                  </a:cubicBezTo>
                  <a:cubicBezTo>
                    <a:pt x="441" y="1219"/>
                    <a:pt x="454" y="1218"/>
                    <a:pt x="467" y="1216"/>
                  </a:cubicBezTo>
                  <a:cubicBezTo>
                    <a:pt x="701" y="1150"/>
                    <a:pt x="1168" y="783"/>
                    <a:pt x="1101" y="449"/>
                  </a:cubicBezTo>
                  <a:cubicBezTo>
                    <a:pt x="1044" y="164"/>
                    <a:pt x="622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8" name="Google Shape;708;p8"/>
            <p:cNvSpPr/>
            <p:nvPr/>
          </p:nvSpPr>
          <p:spPr>
            <a:xfrm>
              <a:off x="3671950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4"/>
                    <a:pt x="560" y="1497"/>
                    <a:pt x="752" y="1497"/>
                  </a:cubicBezTo>
                  <a:cubicBezTo>
                    <a:pt x="838" y="1497"/>
                    <a:pt x="932" y="1466"/>
                    <a:pt x="1035" y="1394"/>
                  </a:cubicBezTo>
                  <a:cubicBezTo>
                    <a:pt x="1369" y="1160"/>
                    <a:pt x="2036" y="393"/>
                    <a:pt x="1836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9" name="Google Shape;709;p8"/>
            <p:cNvSpPr/>
            <p:nvPr/>
          </p:nvSpPr>
          <p:spPr>
            <a:xfrm>
              <a:off x="3594400" y="1389125"/>
              <a:ext cx="50900" cy="37450"/>
            </a:xfrm>
            <a:custGeom>
              <a:rect b="b" l="l" r="r" t="t"/>
              <a:pathLst>
                <a:path extrusionOk="0" h="1498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5"/>
                    <a:pt x="560" y="1497"/>
                    <a:pt x="752" y="1497"/>
                  </a:cubicBezTo>
                  <a:cubicBezTo>
                    <a:pt x="838" y="1497"/>
                    <a:pt x="931" y="1466"/>
                    <a:pt x="1035" y="1394"/>
                  </a:cubicBezTo>
                  <a:cubicBezTo>
                    <a:pt x="1368" y="1160"/>
                    <a:pt x="2035" y="393"/>
                    <a:pt x="1835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0" name="Google Shape;710;p8"/>
            <p:cNvSpPr/>
            <p:nvPr/>
          </p:nvSpPr>
          <p:spPr>
            <a:xfrm>
              <a:off x="35168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1514" y="1"/>
                  </a:moveTo>
                  <a:cubicBezTo>
                    <a:pt x="1149" y="1"/>
                    <a:pt x="605" y="211"/>
                    <a:pt x="367" y="354"/>
                  </a:cubicBezTo>
                  <a:cubicBezTo>
                    <a:pt x="0" y="588"/>
                    <a:pt x="101" y="888"/>
                    <a:pt x="301" y="1155"/>
                  </a:cubicBezTo>
                  <a:cubicBezTo>
                    <a:pt x="416" y="1339"/>
                    <a:pt x="563" y="1491"/>
                    <a:pt x="752" y="1491"/>
                  </a:cubicBezTo>
                  <a:cubicBezTo>
                    <a:pt x="837" y="1491"/>
                    <a:pt x="931" y="1460"/>
                    <a:pt x="1035" y="1388"/>
                  </a:cubicBezTo>
                  <a:cubicBezTo>
                    <a:pt x="1368" y="1155"/>
                    <a:pt x="2035" y="387"/>
                    <a:pt x="1835" y="121"/>
                  </a:cubicBezTo>
                  <a:cubicBezTo>
                    <a:pt x="1778" y="35"/>
                    <a:pt x="1660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1" name="Google Shape;711;p8"/>
            <p:cNvSpPr/>
            <p:nvPr/>
          </p:nvSpPr>
          <p:spPr>
            <a:xfrm>
              <a:off x="3439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1525" y="1"/>
                  </a:moveTo>
                  <a:cubicBezTo>
                    <a:pt x="1161" y="1"/>
                    <a:pt x="608" y="204"/>
                    <a:pt x="367" y="373"/>
                  </a:cubicBezTo>
                  <a:cubicBezTo>
                    <a:pt x="0" y="573"/>
                    <a:pt x="100" y="873"/>
                    <a:pt x="300" y="1140"/>
                  </a:cubicBezTo>
                  <a:cubicBezTo>
                    <a:pt x="416" y="1324"/>
                    <a:pt x="562" y="1476"/>
                    <a:pt x="752" y="1476"/>
                  </a:cubicBezTo>
                  <a:cubicBezTo>
                    <a:pt x="837" y="1476"/>
                    <a:pt x="931" y="1446"/>
                    <a:pt x="1034" y="1373"/>
                  </a:cubicBezTo>
                  <a:cubicBezTo>
                    <a:pt x="1401" y="1140"/>
                    <a:pt x="2035" y="373"/>
                    <a:pt x="1835" y="106"/>
                  </a:cubicBezTo>
                  <a:cubicBezTo>
                    <a:pt x="1779" y="31"/>
                    <a:pt x="1666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2" name="Google Shape;712;p8"/>
            <p:cNvSpPr/>
            <p:nvPr/>
          </p:nvSpPr>
          <p:spPr>
            <a:xfrm>
              <a:off x="3378425" y="1542800"/>
              <a:ext cx="34200" cy="29000"/>
            </a:xfrm>
            <a:custGeom>
              <a:rect b="b" l="l" r="r" t="t"/>
              <a:pathLst>
                <a:path extrusionOk="0" h="1160" w="1368">
                  <a:moveTo>
                    <a:pt x="697" y="0"/>
                  </a:moveTo>
                  <a:cubicBezTo>
                    <a:pt x="501" y="0"/>
                    <a:pt x="300" y="50"/>
                    <a:pt x="200" y="117"/>
                  </a:cubicBezTo>
                  <a:cubicBezTo>
                    <a:pt x="0" y="217"/>
                    <a:pt x="134" y="484"/>
                    <a:pt x="300" y="751"/>
                  </a:cubicBezTo>
                  <a:cubicBezTo>
                    <a:pt x="457" y="986"/>
                    <a:pt x="614" y="1160"/>
                    <a:pt x="755" y="1160"/>
                  </a:cubicBezTo>
                  <a:cubicBezTo>
                    <a:pt x="794" y="1160"/>
                    <a:pt x="831" y="1147"/>
                    <a:pt x="867" y="1118"/>
                  </a:cubicBezTo>
                  <a:cubicBezTo>
                    <a:pt x="1068" y="984"/>
                    <a:pt x="1368" y="484"/>
                    <a:pt x="1168" y="184"/>
                  </a:cubicBezTo>
                  <a:cubicBezTo>
                    <a:pt x="1084" y="50"/>
                    <a:pt x="892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3" name="Google Shape;713;p8"/>
            <p:cNvSpPr/>
            <p:nvPr/>
          </p:nvSpPr>
          <p:spPr>
            <a:xfrm>
              <a:off x="3714500" y="1373800"/>
              <a:ext cx="44225" cy="43825"/>
            </a:xfrm>
            <a:custGeom>
              <a:rect b="b" l="l" r="r" t="t"/>
              <a:pathLst>
                <a:path extrusionOk="0" h="1753" w="1769">
                  <a:moveTo>
                    <a:pt x="1372" y="1"/>
                  </a:moveTo>
                  <a:cubicBezTo>
                    <a:pt x="1042" y="1"/>
                    <a:pt x="436" y="521"/>
                    <a:pt x="234" y="839"/>
                  </a:cubicBezTo>
                  <a:cubicBezTo>
                    <a:pt x="0" y="1173"/>
                    <a:pt x="200" y="1407"/>
                    <a:pt x="467" y="1573"/>
                  </a:cubicBezTo>
                  <a:cubicBezTo>
                    <a:pt x="604" y="1676"/>
                    <a:pt x="751" y="1753"/>
                    <a:pt x="892" y="1753"/>
                  </a:cubicBezTo>
                  <a:cubicBezTo>
                    <a:pt x="1025" y="1753"/>
                    <a:pt x="1154" y="1685"/>
                    <a:pt x="1268" y="1507"/>
                  </a:cubicBezTo>
                  <a:cubicBezTo>
                    <a:pt x="1468" y="1173"/>
                    <a:pt x="1768" y="239"/>
                    <a:pt x="1501" y="39"/>
                  </a:cubicBezTo>
                  <a:cubicBezTo>
                    <a:pt x="1466" y="13"/>
                    <a:pt x="1422" y="1"/>
                    <a:pt x="1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8"/>
            <p:cNvSpPr/>
            <p:nvPr/>
          </p:nvSpPr>
          <p:spPr>
            <a:xfrm>
              <a:off x="36627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1373" y="1"/>
                  </a:moveTo>
                  <a:cubicBezTo>
                    <a:pt x="1043" y="1"/>
                    <a:pt x="437" y="521"/>
                    <a:pt x="234" y="840"/>
                  </a:cubicBezTo>
                  <a:cubicBezTo>
                    <a:pt x="1" y="1173"/>
                    <a:pt x="168" y="1407"/>
                    <a:pt x="468" y="1574"/>
                  </a:cubicBezTo>
                  <a:cubicBezTo>
                    <a:pt x="605" y="1677"/>
                    <a:pt x="751" y="1753"/>
                    <a:pt x="888" y="1753"/>
                  </a:cubicBezTo>
                  <a:cubicBezTo>
                    <a:pt x="1017" y="1753"/>
                    <a:pt x="1138" y="1685"/>
                    <a:pt x="1235" y="1507"/>
                  </a:cubicBezTo>
                  <a:cubicBezTo>
                    <a:pt x="1469" y="1173"/>
                    <a:pt x="1769" y="206"/>
                    <a:pt x="1502" y="39"/>
                  </a:cubicBezTo>
                  <a:cubicBezTo>
                    <a:pt x="1467" y="13"/>
                    <a:pt x="1423" y="1"/>
                    <a:pt x="13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5" name="Google Shape;715;p8"/>
            <p:cNvSpPr/>
            <p:nvPr/>
          </p:nvSpPr>
          <p:spPr>
            <a:xfrm>
              <a:off x="36110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2"/>
                    <a:pt x="168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9" y="1172"/>
                    <a:pt x="1769" y="205"/>
                    <a:pt x="1502" y="38"/>
                  </a:cubicBezTo>
                  <a:cubicBezTo>
                    <a:pt x="1462" y="12"/>
                    <a:pt x="1416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6" name="Google Shape;716;p8"/>
            <p:cNvSpPr/>
            <p:nvPr/>
          </p:nvSpPr>
          <p:spPr>
            <a:xfrm>
              <a:off x="3559375" y="160647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3"/>
                    <a:pt x="167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8" y="1173"/>
                    <a:pt x="1769" y="205"/>
                    <a:pt x="1502" y="39"/>
                  </a:cubicBezTo>
                  <a:cubicBezTo>
                    <a:pt x="1462" y="12"/>
                    <a:pt x="1415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8"/>
            <p:cNvSpPr/>
            <p:nvPr/>
          </p:nvSpPr>
          <p:spPr>
            <a:xfrm>
              <a:off x="3518525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830" y="0"/>
                  </a:moveTo>
                  <a:cubicBezTo>
                    <a:pt x="553" y="0"/>
                    <a:pt x="236" y="206"/>
                    <a:pt x="134" y="334"/>
                  </a:cubicBezTo>
                  <a:cubicBezTo>
                    <a:pt x="0" y="534"/>
                    <a:pt x="200" y="734"/>
                    <a:pt x="467" y="934"/>
                  </a:cubicBezTo>
                  <a:cubicBezTo>
                    <a:pt x="660" y="1041"/>
                    <a:pt x="825" y="1135"/>
                    <a:pt x="954" y="1135"/>
                  </a:cubicBezTo>
                  <a:cubicBezTo>
                    <a:pt x="1026" y="1135"/>
                    <a:pt x="1087" y="1106"/>
                    <a:pt x="1134" y="1034"/>
                  </a:cubicBezTo>
                  <a:cubicBezTo>
                    <a:pt x="1268" y="834"/>
                    <a:pt x="1334" y="234"/>
                    <a:pt x="1068" y="67"/>
                  </a:cubicBezTo>
                  <a:cubicBezTo>
                    <a:pt x="997" y="20"/>
                    <a:pt x="915" y="0"/>
                    <a:pt x="8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8"/>
            <p:cNvSpPr/>
            <p:nvPr/>
          </p:nvSpPr>
          <p:spPr>
            <a:xfrm>
              <a:off x="3772875" y="1393025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932" y="0"/>
                  </a:moveTo>
                  <a:cubicBezTo>
                    <a:pt x="601" y="0"/>
                    <a:pt x="165" y="852"/>
                    <a:pt x="100" y="1238"/>
                  </a:cubicBezTo>
                  <a:cubicBezTo>
                    <a:pt x="0" y="1638"/>
                    <a:pt x="267" y="1772"/>
                    <a:pt x="601" y="1838"/>
                  </a:cubicBezTo>
                  <a:cubicBezTo>
                    <a:pt x="684" y="1855"/>
                    <a:pt x="763" y="1865"/>
                    <a:pt x="837" y="1865"/>
                  </a:cubicBezTo>
                  <a:cubicBezTo>
                    <a:pt x="1057" y="1865"/>
                    <a:pt x="1226" y="1772"/>
                    <a:pt x="1301" y="1471"/>
                  </a:cubicBezTo>
                  <a:cubicBezTo>
                    <a:pt x="1368" y="1071"/>
                    <a:pt x="1301" y="70"/>
                    <a:pt x="967" y="4"/>
                  </a:cubicBezTo>
                  <a:cubicBezTo>
                    <a:pt x="956" y="1"/>
                    <a:pt x="944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9" name="Google Shape;719;p8"/>
            <p:cNvSpPr/>
            <p:nvPr/>
          </p:nvSpPr>
          <p:spPr>
            <a:xfrm>
              <a:off x="3755350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97" y="0"/>
                  </a:moveTo>
                  <a:cubicBezTo>
                    <a:pt x="567" y="0"/>
                    <a:pt x="132" y="819"/>
                    <a:pt x="67" y="1205"/>
                  </a:cubicBezTo>
                  <a:cubicBezTo>
                    <a:pt x="1" y="1639"/>
                    <a:pt x="234" y="1772"/>
                    <a:pt x="568" y="1839"/>
                  </a:cubicBezTo>
                  <a:cubicBezTo>
                    <a:pt x="651" y="1855"/>
                    <a:pt x="732" y="1866"/>
                    <a:pt x="808" y="1866"/>
                  </a:cubicBezTo>
                  <a:cubicBezTo>
                    <a:pt x="1037" y="1866"/>
                    <a:pt x="1218" y="1772"/>
                    <a:pt x="1268" y="1472"/>
                  </a:cubicBezTo>
                  <a:cubicBezTo>
                    <a:pt x="1368" y="1038"/>
                    <a:pt x="1268" y="71"/>
                    <a:pt x="935" y="4"/>
                  </a:cubicBezTo>
                  <a:cubicBezTo>
                    <a:pt x="922" y="2"/>
                    <a:pt x="910" y="0"/>
                    <a:pt x="8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0" name="Google Shape;720;p8"/>
            <p:cNvSpPr/>
            <p:nvPr/>
          </p:nvSpPr>
          <p:spPr>
            <a:xfrm>
              <a:off x="3737000" y="1575650"/>
              <a:ext cx="34225" cy="46775"/>
            </a:xfrm>
            <a:custGeom>
              <a:rect b="b" l="l" r="r" t="t"/>
              <a:pathLst>
                <a:path extrusionOk="0" h="1871" w="1369">
                  <a:moveTo>
                    <a:pt x="899" y="0"/>
                  </a:moveTo>
                  <a:cubicBezTo>
                    <a:pt x="571" y="0"/>
                    <a:pt x="164" y="852"/>
                    <a:pt x="67" y="1238"/>
                  </a:cubicBezTo>
                  <a:cubicBezTo>
                    <a:pt x="1" y="1638"/>
                    <a:pt x="234" y="1772"/>
                    <a:pt x="568" y="1839"/>
                  </a:cubicBezTo>
                  <a:cubicBezTo>
                    <a:pt x="662" y="1857"/>
                    <a:pt x="753" y="1871"/>
                    <a:pt x="837" y="1871"/>
                  </a:cubicBezTo>
                  <a:cubicBezTo>
                    <a:pt x="1052" y="1871"/>
                    <a:pt x="1220" y="1783"/>
                    <a:pt x="1268" y="1472"/>
                  </a:cubicBezTo>
                  <a:cubicBezTo>
                    <a:pt x="1368" y="1071"/>
                    <a:pt x="1268" y="71"/>
                    <a:pt x="935" y="4"/>
                  </a:cubicBezTo>
                  <a:cubicBezTo>
                    <a:pt x="923" y="2"/>
                    <a:pt x="911" y="0"/>
                    <a:pt x="8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1" name="Google Shape;721;p8"/>
            <p:cNvSpPr/>
            <p:nvPr/>
          </p:nvSpPr>
          <p:spPr>
            <a:xfrm>
              <a:off x="3718650" y="1667375"/>
              <a:ext cx="34225" cy="46675"/>
            </a:xfrm>
            <a:custGeom>
              <a:rect b="b" l="l" r="r" t="t"/>
              <a:pathLst>
                <a:path extrusionOk="0" h="1867" w="1369">
                  <a:moveTo>
                    <a:pt x="898" y="1"/>
                  </a:moveTo>
                  <a:cubicBezTo>
                    <a:pt x="570" y="1"/>
                    <a:pt x="164" y="821"/>
                    <a:pt x="68" y="1238"/>
                  </a:cubicBezTo>
                  <a:cubicBezTo>
                    <a:pt x="1" y="1639"/>
                    <a:pt x="268" y="1772"/>
                    <a:pt x="601" y="1839"/>
                  </a:cubicBezTo>
                  <a:cubicBezTo>
                    <a:pt x="685" y="1856"/>
                    <a:pt x="764" y="1866"/>
                    <a:pt x="837" y="1866"/>
                  </a:cubicBezTo>
                  <a:cubicBezTo>
                    <a:pt x="1056" y="1866"/>
                    <a:pt x="1218" y="1772"/>
                    <a:pt x="1268" y="1472"/>
                  </a:cubicBezTo>
                  <a:cubicBezTo>
                    <a:pt x="1369" y="1072"/>
                    <a:pt x="1268" y="71"/>
                    <a:pt x="935" y="4"/>
                  </a:cubicBezTo>
                  <a:cubicBezTo>
                    <a:pt x="923" y="2"/>
                    <a:pt x="910" y="1"/>
                    <a:pt x="8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8"/>
            <p:cNvSpPr/>
            <p:nvPr/>
          </p:nvSpPr>
          <p:spPr>
            <a:xfrm>
              <a:off x="3704475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735" y="0"/>
                  </a:moveTo>
                  <a:cubicBezTo>
                    <a:pt x="417" y="0"/>
                    <a:pt x="65" y="422"/>
                    <a:pt x="34" y="640"/>
                  </a:cubicBezTo>
                  <a:cubicBezTo>
                    <a:pt x="1" y="840"/>
                    <a:pt x="268" y="941"/>
                    <a:pt x="601" y="1007"/>
                  </a:cubicBezTo>
                  <a:cubicBezTo>
                    <a:pt x="738" y="1035"/>
                    <a:pt x="864" y="1056"/>
                    <a:pt x="967" y="1056"/>
                  </a:cubicBezTo>
                  <a:cubicBezTo>
                    <a:pt x="1115" y="1056"/>
                    <a:pt x="1215" y="1012"/>
                    <a:pt x="1235" y="874"/>
                  </a:cubicBezTo>
                  <a:cubicBezTo>
                    <a:pt x="1302" y="640"/>
                    <a:pt x="1135" y="73"/>
                    <a:pt x="801" y="7"/>
                  </a:cubicBezTo>
                  <a:cubicBezTo>
                    <a:pt x="780" y="2"/>
                    <a:pt x="757" y="0"/>
                    <a:pt x="7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3" name="Google Shape;723;p8"/>
            <p:cNvSpPr/>
            <p:nvPr/>
          </p:nvSpPr>
          <p:spPr>
            <a:xfrm>
              <a:off x="3806225" y="631725"/>
              <a:ext cx="30050" cy="308575"/>
            </a:xfrm>
            <a:custGeom>
              <a:rect b="b" l="l" r="r" t="t"/>
              <a:pathLst>
                <a:path extrusionOk="0" h="12343" w="1202">
                  <a:moveTo>
                    <a:pt x="601" y="1"/>
                  </a:moveTo>
                  <a:cubicBezTo>
                    <a:pt x="267" y="1"/>
                    <a:pt x="0" y="534"/>
                    <a:pt x="0" y="3270"/>
                  </a:cubicBezTo>
                  <a:cubicBezTo>
                    <a:pt x="0" y="6038"/>
                    <a:pt x="267" y="12343"/>
                    <a:pt x="601" y="12343"/>
                  </a:cubicBezTo>
                  <a:cubicBezTo>
                    <a:pt x="934" y="12343"/>
                    <a:pt x="1201" y="6038"/>
                    <a:pt x="1201" y="3270"/>
                  </a:cubicBezTo>
                  <a:cubicBezTo>
                    <a:pt x="1201" y="534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4" name="Google Shape;724;p8"/>
            <p:cNvSpPr/>
            <p:nvPr/>
          </p:nvSpPr>
          <p:spPr>
            <a:xfrm>
              <a:off x="3567725" y="680350"/>
              <a:ext cx="134275" cy="285025"/>
            </a:xfrm>
            <a:custGeom>
              <a:rect b="b" l="l" r="r" t="t"/>
              <a:pathLst>
                <a:path extrusionOk="0" h="11401" w="5371">
                  <a:moveTo>
                    <a:pt x="475" y="0"/>
                  </a:moveTo>
                  <a:cubicBezTo>
                    <a:pt x="437" y="0"/>
                    <a:pt x="401" y="9"/>
                    <a:pt x="367" y="24"/>
                  </a:cubicBezTo>
                  <a:cubicBezTo>
                    <a:pt x="34" y="157"/>
                    <a:pt x="0" y="724"/>
                    <a:pt x="1034" y="3259"/>
                  </a:cubicBezTo>
                  <a:cubicBezTo>
                    <a:pt x="2089" y="5798"/>
                    <a:pt x="4709" y="11401"/>
                    <a:pt x="5059" y="11401"/>
                  </a:cubicBezTo>
                  <a:cubicBezTo>
                    <a:pt x="5063" y="11401"/>
                    <a:pt x="5067" y="11400"/>
                    <a:pt x="5071" y="11398"/>
                  </a:cubicBezTo>
                  <a:cubicBezTo>
                    <a:pt x="5371" y="11265"/>
                    <a:pt x="3236" y="5327"/>
                    <a:pt x="2168" y="2792"/>
                  </a:cubicBezTo>
                  <a:cubicBezTo>
                    <a:pt x="1251" y="542"/>
                    <a:pt x="779" y="0"/>
                    <a:pt x="4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5" name="Google Shape;725;p8"/>
            <p:cNvSpPr/>
            <p:nvPr/>
          </p:nvSpPr>
          <p:spPr>
            <a:xfrm>
              <a:off x="3363400" y="817325"/>
              <a:ext cx="229350" cy="219950"/>
            </a:xfrm>
            <a:custGeom>
              <a:rect b="b" l="l" r="r" t="t"/>
              <a:pathLst>
                <a:path extrusionOk="0" h="8798" w="9174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1" y="315"/>
                    <a:pt x="168" y="883"/>
                    <a:pt x="2102" y="2817"/>
                  </a:cubicBezTo>
                  <a:cubicBezTo>
                    <a:pt x="4018" y="4733"/>
                    <a:pt x="8462" y="8797"/>
                    <a:pt x="8913" y="8797"/>
                  </a:cubicBezTo>
                  <a:cubicBezTo>
                    <a:pt x="8925" y="8797"/>
                    <a:pt x="8934" y="8794"/>
                    <a:pt x="8940" y="8788"/>
                  </a:cubicBezTo>
                  <a:cubicBezTo>
                    <a:pt x="9174" y="8555"/>
                    <a:pt x="4938" y="3918"/>
                    <a:pt x="2970" y="1950"/>
                  </a:cubicBezTo>
                  <a:cubicBezTo>
                    <a:pt x="1448" y="429"/>
                    <a:pt x="773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6" name="Google Shape;726;p8"/>
            <p:cNvSpPr/>
            <p:nvPr/>
          </p:nvSpPr>
          <p:spPr>
            <a:xfrm>
              <a:off x="322747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545" y="1"/>
                  </a:moveTo>
                  <a:cubicBezTo>
                    <a:pt x="294" y="1"/>
                    <a:pt x="184" y="80"/>
                    <a:pt x="134" y="193"/>
                  </a:cubicBezTo>
                  <a:cubicBezTo>
                    <a:pt x="1" y="526"/>
                    <a:pt x="367" y="960"/>
                    <a:pt x="2903" y="2027"/>
                  </a:cubicBezTo>
                  <a:cubicBezTo>
                    <a:pt x="5305" y="3026"/>
                    <a:pt x="10626" y="4958"/>
                    <a:pt x="11413" y="4958"/>
                  </a:cubicBezTo>
                  <a:cubicBezTo>
                    <a:pt x="11467" y="4958"/>
                    <a:pt x="11500" y="4949"/>
                    <a:pt x="11509" y="4929"/>
                  </a:cubicBezTo>
                  <a:cubicBezTo>
                    <a:pt x="11642" y="4629"/>
                    <a:pt x="5938" y="1960"/>
                    <a:pt x="3370" y="893"/>
                  </a:cubicBezTo>
                  <a:cubicBezTo>
                    <a:pt x="1782" y="224"/>
                    <a:pt x="966" y="1"/>
                    <a:pt x="5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7" name="Google Shape;727;p8"/>
            <p:cNvSpPr/>
            <p:nvPr/>
          </p:nvSpPr>
          <p:spPr>
            <a:xfrm>
              <a:off x="3181600" y="1255500"/>
              <a:ext cx="308600" cy="30900"/>
            </a:xfrm>
            <a:custGeom>
              <a:rect b="b" l="l" r="r" t="t"/>
              <a:pathLst>
                <a:path extrusionOk="0" h="1236" w="12344">
                  <a:moveTo>
                    <a:pt x="3303" y="1"/>
                  </a:moveTo>
                  <a:cubicBezTo>
                    <a:pt x="535" y="1"/>
                    <a:pt x="1" y="301"/>
                    <a:pt x="1" y="635"/>
                  </a:cubicBezTo>
                  <a:cubicBezTo>
                    <a:pt x="1" y="968"/>
                    <a:pt x="535" y="1235"/>
                    <a:pt x="3303" y="1235"/>
                  </a:cubicBezTo>
                  <a:cubicBezTo>
                    <a:pt x="6039" y="1235"/>
                    <a:pt x="12343" y="968"/>
                    <a:pt x="12343" y="635"/>
                  </a:cubicBezTo>
                  <a:cubicBezTo>
                    <a:pt x="12343" y="301"/>
                    <a:pt x="6039" y="1"/>
                    <a:pt x="3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8" name="Google Shape;728;p8"/>
            <p:cNvSpPr/>
            <p:nvPr/>
          </p:nvSpPr>
          <p:spPr>
            <a:xfrm>
              <a:off x="322747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11398" y="0"/>
                  </a:moveTo>
                  <a:cubicBezTo>
                    <a:pt x="10563" y="0"/>
                    <a:pt x="5291" y="1944"/>
                    <a:pt x="2903" y="2937"/>
                  </a:cubicBezTo>
                  <a:cubicBezTo>
                    <a:pt x="367" y="3971"/>
                    <a:pt x="1" y="4438"/>
                    <a:pt x="134" y="4738"/>
                  </a:cubicBezTo>
                  <a:cubicBezTo>
                    <a:pt x="184" y="4863"/>
                    <a:pt x="295" y="4946"/>
                    <a:pt x="549" y="4946"/>
                  </a:cubicBezTo>
                  <a:cubicBezTo>
                    <a:pt x="971" y="4946"/>
                    <a:pt x="1786" y="4717"/>
                    <a:pt x="3370" y="4071"/>
                  </a:cubicBezTo>
                  <a:cubicBezTo>
                    <a:pt x="5938" y="3004"/>
                    <a:pt x="11642" y="335"/>
                    <a:pt x="11509" y="35"/>
                  </a:cubicBezTo>
                  <a:cubicBezTo>
                    <a:pt x="11499" y="11"/>
                    <a:pt x="11462" y="0"/>
                    <a:pt x="11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9" name="Google Shape;729;p8"/>
            <p:cNvSpPr/>
            <p:nvPr/>
          </p:nvSpPr>
          <p:spPr>
            <a:xfrm>
              <a:off x="3363400" y="1504625"/>
              <a:ext cx="229350" cy="220775"/>
            </a:xfrm>
            <a:custGeom>
              <a:rect b="b" l="l" r="r" t="t"/>
              <a:pathLst>
                <a:path extrusionOk="0" h="8831" w="9174">
                  <a:moveTo>
                    <a:pt x="8913" y="0"/>
                  </a:moveTo>
                  <a:cubicBezTo>
                    <a:pt x="8463" y="0"/>
                    <a:pt x="4018" y="4097"/>
                    <a:pt x="2102" y="5981"/>
                  </a:cubicBezTo>
                  <a:cubicBezTo>
                    <a:pt x="168" y="7949"/>
                    <a:pt x="1" y="8516"/>
                    <a:pt x="234" y="8749"/>
                  </a:cubicBezTo>
                  <a:cubicBezTo>
                    <a:pt x="284" y="8799"/>
                    <a:pt x="349" y="8830"/>
                    <a:pt x="438" y="8830"/>
                  </a:cubicBezTo>
                  <a:cubicBezTo>
                    <a:pt x="771" y="8830"/>
                    <a:pt x="1446" y="8398"/>
                    <a:pt x="2970" y="6848"/>
                  </a:cubicBezTo>
                  <a:cubicBezTo>
                    <a:pt x="4938" y="4913"/>
                    <a:pt x="9174" y="276"/>
                    <a:pt x="8940" y="10"/>
                  </a:cubicBezTo>
                  <a:cubicBezTo>
                    <a:pt x="8934" y="3"/>
                    <a:pt x="8925" y="0"/>
                    <a:pt x="8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0" name="Google Shape;730;p8"/>
            <p:cNvSpPr/>
            <p:nvPr/>
          </p:nvSpPr>
          <p:spPr>
            <a:xfrm>
              <a:off x="3567725" y="1577350"/>
              <a:ext cx="134275" cy="285050"/>
            </a:xfrm>
            <a:custGeom>
              <a:rect b="b" l="l" r="r" t="t"/>
              <a:pathLst>
                <a:path extrusionOk="0" h="11402" w="5371">
                  <a:moveTo>
                    <a:pt x="5059" y="0"/>
                  </a:moveTo>
                  <a:cubicBezTo>
                    <a:pt x="4709" y="0"/>
                    <a:pt x="2089" y="5603"/>
                    <a:pt x="1034" y="8108"/>
                  </a:cubicBezTo>
                  <a:cubicBezTo>
                    <a:pt x="0" y="10677"/>
                    <a:pt x="34" y="11244"/>
                    <a:pt x="367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79" y="11401"/>
                    <a:pt x="1250" y="10856"/>
                    <a:pt x="2168" y="8575"/>
                  </a:cubicBezTo>
                  <a:cubicBezTo>
                    <a:pt x="3236" y="6040"/>
                    <a:pt x="5371" y="103"/>
                    <a:pt x="5071" y="3"/>
                  </a:cubicBezTo>
                  <a:cubicBezTo>
                    <a:pt x="5067" y="1"/>
                    <a:pt x="5063" y="0"/>
                    <a:pt x="5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1" name="Google Shape;731;p8"/>
            <p:cNvSpPr/>
            <p:nvPr/>
          </p:nvSpPr>
          <p:spPr>
            <a:xfrm>
              <a:off x="3806225" y="1602425"/>
              <a:ext cx="30050" cy="307750"/>
            </a:xfrm>
            <a:custGeom>
              <a:rect b="b" l="l" r="r" t="t"/>
              <a:pathLst>
                <a:path extrusionOk="0" h="12310" w="1202">
                  <a:moveTo>
                    <a:pt x="601" y="0"/>
                  </a:moveTo>
                  <a:cubicBezTo>
                    <a:pt x="267" y="0"/>
                    <a:pt x="0" y="6305"/>
                    <a:pt x="0" y="9040"/>
                  </a:cubicBezTo>
                  <a:cubicBezTo>
                    <a:pt x="0" y="11809"/>
                    <a:pt x="267" y="12309"/>
                    <a:pt x="601" y="12309"/>
                  </a:cubicBezTo>
                  <a:cubicBezTo>
                    <a:pt x="934" y="12309"/>
                    <a:pt x="1201" y="11809"/>
                    <a:pt x="1201" y="9040"/>
                  </a:cubicBezTo>
                  <a:cubicBezTo>
                    <a:pt x="1201" y="630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2" name="Google Shape;732;p8"/>
            <p:cNvSpPr/>
            <p:nvPr/>
          </p:nvSpPr>
          <p:spPr>
            <a:xfrm>
              <a:off x="393965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45" y="0"/>
                  </a:moveTo>
                  <a:cubicBezTo>
                    <a:pt x="341" y="0"/>
                    <a:pt x="338" y="1"/>
                    <a:pt x="334" y="3"/>
                  </a:cubicBezTo>
                  <a:cubicBezTo>
                    <a:pt x="1" y="103"/>
                    <a:pt x="2169" y="6040"/>
                    <a:pt x="3236" y="8575"/>
                  </a:cubicBezTo>
                  <a:cubicBezTo>
                    <a:pt x="4154" y="10856"/>
                    <a:pt x="4626" y="11401"/>
                    <a:pt x="4930" y="11401"/>
                  </a:cubicBezTo>
                  <a:cubicBezTo>
                    <a:pt x="4968" y="11401"/>
                    <a:pt x="5004" y="11392"/>
                    <a:pt x="5037" y="11377"/>
                  </a:cubicBezTo>
                  <a:cubicBezTo>
                    <a:pt x="5371" y="11244"/>
                    <a:pt x="5404" y="10677"/>
                    <a:pt x="4370" y="8108"/>
                  </a:cubicBezTo>
                  <a:cubicBezTo>
                    <a:pt x="3315" y="5603"/>
                    <a:pt x="696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8"/>
            <p:cNvSpPr/>
            <p:nvPr/>
          </p:nvSpPr>
          <p:spPr>
            <a:xfrm>
              <a:off x="40489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95" y="0"/>
                  </a:moveTo>
                  <a:cubicBezTo>
                    <a:pt x="283" y="0"/>
                    <a:pt x="273" y="3"/>
                    <a:pt x="267" y="10"/>
                  </a:cubicBezTo>
                  <a:cubicBezTo>
                    <a:pt x="0" y="276"/>
                    <a:pt x="4270" y="4913"/>
                    <a:pt x="6238" y="6848"/>
                  </a:cubicBezTo>
                  <a:cubicBezTo>
                    <a:pt x="7762" y="8398"/>
                    <a:pt x="8437" y="8830"/>
                    <a:pt x="8769" y="8830"/>
                  </a:cubicBezTo>
                  <a:cubicBezTo>
                    <a:pt x="8859" y="8830"/>
                    <a:pt x="8924" y="8799"/>
                    <a:pt x="8973" y="8749"/>
                  </a:cubicBezTo>
                  <a:cubicBezTo>
                    <a:pt x="9207" y="8516"/>
                    <a:pt x="9040" y="7949"/>
                    <a:pt x="7105" y="5981"/>
                  </a:cubicBezTo>
                  <a:cubicBezTo>
                    <a:pt x="5189" y="4097"/>
                    <a:pt x="744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8"/>
            <p:cNvSpPr/>
            <p:nvPr/>
          </p:nvSpPr>
          <p:spPr>
            <a:xfrm>
              <a:off x="4123950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4" y="0"/>
                  </a:moveTo>
                  <a:cubicBezTo>
                    <a:pt x="181" y="0"/>
                    <a:pt x="143" y="11"/>
                    <a:pt x="134" y="35"/>
                  </a:cubicBezTo>
                  <a:cubicBezTo>
                    <a:pt x="0" y="335"/>
                    <a:pt x="5705" y="3004"/>
                    <a:pt x="8240" y="4071"/>
                  </a:cubicBezTo>
                  <a:cubicBezTo>
                    <a:pt x="9844" y="4717"/>
                    <a:pt x="10667" y="4946"/>
                    <a:pt x="11092" y="4946"/>
                  </a:cubicBezTo>
                  <a:cubicBezTo>
                    <a:pt x="11347" y="4946"/>
                    <a:pt x="11459" y="4863"/>
                    <a:pt x="11509" y="4738"/>
                  </a:cubicBezTo>
                  <a:cubicBezTo>
                    <a:pt x="11642" y="4438"/>
                    <a:pt x="11275" y="3971"/>
                    <a:pt x="8740" y="2937"/>
                  </a:cubicBezTo>
                  <a:cubicBezTo>
                    <a:pt x="6352" y="1944"/>
                    <a:pt x="1080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5" name="Google Shape;735;p8"/>
            <p:cNvSpPr/>
            <p:nvPr/>
          </p:nvSpPr>
          <p:spPr>
            <a:xfrm>
              <a:off x="4152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40" y="1"/>
                  </a:moveTo>
                  <a:cubicBezTo>
                    <a:pt x="6305" y="1"/>
                    <a:pt x="1" y="301"/>
                    <a:pt x="1" y="635"/>
                  </a:cubicBezTo>
                  <a:cubicBezTo>
                    <a:pt x="1" y="968"/>
                    <a:pt x="6305" y="1235"/>
                    <a:pt x="9040" y="1235"/>
                  </a:cubicBezTo>
                  <a:cubicBezTo>
                    <a:pt x="11809" y="1235"/>
                    <a:pt x="12343" y="968"/>
                    <a:pt x="12343" y="635"/>
                  </a:cubicBezTo>
                  <a:cubicBezTo>
                    <a:pt x="12343" y="301"/>
                    <a:pt x="11809" y="1"/>
                    <a:pt x="9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8"/>
            <p:cNvSpPr/>
            <p:nvPr/>
          </p:nvSpPr>
          <p:spPr>
            <a:xfrm>
              <a:off x="4123950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096" y="1"/>
                  </a:moveTo>
                  <a:cubicBezTo>
                    <a:pt x="10672" y="1"/>
                    <a:pt x="9849" y="224"/>
                    <a:pt x="8240" y="893"/>
                  </a:cubicBezTo>
                  <a:cubicBezTo>
                    <a:pt x="5705" y="1960"/>
                    <a:pt x="0" y="4629"/>
                    <a:pt x="134" y="4929"/>
                  </a:cubicBezTo>
                  <a:cubicBezTo>
                    <a:pt x="143" y="4949"/>
                    <a:pt x="175" y="4958"/>
                    <a:pt x="230" y="4958"/>
                  </a:cubicBezTo>
                  <a:cubicBezTo>
                    <a:pt x="1017" y="4958"/>
                    <a:pt x="6338" y="3026"/>
                    <a:pt x="8740" y="2027"/>
                  </a:cubicBezTo>
                  <a:cubicBezTo>
                    <a:pt x="11275" y="960"/>
                    <a:pt x="11642" y="526"/>
                    <a:pt x="11509" y="193"/>
                  </a:cubicBezTo>
                  <a:cubicBezTo>
                    <a:pt x="11459" y="80"/>
                    <a:pt x="11348" y="1"/>
                    <a:pt x="110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8"/>
            <p:cNvSpPr/>
            <p:nvPr/>
          </p:nvSpPr>
          <p:spPr>
            <a:xfrm>
              <a:off x="40489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68" y="0"/>
                  </a:moveTo>
                  <a:cubicBezTo>
                    <a:pt x="8435" y="0"/>
                    <a:pt x="7759" y="429"/>
                    <a:pt x="6238" y="1950"/>
                  </a:cubicBezTo>
                  <a:cubicBezTo>
                    <a:pt x="4270" y="3918"/>
                    <a:pt x="0" y="8555"/>
                    <a:pt x="267" y="8788"/>
                  </a:cubicBezTo>
                  <a:cubicBezTo>
                    <a:pt x="273" y="8794"/>
                    <a:pt x="283" y="8797"/>
                    <a:pt x="295" y="8797"/>
                  </a:cubicBezTo>
                  <a:cubicBezTo>
                    <a:pt x="746" y="8797"/>
                    <a:pt x="5190" y="4733"/>
                    <a:pt x="7105" y="2817"/>
                  </a:cubicBezTo>
                  <a:cubicBezTo>
                    <a:pt x="9040" y="883"/>
                    <a:pt x="9207" y="315"/>
                    <a:pt x="8973" y="82"/>
                  </a:cubicBezTo>
                  <a:cubicBezTo>
                    <a:pt x="8924" y="32"/>
                    <a:pt x="8858" y="0"/>
                    <a:pt x="87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8" name="Google Shape;738;p8"/>
            <p:cNvSpPr/>
            <p:nvPr/>
          </p:nvSpPr>
          <p:spPr>
            <a:xfrm>
              <a:off x="393965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9" y="0"/>
                  </a:moveTo>
                  <a:cubicBezTo>
                    <a:pt x="4625" y="0"/>
                    <a:pt x="4154" y="542"/>
                    <a:pt x="3236" y="2792"/>
                  </a:cubicBezTo>
                  <a:cubicBezTo>
                    <a:pt x="2169" y="5327"/>
                    <a:pt x="1" y="11265"/>
                    <a:pt x="334" y="11398"/>
                  </a:cubicBezTo>
                  <a:cubicBezTo>
                    <a:pt x="338" y="11400"/>
                    <a:pt x="341" y="11401"/>
                    <a:pt x="345" y="11401"/>
                  </a:cubicBezTo>
                  <a:cubicBezTo>
                    <a:pt x="696" y="11401"/>
                    <a:pt x="3315" y="5798"/>
                    <a:pt x="4370" y="3259"/>
                  </a:cubicBezTo>
                  <a:cubicBezTo>
                    <a:pt x="5404" y="724"/>
                    <a:pt x="5371" y="157"/>
                    <a:pt x="5037" y="24"/>
                  </a:cubicBezTo>
                  <a:cubicBezTo>
                    <a:pt x="5004" y="9"/>
                    <a:pt x="4968" y="0"/>
                    <a:pt x="4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39" name="Google Shape;739;p8"/>
          <p:cNvGrpSpPr/>
          <p:nvPr/>
        </p:nvGrpSpPr>
        <p:grpSpPr>
          <a:xfrm>
            <a:off x="1144847" y="3173536"/>
            <a:ext cx="1011724" cy="1011313"/>
            <a:chOff x="1925475" y="1115675"/>
            <a:chExt cx="861775" cy="861425"/>
          </a:xfrm>
        </p:grpSpPr>
        <p:sp>
          <p:nvSpPr>
            <p:cNvPr id="740" name="Google Shape;740;p8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1" name="Google Shape;741;p8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2" name="Google Shape;742;p8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3" name="Google Shape;743;p8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4" name="Google Shape;744;p8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5" name="Google Shape;745;p8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6" name="Google Shape;746;p8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7" name="Google Shape;747;p8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8" name="Google Shape;748;p8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9" name="Google Shape;749;p8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0" name="Google Shape;750;p8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1" name="Google Shape;751;p8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2" name="Google Shape;752;p8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3" name="Google Shape;753;p8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4" name="Google Shape;754;p8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5" name="Google Shape;755;p8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6" name="Google Shape;756;p8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7" name="Google Shape;757;p8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8" name="Google Shape;758;p8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9" name="Google Shape;759;p8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0" name="Google Shape;760;p8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1" name="Google Shape;761;p8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2" name="Google Shape;762;p8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3" name="Google Shape;763;p8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4" name="Google Shape;764;p8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5" name="Google Shape;765;p8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6" name="Google Shape;766;p8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7" name="Google Shape;767;p8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8" name="Google Shape;768;p8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9" name="Google Shape;769;p8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0" name="Google Shape;770;p8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1" name="Google Shape;771;p8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2" name="Google Shape;772;p8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3" name="Google Shape;773;p8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4" name="Google Shape;774;p8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5" name="Google Shape;775;p8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6" name="Google Shape;776;p8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7" name="Google Shape;777;p8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8" name="Google Shape;778;p8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9" name="Google Shape;779;p8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0" name="Google Shape;780;p8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1" name="Google Shape;781;p8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2" name="Google Shape;782;p8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3" name="Google Shape;783;p8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4" name="Google Shape;784;p8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5" name="Google Shape;785;p8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6" name="Google Shape;786;p8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7" name="Google Shape;787;p8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8" name="Google Shape;788;p8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9" name="Google Shape;789;p8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0" name="Google Shape;790;p8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1" name="Google Shape;791;p8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2" name="Google Shape;792;p8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3" name="Google Shape;793;p8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4" name="Google Shape;794;p8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5" name="Google Shape;795;p8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6" name="Google Shape;796;p8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7" name="Google Shape;797;p8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8" name="Google Shape;798;p8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9" name="Google Shape;799;p8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0" name="Google Shape;800;p8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1" name="Google Shape;801;p8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2" name="Google Shape;802;p8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3" name="Google Shape;803;p8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4" name="Google Shape;804;p8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5" name="Google Shape;805;p8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6" name="Google Shape;806;p8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7" name="Google Shape;807;p8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8" name="Google Shape;808;p8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9" name="Google Shape;809;p8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0" name="Google Shape;810;p8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1" name="Google Shape;811;p8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2" name="Google Shape;812;p8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3" name="Google Shape;813;p8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4" name="Google Shape;814;p8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5" name="Google Shape;815;p8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6" name="Google Shape;816;p8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7" name="Google Shape;817;p8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8" name="Google Shape;818;p8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9" name="Google Shape;819;p8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0" name="Google Shape;820;p8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1" name="Google Shape;821;p8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2" name="Google Shape;822;p8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3" name="Google Shape;823;p8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4" name="Google Shape;824;p8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5" name="Google Shape;825;p8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6" name="Google Shape;826;p8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7" name="Google Shape;827;p8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8" name="Google Shape;828;p8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9" name="Google Shape;829;p8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0" name="Google Shape;830;p8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1" name="Google Shape;831;p8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2" name="Google Shape;832;p8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3" name="Google Shape;833;p8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4" name="Google Shape;834;p8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5" name="Google Shape;835;p8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6" name="Google Shape;836;p8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7" name="Google Shape;837;p8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8" name="Google Shape;838;p8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9" name="Google Shape;839;p8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0" name="Google Shape;840;p8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1" name="Google Shape;841;p8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2" name="Google Shape;842;p8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3" name="Google Shape;843;p8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4" name="Google Shape;844;p8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5" name="Google Shape;845;p8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6" name="Google Shape;846;p8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7" name="Google Shape;847;p8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8" name="Google Shape;848;p8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9" name="Google Shape;849;p8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0" name="Google Shape;850;p8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1" name="Google Shape;851;p8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2" name="Google Shape;852;p8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3" name="Google Shape;853;p8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4" name="Google Shape;854;p8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5" name="Google Shape;855;p8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6" name="Google Shape;856;p8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7" name="Google Shape;857;p8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8" name="Google Shape;858;p8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9" name="Google Shape;859;p8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0" name="Google Shape;860;p8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1" name="Google Shape;861;p8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2" name="Google Shape;862;p8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3" name="Google Shape;863;p8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4" name="Google Shape;864;p8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5" name="Google Shape;865;p8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6" name="Google Shape;866;p8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7" name="Google Shape;867;p8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8" name="Google Shape;868;p8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9" name="Google Shape;869;p8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0" name="Google Shape;870;p8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1" name="Google Shape;871;p8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2" name="Google Shape;872;p8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3" name="Google Shape;873;p8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4" name="Google Shape;874;p8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5" name="Google Shape;875;p8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6" name="Google Shape;876;p8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7" name="Google Shape;877;p8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8" name="Google Shape;878;p8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9" name="Google Shape;879;p8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0" name="Google Shape;880;p8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1" name="Google Shape;881;p8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2" name="Google Shape;882;p8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3" name="Google Shape;883;p8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4" name="Google Shape;884;p8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5" name="Google Shape;885;p8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6" name="Google Shape;886;p8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7" name="Google Shape;887;p8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8" name="Google Shape;888;p8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9" name="Google Shape;889;p8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0" name="Google Shape;890;p8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1" name="Google Shape;891;p8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2" name="Google Shape;892;p8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3" name="Google Shape;893;p8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4" name="Google Shape;894;p8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5" name="Google Shape;895;p8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6" name="Google Shape;896;p8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7" name="Google Shape;897;p8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8" name="Google Shape;898;p8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9" name="Google Shape;899;p8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0" name="Google Shape;900;p8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1" name="Google Shape;901;p8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2" name="Google Shape;902;p8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3" name="Google Shape;903;p8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4" name="Google Shape;904;p8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5" name="Google Shape;905;p8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6" name="Google Shape;906;p8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7" name="Google Shape;907;p8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8" name="Google Shape;908;p8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9" name="Google Shape;909;p8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0" name="Google Shape;910;p8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1" name="Google Shape;911;p8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2" name="Google Shape;912;p8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3" name="Google Shape;913;p8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4" name="Google Shape;914;p8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5" name="Google Shape;915;p8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6" name="Google Shape;916;p8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7" name="Google Shape;917;p8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8" name="Google Shape;918;p8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9" name="Google Shape;919;p8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0" name="Google Shape;920;p8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1" name="Google Shape;921;p8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2" name="Google Shape;922;p8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3" name="Google Shape;923;p8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4" name="Google Shape;924;p8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5" name="Google Shape;925;p8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6" name="Google Shape;926;p8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7" name="Google Shape;927;p8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8" name="Google Shape;928;p8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9" name="Google Shape;929;p8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0" name="Google Shape;930;p8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1" name="Google Shape;931;p8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2" name="Google Shape;932;p8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3" name="Google Shape;933;p8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4" name="Google Shape;934;p8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5" name="Google Shape;935;p8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6" name="Google Shape;936;p8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7" name="Google Shape;937;p8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8" name="Google Shape;938;p8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9" name="Google Shape;939;p8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0" name="Google Shape;940;p8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1" name="Google Shape;941;p8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2" name="Google Shape;942;p8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3" name="Google Shape;943;p8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4" name="Google Shape;944;p8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5" name="Google Shape;945;p8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6" name="Google Shape;946;p8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7" name="Google Shape;947;p8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8" name="Google Shape;948;p8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9" name="Google Shape;949;p8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0" name="Google Shape;950;p8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1" name="Google Shape;951;p8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2" name="Google Shape;952;p8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3" name="Google Shape;953;p8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4" name="Google Shape;954;p8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5" name="Google Shape;955;p8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6" name="Google Shape;956;p8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7" name="Google Shape;957;p8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8" name="Google Shape;958;p8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9" name="Google Shape;959;p8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0" name="Google Shape;960;p8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1" name="Google Shape;961;p8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2" name="Google Shape;962;p8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3" name="Google Shape;963;p8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4" name="Google Shape;964;p8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5" name="Google Shape;965;p8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6" name="Google Shape;966;p8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7" name="Google Shape;967;p8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8" name="Google Shape;968;p8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69" name="Google Shape;969;p8"/>
          <p:cNvGrpSpPr/>
          <p:nvPr/>
        </p:nvGrpSpPr>
        <p:grpSpPr>
          <a:xfrm flipH="1">
            <a:off x="176106" y="1417599"/>
            <a:ext cx="1757002" cy="1358614"/>
            <a:chOff x="489925" y="2561550"/>
            <a:chExt cx="1889250" cy="1460875"/>
          </a:xfrm>
        </p:grpSpPr>
        <p:sp>
          <p:nvSpPr>
            <p:cNvPr id="970" name="Google Shape;970;p8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1" name="Google Shape;971;p8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2" name="Google Shape;972;p8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3" name="Google Shape;973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4" name="Google Shape;974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5" name="Google Shape;975;p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6" name="Google Shape;976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7" name="Google Shape;977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8" name="Google Shape;978;p8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9" name="Google Shape;979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0" name="Google Shape;980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1" name="Google Shape;981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82" name="Google Shape;982;p8"/>
          <p:cNvGrpSpPr/>
          <p:nvPr/>
        </p:nvGrpSpPr>
        <p:grpSpPr>
          <a:xfrm>
            <a:off x="1144899" y="4163602"/>
            <a:ext cx="1011693" cy="782299"/>
            <a:chOff x="489925" y="2561550"/>
            <a:chExt cx="1889250" cy="1460875"/>
          </a:xfrm>
        </p:grpSpPr>
        <p:sp>
          <p:nvSpPr>
            <p:cNvPr id="983" name="Google Shape;983;p8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4" name="Google Shape;984;p8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5" name="Google Shape;985;p8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6" name="Google Shape;986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7" name="Google Shape;987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8" name="Google Shape;988;p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89" name="Google Shape;989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0" name="Google Shape;990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1" name="Google Shape;991;p8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2" name="Google Shape;992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3" name="Google Shape;993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4" name="Google Shape;994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95" name="Google Shape;995;p8"/>
          <p:cNvGrpSpPr/>
          <p:nvPr/>
        </p:nvGrpSpPr>
        <p:grpSpPr>
          <a:xfrm flipH="1">
            <a:off x="7603981" y="1738724"/>
            <a:ext cx="1757002" cy="1358614"/>
            <a:chOff x="489925" y="2561550"/>
            <a:chExt cx="1889250" cy="1460875"/>
          </a:xfrm>
        </p:grpSpPr>
        <p:sp>
          <p:nvSpPr>
            <p:cNvPr id="996" name="Google Shape;996;p8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7" name="Google Shape;997;p8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8" name="Google Shape;998;p8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99" name="Google Shape;999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0" name="Google Shape;1000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1" name="Google Shape;1001;p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2" name="Google Shape;1002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3" name="Google Shape;1003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4" name="Google Shape;1004;p8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5" name="Google Shape;1005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6" name="Google Shape;1006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7" name="Google Shape;1007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08" name="Google Shape;1008;p8"/>
          <p:cNvGrpSpPr/>
          <p:nvPr/>
        </p:nvGrpSpPr>
        <p:grpSpPr>
          <a:xfrm>
            <a:off x="1885140" y="98491"/>
            <a:ext cx="1658687" cy="1065334"/>
            <a:chOff x="489925" y="2700450"/>
            <a:chExt cx="1185200" cy="761225"/>
          </a:xfrm>
        </p:grpSpPr>
        <p:sp>
          <p:nvSpPr>
            <p:cNvPr id="1009" name="Google Shape;1009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0" name="Google Shape;1010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1" name="Google Shape;1011;p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2" name="Google Shape;1012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3" name="Google Shape;1013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4" name="Google Shape;1014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5" name="Google Shape;1015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16" name="Google Shape;1016;p8"/>
          <p:cNvGrpSpPr/>
          <p:nvPr/>
        </p:nvGrpSpPr>
        <p:grpSpPr>
          <a:xfrm>
            <a:off x="4617065" y="98491"/>
            <a:ext cx="2644005" cy="1296217"/>
            <a:chOff x="489925" y="2700450"/>
            <a:chExt cx="1889250" cy="926200"/>
          </a:xfrm>
        </p:grpSpPr>
        <p:sp>
          <p:nvSpPr>
            <p:cNvPr id="1017" name="Google Shape;1017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8" name="Google Shape;1018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9" name="Google Shape;1019;p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0" name="Google Shape;1020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1" name="Google Shape;1021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2" name="Google Shape;1022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3" name="Google Shape;1023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4" name="Google Shape;1024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25" name="Google Shape;1025;p8"/>
          <p:cNvGrpSpPr/>
          <p:nvPr/>
        </p:nvGrpSpPr>
        <p:grpSpPr>
          <a:xfrm>
            <a:off x="2896388" y="4074150"/>
            <a:ext cx="2611607" cy="1069358"/>
            <a:chOff x="513075" y="2862550"/>
            <a:chExt cx="1866100" cy="764100"/>
          </a:xfrm>
        </p:grpSpPr>
        <p:sp>
          <p:nvSpPr>
            <p:cNvPr id="1026" name="Google Shape;1026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7" name="Google Shape;1027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8" name="Google Shape;1028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9" name="Google Shape;1029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0" name="Google Shape;1030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1" name="Google Shape;1031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32" name="Google Shape;1032;p8"/>
          <p:cNvGrpSpPr/>
          <p:nvPr/>
        </p:nvGrpSpPr>
        <p:grpSpPr>
          <a:xfrm>
            <a:off x="6429188" y="3787371"/>
            <a:ext cx="2611607" cy="1071387"/>
            <a:chOff x="513075" y="2861100"/>
            <a:chExt cx="1866100" cy="765550"/>
          </a:xfrm>
        </p:grpSpPr>
        <p:sp>
          <p:nvSpPr>
            <p:cNvPr id="1033" name="Google Shape;1033;p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4" name="Google Shape;1034;p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5" name="Google Shape;1035;p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6" name="Google Shape;1036;p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7" name="Google Shape;1037;p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8" name="Google Shape;1038;p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9" name="Google Shape;1039;p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040" name="Shape 1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Google Shape;1041;p9"/>
          <p:cNvSpPr txBox="1"/>
          <p:nvPr>
            <p:ph type="ctrTitle"/>
          </p:nvPr>
        </p:nvSpPr>
        <p:spPr>
          <a:xfrm>
            <a:off x="2436000" y="1205613"/>
            <a:ext cx="4272000" cy="110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/>
        </p:txBody>
      </p:sp>
      <p:sp>
        <p:nvSpPr>
          <p:cNvPr id="1042" name="Google Shape;1042;p9"/>
          <p:cNvSpPr txBox="1"/>
          <p:nvPr>
            <p:ph idx="1" type="subTitle"/>
          </p:nvPr>
        </p:nvSpPr>
        <p:spPr>
          <a:xfrm>
            <a:off x="2686925" y="2468488"/>
            <a:ext cx="3770100" cy="146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grpSp>
        <p:nvGrpSpPr>
          <p:cNvPr id="1043" name="Google Shape;1043;p9"/>
          <p:cNvGrpSpPr/>
          <p:nvPr/>
        </p:nvGrpSpPr>
        <p:grpSpPr>
          <a:xfrm>
            <a:off x="-236921" y="-67839"/>
            <a:ext cx="2226913" cy="2226008"/>
            <a:chOff x="1925475" y="1115675"/>
            <a:chExt cx="861775" cy="861425"/>
          </a:xfrm>
        </p:grpSpPr>
        <p:sp>
          <p:nvSpPr>
            <p:cNvPr id="1044" name="Google Shape;1044;p9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5" name="Google Shape;1045;p9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6" name="Google Shape;1046;p9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7" name="Google Shape;1047;p9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8" name="Google Shape;1048;p9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9" name="Google Shape;1049;p9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0" name="Google Shape;1050;p9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1" name="Google Shape;1051;p9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2" name="Google Shape;1052;p9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3" name="Google Shape;1053;p9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4" name="Google Shape;1054;p9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5" name="Google Shape;1055;p9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6" name="Google Shape;1056;p9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7" name="Google Shape;1057;p9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8" name="Google Shape;1058;p9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9" name="Google Shape;1059;p9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0" name="Google Shape;1060;p9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1" name="Google Shape;1061;p9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2" name="Google Shape;1062;p9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3" name="Google Shape;1063;p9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4" name="Google Shape;1064;p9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5" name="Google Shape;1065;p9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6" name="Google Shape;1066;p9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7" name="Google Shape;1067;p9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8" name="Google Shape;1068;p9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9" name="Google Shape;1069;p9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0" name="Google Shape;1070;p9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1" name="Google Shape;1071;p9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2" name="Google Shape;1072;p9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3" name="Google Shape;1073;p9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4" name="Google Shape;1074;p9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5" name="Google Shape;1075;p9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6" name="Google Shape;1076;p9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7" name="Google Shape;1077;p9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8" name="Google Shape;1078;p9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9" name="Google Shape;1079;p9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0" name="Google Shape;1080;p9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1" name="Google Shape;1081;p9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2" name="Google Shape;1082;p9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3" name="Google Shape;1083;p9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4" name="Google Shape;1084;p9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5" name="Google Shape;1085;p9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6" name="Google Shape;1086;p9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7" name="Google Shape;1087;p9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8" name="Google Shape;1088;p9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9" name="Google Shape;1089;p9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0" name="Google Shape;1090;p9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1" name="Google Shape;1091;p9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2" name="Google Shape;1092;p9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3" name="Google Shape;1093;p9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4" name="Google Shape;1094;p9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5" name="Google Shape;1095;p9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6" name="Google Shape;1096;p9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7" name="Google Shape;1097;p9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8" name="Google Shape;1098;p9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9" name="Google Shape;1099;p9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0" name="Google Shape;1100;p9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1" name="Google Shape;1101;p9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2" name="Google Shape;1102;p9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3" name="Google Shape;1103;p9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4" name="Google Shape;1104;p9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5" name="Google Shape;1105;p9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6" name="Google Shape;1106;p9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7" name="Google Shape;1107;p9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8" name="Google Shape;1108;p9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9" name="Google Shape;1109;p9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0" name="Google Shape;1110;p9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1" name="Google Shape;1111;p9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2" name="Google Shape;1112;p9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3" name="Google Shape;1113;p9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4" name="Google Shape;1114;p9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5" name="Google Shape;1115;p9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6" name="Google Shape;1116;p9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7" name="Google Shape;1117;p9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8" name="Google Shape;1118;p9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9" name="Google Shape;1119;p9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0" name="Google Shape;1120;p9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1" name="Google Shape;1121;p9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2" name="Google Shape;1122;p9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3" name="Google Shape;1123;p9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4" name="Google Shape;1124;p9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5" name="Google Shape;1125;p9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6" name="Google Shape;1126;p9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7" name="Google Shape;1127;p9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8" name="Google Shape;1128;p9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9" name="Google Shape;1129;p9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0" name="Google Shape;1130;p9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1" name="Google Shape;1131;p9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2" name="Google Shape;1132;p9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3" name="Google Shape;1133;p9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4" name="Google Shape;1134;p9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5" name="Google Shape;1135;p9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6" name="Google Shape;1136;p9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7" name="Google Shape;1137;p9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8" name="Google Shape;1138;p9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9" name="Google Shape;1139;p9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0" name="Google Shape;1140;p9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1" name="Google Shape;1141;p9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2" name="Google Shape;1142;p9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3" name="Google Shape;1143;p9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4" name="Google Shape;1144;p9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5" name="Google Shape;1145;p9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6" name="Google Shape;1146;p9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7" name="Google Shape;1147;p9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8" name="Google Shape;1148;p9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9" name="Google Shape;1149;p9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0" name="Google Shape;1150;p9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1" name="Google Shape;1151;p9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2" name="Google Shape;1152;p9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3" name="Google Shape;1153;p9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4" name="Google Shape;1154;p9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5" name="Google Shape;1155;p9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6" name="Google Shape;1156;p9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7" name="Google Shape;1157;p9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8" name="Google Shape;1158;p9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9" name="Google Shape;1159;p9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0" name="Google Shape;1160;p9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1" name="Google Shape;1161;p9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2" name="Google Shape;1162;p9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3" name="Google Shape;1163;p9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4" name="Google Shape;1164;p9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5" name="Google Shape;1165;p9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6" name="Google Shape;1166;p9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7" name="Google Shape;1167;p9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8" name="Google Shape;1168;p9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9" name="Google Shape;1169;p9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0" name="Google Shape;1170;p9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1" name="Google Shape;1171;p9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2" name="Google Shape;1172;p9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3" name="Google Shape;1173;p9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4" name="Google Shape;1174;p9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5" name="Google Shape;1175;p9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6" name="Google Shape;1176;p9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7" name="Google Shape;1177;p9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8" name="Google Shape;1178;p9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9" name="Google Shape;1179;p9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0" name="Google Shape;1180;p9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1" name="Google Shape;1181;p9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2" name="Google Shape;1182;p9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3" name="Google Shape;1183;p9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4" name="Google Shape;1184;p9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5" name="Google Shape;1185;p9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6" name="Google Shape;1186;p9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7" name="Google Shape;1187;p9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8" name="Google Shape;1188;p9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9" name="Google Shape;1189;p9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0" name="Google Shape;1190;p9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1" name="Google Shape;1191;p9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2" name="Google Shape;1192;p9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3" name="Google Shape;1193;p9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4" name="Google Shape;1194;p9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5" name="Google Shape;1195;p9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6" name="Google Shape;1196;p9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7" name="Google Shape;1197;p9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8" name="Google Shape;1198;p9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9" name="Google Shape;1199;p9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0" name="Google Shape;1200;p9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1" name="Google Shape;1201;p9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2" name="Google Shape;1202;p9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3" name="Google Shape;1203;p9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4" name="Google Shape;1204;p9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5" name="Google Shape;1205;p9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6" name="Google Shape;1206;p9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7" name="Google Shape;1207;p9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8" name="Google Shape;1208;p9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9" name="Google Shape;1209;p9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0" name="Google Shape;1210;p9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1" name="Google Shape;1211;p9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2" name="Google Shape;1212;p9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3" name="Google Shape;1213;p9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4" name="Google Shape;1214;p9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5" name="Google Shape;1215;p9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6" name="Google Shape;1216;p9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7" name="Google Shape;1217;p9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8" name="Google Shape;1218;p9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9" name="Google Shape;1219;p9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0" name="Google Shape;1220;p9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1" name="Google Shape;1221;p9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2" name="Google Shape;1222;p9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3" name="Google Shape;1223;p9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4" name="Google Shape;1224;p9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5" name="Google Shape;1225;p9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6" name="Google Shape;1226;p9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7" name="Google Shape;1227;p9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8" name="Google Shape;1228;p9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9" name="Google Shape;1229;p9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0" name="Google Shape;1230;p9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1" name="Google Shape;1231;p9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2" name="Google Shape;1232;p9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3" name="Google Shape;1233;p9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4" name="Google Shape;1234;p9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5" name="Google Shape;1235;p9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6" name="Google Shape;1236;p9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7" name="Google Shape;1237;p9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8" name="Google Shape;1238;p9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9" name="Google Shape;1239;p9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0" name="Google Shape;1240;p9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1" name="Google Shape;1241;p9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2" name="Google Shape;1242;p9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3" name="Google Shape;1243;p9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4" name="Google Shape;1244;p9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5" name="Google Shape;1245;p9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6" name="Google Shape;1246;p9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7" name="Google Shape;1247;p9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8" name="Google Shape;1248;p9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9" name="Google Shape;1249;p9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0" name="Google Shape;1250;p9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1" name="Google Shape;1251;p9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2" name="Google Shape;1252;p9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3" name="Google Shape;1253;p9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4" name="Google Shape;1254;p9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5" name="Google Shape;1255;p9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6" name="Google Shape;1256;p9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7" name="Google Shape;1257;p9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8" name="Google Shape;1258;p9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9" name="Google Shape;1259;p9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0" name="Google Shape;1260;p9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1" name="Google Shape;1261;p9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2" name="Google Shape;1262;p9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3" name="Google Shape;1263;p9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4" name="Google Shape;1264;p9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5" name="Google Shape;1265;p9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6" name="Google Shape;1266;p9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7" name="Google Shape;1267;p9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8" name="Google Shape;1268;p9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9" name="Google Shape;1269;p9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0" name="Google Shape;1270;p9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1" name="Google Shape;1271;p9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2" name="Google Shape;1272;p9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73" name="Google Shape;1273;p9"/>
          <p:cNvGrpSpPr/>
          <p:nvPr/>
        </p:nvGrpSpPr>
        <p:grpSpPr>
          <a:xfrm>
            <a:off x="7339110" y="838075"/>
            <a:ext cx="1469450" cy="1469450"/>
            <a:chOff x="1530425" y="631725"/>
            <a:chExt cx="1278450" cy="1278450"/>
          </a:xfrm>
        </p:grpSpPr>
        <p:sp>
          <p:nvSpPr>
            <p:cNvPr id="1274" name="Google Shape;1274;p9"/>
            <p:cNvSpPr/>
            <p:nvPr/>
          </p:nvSpPr>
          <p:spPr>
            <a:xfrm>
              <a:off x="2170900" y="1322225"/>
              <a:ext cx="111750" cy="462125"/>
            </a:xfrm>
            <a:custGeom>
              <a:rect b="b" l="l" r="r" t="t"/>
              <a:pathLst>
                <a:path extrusionOk="0" h="18485" w="4470">
                  <a:moveTo>
                    <a:pt x="337" y="0"/>
                  </a:moveTo>
                  <a:cubicBezTo>
                    <a:pt x="336" y="0"/>
                    <a:pt x="335" y="0"/>
                    <a:pt x="334" y="0"/>
                  </a:cubicBezTo>
                  <a:cubicBezTo>
                    <a:pt x="0" y="67"/>
                    <a:pt x="1635" y="9574"/>
                    <a:pt x="2435" y="13710"/>
                  </a:cubicBezTo>
                  <a:cubicBezTo>
                    <a:pt x="3235" y="17679"/>
                    <a:pt x="3667" y="18484"/>
                    <a:pt x="3995" y="18484"/>
                  </a:cubicBezTo>
                  <a:cubicBezTo>
                    <a:pt x="4009" y="18484"/>
                    <a:pt x="4023" y="18483"/>
                    <a:pt x="4036" y="18480"/>
                  </a:cubicBezTo>
                  <a:cubicBezTo>
                    <a:pt x="4370" y="18414"/>
                    <a:pt x="4470" y="17580"/>
                    <a:pt x="3636" y="13477"/>
                  </a:cubicBezTo>
                  <a:cubicBezTo>
                    <a:pt x="2838" y="9355"/>
                    <a:pt x="682" y="0"/>
                    <a:pt x="3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5" name="Google Shape;1275;p9"/>
            <p:cNvSpPr/>
            <p:nvPr/>
          </p:nvSpPr>
          <p:spPr>
            <a:xfrm>
              <a:off x="2190900" y="1313825"/>
              <a:ext cx="276050" cy="393550"/>
            </a:xfrm>
            <a:custGeom>
              <a:rect b="b" l="l" r="r" t="t"/>
              <a:pathLst>
                <a:path extrusionOk="0" h="15742" w="11042">
                  <a:moveTo>
                    <a:pt x="311" y="0"/>
                  </a:moveTo>
                  <a:cubicBezTo>
                    <a:pt x="307" y="0"/>
                    <a:pt x="304" y="1"/>
                    <a:pt x="301" y="3"/>
                  </a:cubicBezTo>
                  <a:cubicBezTo>
                    <a:pt x="1" y="203"/>
                    <a:pt x="5138" y="8375"/>
                    <a:pt x="7473" y="11878"/>
                  </a:cubicBezTo>
                  <a:cubicBezTo>
                    <a:pt x="9561" y="15011"/>
                    <a:pt x="10342" y="15742"/>
                    <a:pt x="10675" y="15742"/>
                  </a:cubicBezTo>
                  <a:cubicBezTo>
                    <a:pt x="10714" y="15742"/>
                    <a:pt x="10747" y="15732"/>
                    <a:pt x="10775" y="15714"/>
                  </a:cubicBezTo>
                  <a:cubicBezTo>
                    <a:pt x="11042" y="15514"/>
                    <a:pt x="10842" y="14713"/>
                    <a:pt x="8507" y="11211"/>
                  </a:cubicBezTo>
                  <a:cubicBezTo>
                    <a:pt x="6196" y="7745"/>
                    <a:pt x="685" y="0"/>
                    <a:pt x="3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6" name="Google Shape;1276;p9"/>
            <p:cNvSpPr/>
            <p:nvPr/>
          </p:nvSpPr>
          <p:spPr>
            <a:xfrm>
              <a:off x="2207575" y="1299450"/>
              <a:ext cx="401975" cy="264825"/>
            </a:xfrm>
            <a:custGeom>
              <a:rect b="b" l="l" r="r" t="t"/>
              <a:pathLst>
                <a:path extrusionOk="0" h="10593" w="16079">
                  <a:moveTo>
                    <a:pt x="231" y="1"/>
                  </a:moveTo>
                  <a:cubicBezTo>
                    <a:pt x="216" y="1"/>
                    <a:pt x="206" y="4"/>
                    <a:pt x="201" y="11"/>
                  </a:cubicBezTo>
                  <a:cubicBezTo>
                    <a:pt x="1" y="311"/>
                    <a:pt x="7873" y="5882"/>
                    <a:pt x="11376" y="8217"/>
                  </a:cubicBezTo>
                  <a:cubicBezTo>
                    <a:pt x="14109" y="10065"/>
                    <a:pt x="15197" y="10593"/>
                    <a:pt x="15638" y="10593"/>
                  </a:cubicBezTo>
                  <a:cubicBezTo>
                    <a:pt x="15762" y="10593"/>
                    <a:pt x="15835" y="10551"/>
                    <a:pt x="15879" y="10485"/>
                  </a:cubicBezTo>
                  <a:cubicBezTo>
                    <a:pt x="16079" y="10218"/>
                    <a:pt x="15579" y="9551"/>
                    <a:pt x="12076" y="7216"/>
                  </a:cubicBezTo>
                  <a:cubicBezTo>
                    <a:pt x="8662" y="4940"/>
                    <a:pt x="810" y="1"/>
                    <a:pt x="2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7" name="Google Shape;1277;p9"/>
            <p:cNvSpPr/>
            <p:nvPr/>
          </p:nvSpPr>
          <p:spPr>
            <a:xfrm>
              <a:off x="2218425" y="1280225"/>
              <a:ext cx="466200" cy="99350"/>
            </a:xfrm>
            <a:custGeom>
              <a:rect b="b" l="l" r="r" t="t"/>
              <a:pathLst>
                <a:path extrusionOk="0" h="3974" w="18648">
                  <a:moveTo>
                    <a:pt x="314" y="1"/>
                  </a:moveTo>
                  <a:cubicBezTo>
                    <a:pt x="160" y="1"/>
                    <a:pt x="73" y="15"/>
                    <a:pt x="67" y="46"/>
                  </a:cubicBezTo>
                  <a:cubicBezTo>
                    <a:pt x="0" y="379"/>
                    <a:pt x="9407" y="2514"/>
                    <a:pt x="13543" y="3348"/>
                  </a:cubicBezTo>
                  <a:cubicBezTo>
                    <a:pt x="15826" y="3808"/>
                    <a:pt x="17102" y="3974"/>
                    <a:pt x="17800" y="3974"/>
                  </a:cubicBezTo>
                  <a:cubicBezTo>
                    <a:pt x="18366" y="3974"/>
                    <a:pt x="18550" y="3865"/>
                    <a:pt x="18580" y="3715"/>
                  </a:cubicBezTo>
                  <a:cubicBezTo>
                    <a:pt x="18647" y="3382"/>
                    <a:pt x="17913" y="2981"/>
                    <a:pt x="13777" y="2147"/>
                  </a:cubicBezTo>
                  <a:cubicBezTo>
                    <a:pt x="10022" y="1390"/>
                    <a:pt x="1840" y="1"/>
                    <a:pt x="3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8" name="Google Shape;1278;p9"/>
            <p:cNvSpPr/>
            <p:nvPr/>
          </p:nvSpPr>
          <p:spPr>
            <a:xfrm>
              <a:off x="2218425" y="1162650"/>
              <a:ext cx="466200" cy="99825"/>
            </a:xfrm>
            <a:custGeom>
              <a:rect b="b" l="l" r="r" t="t"/>
              <a:pathLst>
                <a:path extrusionOk="0" h="3993" w="18648">
                  <a:moveTo>
                    <a:pt x="17856" y="1"/>
                  </a:moveTo>
                  <a:cubicBezTo>
                    <a:pt x="17172" y="1"/>
                    <a:pt x="15889" y="173"/>
                    <a:pt x="13543" y="646"/>
                  </a:cubicBezTo>
                  <a:cubicBezTo>
                    <a:pt x="9407" y="1447"/>
                    <a:pt x="0" y="3615"/>
                    <a:pt x="67" y="3948"/>
                  </a:cubicBezTo>
                  <a:cubicBezTo>
                    <a:pt x="73" y="3979"/>
                    <a:pt x="157" y="3993"/>
                    <a:pt x="307" y="3993"/>
                  </a:cubicBezTo>
                  <a:cubicBezTo>
                    <a:pt x="1812" y="3993"/>
                    <a:pt x="10015" y="2575"/>
                    <a:pt x="13777" y="1847"/>
                  </a:cubicBezTo>
                  <a:cubicBezTo>
                    <a:pt x="17913" y="1013"/>
                    <a:pt x="18647" y="579"/>
                    <a:pt x="18580" y="246"/>
                  </a:cubicBezTo>
                  <a:cubicBezTo>
                    <a:pt x="18551" y="101"/>
                    <a:pt x="18379" y="1"/>
                    <a:pt x="178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9" name="Google Shape;1279;p9"/>
            <p:cNvSpPr/>
            <p:nvPr/>
          </p:nvSpPr>
          <p:spPr>
            <a:xfrm>
              <a:off x="2207575" y="978050"/>
              <a:ext cx="401975" cy="264450"/>
            </a:xfrm>
            <a:custGeom>
              <a:rect b="b" l="l" r="r" t="t"/>
              <a:pathLst>
                <a:path extrusionOk="0" h="10578" w="16079">
                  <a:moveTo>
                    <a:pt x="15657" y="0"/>
                  </a:moveTo>
                  <a:cubicBezTo>
                    <a:pt x="15228" y="0"/>
                    <a:pt x="14149" y="510"/>
                    <a:pt x="11376" y="2359"/>
                  </a:cubicBezTo>
                  <a:cubicBezTo>
                    <a:pt x="7873" y="4694"/>
                    <a:pt x="1" y="10298"/>
                    <a:pt x="201" y="10565"/>
                  </a:cubicBezTo>
                  <a:cubicBezTo>
                    <a:pt x="207" y="10574"/>
                    <a:pt x="219" y="10578"/>
                    <a:pt x="237" y="10578"/>
                  </a:cubicBezTo>
                  <a:cubicBezTo>
                    <a:pt x="858" y="10578"/>
                    <a:pt x="8672" y="5662"/>
                    <a:pt x="12076" y="3393"/>
                  </a:cubicBezTo>
                  <a:cubicBezTo>
                    <a:pt x="15579" y="1058"/>
                    <a:pt x="16079" y="391"/>
                    <a:pt x="15879" y="91"/>
                  </a:cubicBezTo>
                  <a:cubicBezTo>
                    <a:pt x="15837" y="35"/>
                    <a:pt x="15769" y="0"/>
                    <a:pt x="156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0" name="Google Shape;1280;p9"/>
            <p:cNvSpPr/>
            <p:nvPr/>
          </p:nvSpPr>
          <p:spPr>
            <a:xfrm>
              <a:off x="2190900" y="835125"/>
              <a:ext cx="276050" cy="392975"/>
            </a:xfrm>
            <a:custGeom>
              <a:rect b="b" l="l" r="r" t="t"/>
              <a:pathLst>
                <a:path extrusionOk="0" h="15719" w="11042">
                  <a:moveTo>
                    <a:pt x="10663" y="1"/>
                  </a:moveTo>
                  <a:cubicBezTo>
                    <a:pt x="10324" y="1"/>
                    <a:pt x="9537" y="777"/>
                    <a:pt x="7473" y="3873"/>
                  </a:cubicBezTo>
                  <a:cubicBezTo>
                    <a:pt x="5138" y="7376"/>
                    <a:pt x="1" y="15548"/>
                    <a:pt x="301" y="15715"/>
                  </a:cubicBezTo>
                  <a:cubicBezTo>
                    <a:pt x="304" y="15718"/>
                    <a:pt x="308" y="15719"/>
                    <a:pt x="313" y="15719"/>
                  </a:cubicBezTo>
                  <a:cubicBezTo>
                    <a:pt x="707" y="15719"/>
                    <a:pt x="6201" y="7999"/>
                    <a:pt x="8507" y="4540"/>
                  </a:cubicBezTo>
                  <a:cubicBezTo>
                    <a:pt x="10842" y="1038"/>
                    <a:pt x="11042" y="237"/>
                    <a:pt x="10775" y="37"/>
                  </a:cubicBezTo>
                  <a:cubicBezTo>
                    <a:pt x="10744" y="14"/>
                    <a:pt x="10707" y="1"/>
                    <a:pt x="10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1" name="Google Shape;1281;p9"/>
            <p:cNvSpPr/>
            <p:nvPr/>
          </p:nvSpPr>
          <p:spPr>
            <a:xfrm>
              <a:off x="2170900" y="757550"/>
              <a:ext cx="111750" cy="462975"/>
            </a:xfrm>
            <a:custGeom>
              <a:rect b="b" l="l" r="r" t="t"/>
              <a:pathLst>
                <a:path extrusionOk="0" h="18519" w="4470">
                  <a:moveTo>
                    <a:pt x="3997" y="1"/>
                  </a:moveTo>
                  <a:cubicBezTo>
                    <a:pt x="3668" y="1"/>
                    <a:pt x="3236" y="834"/>
                    <a:pt x="2435" y="4808"/>
                  </a:cubicBezTo>
                  <a:cubicBezTo>
                    <a:pt x="1635" y="8944"/>
                    <a:pt x="0" y="18451"/>
                    <a:pt x="334" y="18518"/>
                  </a:cubicBezTo>
                  <a:cubicBezTo>
                    <a:pt x="335" y="18518"/>
                    <a:pt x="336" y="18518"/>
                    <a:pt x="337" y="18518"/>
                  </a:cubicBezTo>
                  <a:cubicBezTo>
                    <a:pt x="682" y="18518"/>
                    <a:pt x="2838" y="9163"/>
                    <a:pt x="3669" y="5041"/>
                  </a:cubicBezTo>
                  <a:cubicBezTo>
                    <a:pt x="4470" y="905"/>
                    <a:pt x="4370" y="71"/>
                    <a:pt x="4036" y="5"/>
                  </a:cubicBezTo>
                  <a:cubicBezTo>
                    <a:pt x="4023" y="2"/>
                    <a:pt x="4010" y="1"/>
                    <a:pt x="39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2" name="Google Shape;1282;p9"/>
            <p:cNvSpPr/>
            <p:nvPr/>
          </p:nvSpPr>
          <p:spPr>
            <a:xfrm>
              <a:off x="2056650" y="757550"/>
              <a:ext cx="110925" cy="462975"/>
            </a:xfrm>
            <a:custGeom>
              <a:rect b="b" l="l" r="r" t="t"/>
              <a:pathLst>
                <a:path extrusionOk="0" h="18519" w="4437">
                  <a:moveTo>
                    <a:pt x="473" y="1"/>
                  </a:moveTo>
                  <a:cubicBezTo>
                    <a:pt x="460" y="1"/>
                    <a:pt x="447" y="2"/>
                    <a:pt x="434" y="5"/>
                  </a:cubicBezTo>
                  <a:cubicBezTo>
                    <a:pt x="100" y="71"/>
                    <a:pt x="0" y="905"/>
                    <a:pt x="801" y="5041"/>
                  </a:cubicBezTo>
                  <a:cubicBezTo>
                    <a:pt x="1632" y="9163"/>
                    <a:pt x="3754" y="18518"/>
                    <a:pt x="4099" y="18518"/>
                  </a:cubicBezTo>
                  <a:cubicBezTo>
                    <a:pt x="4101" y="18518"/>
                    <a:pt x="4102" y="18518"/>
                    <a:pt x="4103" y="18518"/>
                  </a:cubicBezTo>
                  <a:cubicBezTo>
                    <a:pt x="4437" y="18451"/>
                    <a:pt x="2835" y="8944"/>
                    <a:pt x="2002" y="4808"/>
                  </a:cubicBezTo>
                  <a:cubicBezTo>
                    <a:pt x="1232" y="834"/>
                    <a:pt x="802" y="1"/>
                    <a:pt x="4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3" name="Google Shape;1283;p9"/>
            <p:cNvSpPr/>
            <p:nvPr/>
          </p:nvSpPr>
          <p:spPr>
            <a:xfrm>
              <a:off x="1871500" y="835125"/>
              <a:ext cx="276075" cy="392975"/>
            </a:xfrm>
            <a:custGeom>
              <a:rect b="b" l="l" r="r" t="t"/>
              <a:pathLst>
                <a:path extrusionOk="0" h="15719" w="11043">
                  <a:moveTo>
                    <a:pt x="412" y="1"/>
                  </a:moveTo>
                  <a:cubicBezTo>
                    <a:pt x="368" y="1"/>
                    <a:pt x="332" y="14"/>
                    <a:pt x="301" y="37"/>
                  </a:cubicBezTo>
                  <a:cubicBezTo>
                    <a:pt x="1" y="237"/>
                    <a:pt x="234" y="1038"/>
                    <a:pt x="2569" y="4540"/>
                  </a:cubicBezTo>
                  <a:cubicBezTo>
                    <a:pt x="4875" y="7999"/>
                    <a:pt x="10336" y="15719"/>
                    <a:pt x="10761" y="15719"/>
                  </a:cubicBezTo>
                  <a:cubicBezTo>
                    <a:pt x="10767" y="15719"/>
                    <a:pt x="10771" y="15718"/>
                    <a:pt x="10775" y="15715"/>
                  </a:cubicBezTo>
                  <a:cubicBezTo>
                    <a:pt x="11042" y="15548"/>
                    <a:pt x="5905" y="7376"/>
                    <a:pt x="3570" y="3873"/>
                  </a:cubicBezTo>
                  <a:cubicBezTo>
                    <a:pt x="1506" y="777"/>
                    <a:pt x="745" y="1"/>
                    <a:pt x="4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4" name="Google Shape;1284;p9"/>
            <p:cNvSpPr/>
            <p:nvPr/>
          </p:nvSpPr>
          <p:spPr>
            <a:xfrm>
              <a:off x="1729750" y="978050"/>
              <a:ext cx="401125" cy="264450"/>
            </a:xfrm>
            <a:custGeom>
              <a:rect b="b" l="l" r="r" t="t"/>
              <a:pathLst>
                <a:path extrusionOk="0" h="10578" w="16045">
                  <a:moveTo>
                    <a:pt x="409" y="0"/>
                  </a:moveTo>
                  <a:cubicBezTo>
                    <a:pt x="299" y="0"/>
                    <a:pt x="235" y="35"/>
                    <a:pt x="200" y="91"/>
                  </a:cubicBezTo>
                  <a:cubicBezTo>
                    <a:pt x="0" y="391"/>
                    <a:pt x="500" y="1058"/>
                    <a:pt x="4003" y="3393"/>
                  </a:cubicBezTo>
                  <a:cubicBezTo>
                    <a:pt x="7407" y="5662"/>
                    <a:pt x="15221" y="10578"/>
                    <a:pt x="15842" y="10578"/>
                  </a:cubicBezTo>
                  <a:cubicBezTo>
                    <a:pt x="15860" y="10578"/>
                    <a:pt x="15872" y="10574"/>
                    <a:pt x="15878" y="10565"/>
                  </a:cubicBezTo>
                  <a:cubicBezTo>
                    <a:pt x="16045" y="10298"/>
                    <a:pt x="8206" y="4694"/>
                    <a:pt x="4703" y="2359"/>
                  </a:cubicBezTo>
                  <a:cubicBezTo>
                    <a:pt x="1930" y="510"/>
                    <a:pt x="830" y="0"/>
                    <a:pt x="4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5" name="Google Shape;1285;p9"/>
            <p:cNvSpPr/>
            <p:nvPr/>
          </p:nvSpPr>
          <p:spPr>
            <a:xfrm>
              <a:off x="1654675" y="1162650"/>
              <a:ext cx="465375" cy="99825"/>
            </a:xfrm>
            <a:custGeom>
              <a:rect b="b" l="l" r="r" t="t"/>
              <a:pathLst>
                <a:path extrusionOk="0" h="3993" w="18615">
                  <a:moveTo>
                    <a:pt x="792" y="1"/>
                  </a:moveTo>
                  <a:cubicBezTo>
                    <a:pt x="269" y="1"/>
                    <a:pt x="97" y="101"/>
                    <a:pt x="68" y="246"/>
                  </a:cubicBezTo>
                  <a:cubicBezTo>
                    <a:pt x="1" y="579"/>
                    <a:pt x="735" y="1013"/>
                    <a:pt x="4838" y="1847"/>
                  </a:cubicBezTo>
                  <a:cubicBezTo>
                    <a:pt x="8599" y="2575"/>
                    <a:pt x="16802" y="3993"/>
                    <a:pt x="18308" y="3993"/>
                  </a:cubicBezTo>
                  <a:cubicBezTo>
                    <a:pt x="18458" y="3993"/>
                    <a:pt x="18541" y="3979"/>
                    <a:pt x="18548" y="3948"/>
                  </a:cubicBezTo>
                  <a:cubicBezTo>
                    <a:pt x="18614" y="3615"/>
                    <a:pt x="9208" y="1447"/>
                    <a:pt x="5105" y="646"/>
                  </a:cubicBezTo>
                  <a:cubicBezTo>
                    <a:pt x="2759" y="173"/>
                    <a:pt x="1476" y="1"/>
                    <a:pt x="79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6" name="Google Shape;1286;p9"/>
            <p:cNvSpPr/>
            <p:nvPr/>
          </p:nvSpPr>
          <p:spPr>
            <a:xfrm>
              <a:off x="1654675" y="1280225"/>
              <a:ext cx="465375" cy="99350"/>
            </a:xfrm>
            <a:custGeom>
              <a:rect b="b" l="l" r="r" t="t"/>
              <a:pathLst>
                <a:path extrusionOk="0" h="3974" w="18615">
                  <a:moveTo>
                    <a:pt x="18300" y="1"/>
                  </a:moveTo>
                  <a:cubicBezTo>
                    <a:pt x="16775" y="1"/>
                    <a:pt x="8593" y="1390"/>
                    <a:pt x="4838" y="2147"/>
                  </a:cubicBezTo>
                  <a:cubicBezTo>
                    <a:pt x="735" y="2981"/>
                    <a:pt x="1" y="3382"/>
                    <a:pt x="68" y="3715"/>
                  </a:cubicBezTo>
                  <a:cubicBezTo>
                    <a:pt x="98" y="3865"/>
                    <a:pt x="282" y="3974"/>
                    <a:pt x="848" y="3974"/>
                  </a:cubicBezTo>
                  <a:cubicBezTo>
                    <a:pt x="1545" y="3974"/>
                    <a:pt x="2822" y="3808"/>
                    <a:pt x="5105" y="3348"/>
                  </a:cubicBezTo>
                  <a:cubicBezTo>
                    <a:pt x="9208" y="2514"/>
                    <a:pt x="18614" y="379"/>
                    <a:pt x="18548" y="46"/>
                  </a:cubicBezTo>
                  <a:cubicBezTo>
                    <a:pt x="18541" y="15"/>
                    <a:pt x="18455" y="1"/>
                    <a:pt x="18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7" name="Google Shape;1287;p9"/>
            <p:cNvSpPr/>
            <p:nvPr/>
          </p:nvSpPr>
          <p:spPr>
            <a:xfrm>
              <a:off x="1729750" y="1299450"/>
              <a:ext cx="401125" cy="264825"/>
            </a:xfrm>
            <a:custGeom>
              <a:rect b="b" l="l" r="r" t="t"/>
              <a:pathLst>
                <a:path extrusionOk="0" h="10593" w="16045">
                  <a:moveTo>
                    <a:pt x="15848" y="1"/>
                  </a:moveTo>
                  <a:cubicBezTo>
                    <a:pt x="15269" y="1"/>
                    <a:pt x="7417" y="4940"/>
                    <a:pt x="4003" y="7216"/>
                  </a:cubicBezTo>
                  <a:cubicBezTo>
                    <a:pt x="500" y="9551"/>
                    <a:pt x="0" y="10218"/>
                    <a:pt x="200" y="10485"/>
                  </a:cubicBezTo>
                  <a:cubicBezTo>
                    <a:pt x="237" y="10551"/>
                    <a:pt x="306" y="10593"/>
                    <a:pt x="428" y="10593"/>
                  </a:cubicBezTo>
                  <a:cubicBezTo>
                    <a:pt x="862" y="10593"/>
                    <a:pt x="1970" y="10065"/>
                    <a:pt x="4703" y="8217"/>
                  </a:cubicBezTo>
                  <a:cubicBezTo>
                    <a:pt x="8206" y="5882"/>
                    <a:pt x="16045" y="311"/>
                    <a:pt x="15878" y="11"/>
                  </a:cubicBezTo>
                  <a:cubicBezTo>
                    <a:pt x="15873" y="4"/>
                    <a:pt x="15863" y="1"/>
                    <a:pt x="1584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8" name="Google Shape;1288;p9"/>
            <p:cNvSpPr/>
            <p:nvPr/>
          </p:nvSpPr>
          <p:spPr>
            <a:xfrm>
              <a:off x="1871500" y="1313825"/>
              <a:ext cx="276075" cy="393550"/>
            </a:xfrm>
            <a:custGeom>
              <a:rect b="b" l="l" r="r" t="t"/>
              <a:pathLst>
                <a:path extrusionOk="0" h="15742" w="11043">
                  <a:moveTo>
                    <a:pt x="10764" y="0"/>
                  </a:moveTo>
                  <a:cubicBezTo>
                    <a:pt x="10359" y="0"/>
                    <a:pt x="4880" y="7745"/>
                    <a:pt x="2569" y="11211"/>
                  </a:cubicBezTo>
                  <a:cubicBezTo>
                    <a:pt x="234" y="14713"/>
                    <a:pt x="1" y="15514"/>
                    <a:pt x="301" y="15714"/>
                  </a:cubicBezTo>
                  <a:cubicBezTo>
                    <a:pt x="329" y="15732"/>
                    <a:pt x="362" y="15742"/>
                    <a:pt x="400" y="15742"/>
                  </a:cubicBezTo>
                  <a:cubicBezTo>
                    <a:pt x="727" y="15742"/>
                    <a:pt x="1481" y="15011"/>
                    <a:pt x="3570" y="11878"/>
                  </a:cubicBezTo>
                  <a:cubicBezTo>
                    <a:pt x="5905" y="8375"/>
                    <a:pt x="11042" y="203"/>
                    <a:pt x="10775" y="3"/>
                  </a:cubicBezTo>
                  <a:cubicBezTo>
                    <a:pt x="10772" y="1"/>
                    <a:pt x="10768" y="0"/>
                    <a:pt x="10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9" name="Google Shape;1289;p9"/>
            <p:cNvSpPr/>
            <p:nvPr/>
          </p:nvSpPr>
          <p:spPr>
            <a:xfrm>
              <a:off x="2056650" y="1322225"/>
              <a:ext cx="110925" cy="462125"/>
            </a:xfrm>
            <a:custGeom>
              <a:rect b="b" l="l" r="r" t="t"/>
              <a:pathLst>
                <a:path extrusionOk="0" h="18485" w="4437">
                  <a:moveTo>
                    <a:pt x="4099" y="0"/>
                  </a:moveTo>
                  <a:cubicBezTo>
                    <a:pt x="3754" y="0"/>
                    <a:pt x="1632" y="9355"/>
                    <a:pt x="801" y="13477"/>
                  </a:cubicBezTo>
                  <a:cubicBezTo>
                    <a:pt x="0" y="17580"/>
                    <a:pt x="100" y="18414"/>
                    <a:pt x="434" y="18480"/>
                  </a:cubicBezTo>
                  <a:cubicBezTo>
                    <a:pt x="447" y="18483"/>
                    <a:pt x="461" y="18484"/>
                    <a:pt x="475" y="18484"/>
                  </a:cubicBezTo>
                  <a:cubicBezTo>
                    <a:pt x="803" y="18484"/>
                    <a:pt x="1233" y="17679"/>
                    <a:pt x="2002" y="13710"/>
                  </a:cubicBezTo>
                  <a:cubicBezTo>
                    <a:pt x="2835" y="9574"/>
                    <a:pt x="4437" y="67"/>
                    <a:pt x="4103" y="0"/>
                  </a:cubicBezTo>
                  <a:cubicBezTo>
                    <a:pt x="4102" y="0"/>
                    <a:pt x="4101" y="0"/>
                    <a:pt x="40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0" name="Google Shape;1290;p9"/>
            <p:cNvSpPr/>
            <p:nvPr/>
          </p:nvSpPr>
          <p:spPr>
            <a:xfrm>
              <a:off x="2154200" y="631725"/>
              <a:ext cx="30900" cy="308575"/>
            </a:xfrm>
            <a:custGeom>
              <a:rect b="b" l="l" r="r" t="t"/>
              <a:pathLst>
                <a:path extrusionOk="0" h="12343" w="1236">
                  <a:moveTo>
                    <a:pt x="601" y="1"/>
                  </a:moveTo>
                  <a:cubicBezTo>
                    <a:pt x="268" y="1"/>
                    <a:pt x="1" y="534"/>
                    <a:pt x="1" y="3270"/>
                  </a:cubicBezTo>
                  <a:cubicBezTo>
                    <a:pt x="1" y="6038"/>
                    <a:pt x="268" y="12343"/>
                    <a:pt x="601" y="12343"/>
                  </a:cubicBezTo>
                  <a:cubicBezTo>
                    <a:pt x="935" y="12343"/>
                    <a:pt x="1235" y="6038"/>
                    <a:pt x="1235" y="3270"/>
                  </a:cubicBezTo>
                  <a:cubicBezTo>
                    <a:pt x="1235" y="534"/>
                    <a:pt x="935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1" name="Google Shape;1291;p9"/>
            <p:cNvSpPr/>
            <p:nvPr/>
          </p:nvSpPr>
          <p:spPr>
            <a:xfrm>
              <a:off x="191570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76" y="0"/>
                  </a:moveTo>
                  <a:cubicBezTo>
                    <a:pt x="437" y="0"/>
                    <a:pt x="401" y="9"/>
                    <a:pt x="368" y="24"/>
                  </a:cubicBezTo>
                  <a:cubicBezTo>
                    <a:pt x="67" y="157"/>
                    <a:pt x="1" y="724"/>
                    <a:pt x="1068" y="3259"/>
                  </a:cubicBezTo>
                  <a:cubicBezTo>
                    <a:pt x="2090" y="5798"/>
                    <a:pt x="4709" y="11401"/>
                    <a:pt x="5060" y="11401"/>
                  </a:cubicBezTo>
                  <a:cubicBezTo>
                    <a:pt x="5064" y="11401"/>
                    <a:pt x="5068" y="11400"/>
                    <a:pt x="5071" y="11398"/>
                  </a:cubicBezTo>
                  <a:cubicBezTo>
                    <a:pt x="5405" y="11265"/>
                    <a:pt x="3236" y="5327"/>
                    <a:pt x="2202" y="2792"/>
                  </a:cubicBezTo>
                  <a:cubicBezTo>
                    <a:pt x="1255" y="542"/>
                    <a:pt x="780" y="0"/>
                    <a:pt x="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2" name="Google Shape;1292;p9"/>
            <p:cNvSpPr/>
            <p:nvPr/>
          </p:nvSpPr>
          <p:spPr>
            <a:xfrm>
              <a:off x="17114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0" y="315"/>
                    <a:pt x="167" y="883"/>
                    <a:pt x="2135" y="2817"/>
                  </a:cubicBezTo>
                  <a:cubicBezTo>
                    <a:pt x="4018" y="4733"/>
                    <a:pt x="8461" y="8797"/>
                    <a:pt x="8943" y="8797"/>
                  </a:cubicBezTo>
                  <a:cubicBezTo>
                    <a:pt x="8956" y="8797"/>
                    <a:pt x="8966" y="8794"/>
                    <a:pt x="8973" y="8788"/>
                  </a:cubicBezTo>
                  <a:cubicBezTo>
                    <a:pt x="9207" y="8555"/>
                    <a:pt x="4937" y="3918"/>
                    <a:pt x="3002" y="1950"/>
                  </a:cubicBezTo>
                  <a:cubicBezTo>
                    <a:pt x="1455" y="429"/>
                    <a:pt x="774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3" name="Google Shape;1293;p9"/>
            <p:cNvSpPr/>
            <p:nvPr/>
          </p:nvSpPr>
          <p:spPr>
            <a:xfrm>
              <a:off x="1575475" y="1021375"/>
              <a:ext cx="291050" cy="123950"/>
            </a:xfrm>
            <a:custGeom>
              <a:rect b="b" l="l" r="r" t="t"/>
              <a:pathLst>
                <a:path extrusionOk="0" h="4958" w="11642">
                  <a:moveTo>
                    <a:pt x="555" y="1"/>
                  </a:moveTo>
                  <a:cubicBezTo>
                    <a:pt x="298" y="1"/>
                    <a:pt x="183" y="80"/>
                    <a:pt x="133" y="193"/>
                  </a:cubicBezTo>
                  <a:cubicBezTo>
                    <a:pt x="0" y="526"/>
                    <a:pt x="400" y="960"/>
                    <a:pt x="2935" y="2027"/>
                  </a:cubicBezTo>
                  <a:cubicBezTo>
                    <a:pt x="5307" y="3026"/>
                    <a:pt x="10655" y="4958"/>
                    <a:pt x="11445" y="4958"/>
                  </a:cubicBezTo>
                  <a:cubicBezTo>
                    <a:pt x="11500" y="4958"/>
                    <a:pt x="11533" y="4949"/>
                    <a:pt x="11542" y="4929"/>
                  </a:cubicBezTo>
                  <a:cubicBezTo>
                    <a:pt x="11642" y="4629"/>
                    <a:pt x="5938" y="1960"/>
                    <a:pt x="3402" y="893"/>
                  </a:cubicBezTo>
                  <a:cubicBezTo>
                    <a:pt x="1814" y="224"/>
                    <a:pt x="986" y="1"/>
                    <a:pt x="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4" name="Google Shape;1294;p9"/>
            <p:cNvSpPr/>
            <p:nvPr/>
          </p:nvSpPr>
          <p:spPr>
            <a:xfrm>
              <a:off x="1530425" y="1255500"/>
              <a:ext cx="307750" cy="30900"/>
            </a:xfrm>
            <a:custGeom>
              <a:rect b="b" l="l" r="r" t="t"/>
              <a:pathLst>
                <a:path extrusionOk="0" h="1236" w="12310">
                  <a:moveTo>
                    <a:pt x="3270" y="1"/>
                  </a:moveTo>
                  <a:cubicBezTo>
                    <a:pt x="501" y="1"/>
                    <a:pt x="1" y="301"/>
                    <a:pt x="1" y="635"/>
                  </a:cubicBezTo>
                  <a:cubicBezTo>
                    <a:pt x="1" y="968"/>
                    <a:pt x="501" y="1235"/>
                    <a:pt x="3270" y="1235"/>
                  </a:cubicBezTo>
                  <a:cubicBezTo>
                    <a:pt x="6005" y="1235"/>
                    <a:pt x="12310" y="968"/>
                    <a:pt x="12310" y="635"/>
                  </a:cubicBezTo>
                  <a:cubicBezTo>
                    <a:pt x="12310" y="301"/>
                    <a:pt x="6005" y="1"/>
                    <a:pt x="32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5" name="Google Shape;1295;p9"/>
            <p:cNvSpPr/>
            <p:nvPr/>
          </p:nvSpPr>
          <p:spPr>
            <a:xfrm>
              <a:off x="1575475" y="1397250"/>
              <a:ext cx="291900" cy="123675"/>
            </a:xfrm>
            <a:custGeom>
              <a:rect b="b" l="l" r="r" t="t"/>
              <a:pathLst>
                <a:path extrusionOk="0" h="4947" w="11676">
                  <a:moveTo>
                    <a:pt x="11431" y="0"/>
                  </a:moveTo>
                  <a:cubicBezTo>
                    <a:pt x="10591" y="0"/>
                    <a:pt x="5293" y="1944"/>
                    <a:pt x="2935" y="2937"/>
                  </a:cubicBezTo>
                  <a:cubicBezTo>
                    <a:pt x="400" y="3971"/>
                    <a:pt x="0" y="4438"/>
                    <a:pt x="133" y="4738"/>
                  </a:cubicBezTo>
                  <a:cubicBezTo>
                    <a:pt x="184" y="4863"/>
                    <a:pt x="299" y="4946"/>
                    <a:pt x="559" y="4946"/>
                  </a:cubicBezTo>
                  <a:cubicBezTo>
                    <a:pt x="990" y="4946"/>
                    <a:pt x="1819" y="4717"/>
                    <a:pt x="3402" y="4071"/>
                  </a:cubicBezTo>
                  <a:cubicBezTo>
                    <a:pt x="5938" y="3004"/>
                    <a:pt x="11675" y="335"/>
                    <a:pt x="11542" y="35"/>
                  </a:cubicBezTo>
                  <a:cubicBezTo>
                    <a:pt x="11532" y="11"/>
                    <a:pt x="11494" y="0"/>
                    <a:pt x="114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6" name="Google Shape;1296;p9"/>
            <p:cNvSpPr/>
            <p:nvPr/>
          </p:nvSpPr>
          <p:spPr>
            <a:xfrm>
              <a:off x="17114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8943" y="0"/>
                  </a:moveTo>
                  <a:cubicBezTo>
                    <a:pt x="8463" y="0"/>
                    <a:pt x="4019" y="4097"/>
                    <a:pt x="2135" y="5981"/>
                  </a:cubicBezTo>
                  <a:cubicBezTo>
                    <a:pt x="167" y="7949"/>
                    <a:pt x="0" y="8516"/>
                    <a:pt x="234" y="8749"/>
                  </a:cubicBezTo>
                  <a:cubicBezTo>
                    <a:pt x="283" y="8799"/>
                    <a:pt x="348" y="8830"/>
                    <a:pt x="438" y="8830"/>
                  </a:cubicBezTo>
                  <a:cubicBezTo>
                    <a:pt x="772" y="8830"/>
                    <a:pt x="1453" y="8398"/>
                    <a:pt x="3002" y="6848"/>
                  </a:cubicBezTo>
                  <a:cubicBezTo>
                    <a:pt x="4937" y="4913"/>
                    <a:pt x="9207" y="276"/>
                    <a:pt x="8973" y="10"/>
                  </a:cubicBezTo>
                  <a:cubicBezTo>
                    <a:pt x="8966" y="3"/>
                    <a:pt x="8956" y="0"/>
                    <a:pt x="89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7" name="Google Shape;1297;p9"/>
            <p:cNvSpPr/>
            <p:nvPr/>
          </p:nvSpPr>
          <p:spPr>
            <a:xfrm>
              <a:off x="191570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5060" y="0"/>
                  </a:moveTo>
                  <a:cubicBezTo>
                    <a:pt x="4709" y="0"/>
                    <a:pt x="2090" y="5603"/>
                    <a:pt x="1068" y="8108"/>
                  </a:cubicBezTo>
                  <a:cubicBezTo>
                    <a:pt x="1" y="10677"/>
                    <a:pt x="67" y="11244"/>
                    <a:pt x="368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80" y="11401"/>
                    <a:pt x="1254" y="10856"/>
                    <a:pt x="2202" y="8575"/>
                  </a:cubicBezTo>
                  <a:cubicBezTo>
                    <a:pt x="3236" y="6040"/>
                    <a:pt x="5405" y="103"/>
                    <a:pt x="5071" y="3"/>
                  </a:cubicBezTo>
                  <a:cubicBezTo>
                    <a:pt x="5068" y="1"/>
                    <a:pt x="5064" y="0"/>
                    <a:pt x="50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8" name="Google Shape;1298;p9"/>
            <p:cNvSpPr/>
            <p:nvPr/>
          </p:nvSpPr>
          <p:spPr>
            <a:xfrm>
              <a:off x="2154200" y="1602425"/>
              <a:ext cx="30900" cy="307750"/>
            </a:xfrm>
            <a:custGeom>
              <a:rect b="b" l="l" r="r" t="t"/>
              <a:pathLst>
                <a:path extrusionOk="0" h="12310" w="1236">
                  <a:moveTo>
                    <a:pt x="601" y="0"/>
                  </a:moveTo>
                  <a:cubicBezTo>
                    <a:pt x="268" y="0"/>
                    <a:pt x="1" y="6305"/>
                    <a:pt x="1" y="9040"/>
                  </a:cubicBezTo>
                  <a:cubicBezTo>
                    <a:pt x="1" y="11809"/>
                    <a:pt x="268" y="12309"/>
                    <a:pt x="601" y="12309"/>
                  </a:cubicBezTo>
                  <a:cubicBezTo>
                    <a:pt x="935" y="12309"/>
                    <a:pt x="1235" y="11809"/>
                    <a:pt x="1235" y="9040"/>
                  </a:cubicBezTo>
                  <a:cubicBezTo>
                    <a:pt x="1235" y="6305"/>
                    <a:pt x="935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9" name="Google Shape;1299;p9"/>
            <p:cNvSpPr/>
            <p:nvPr/>
          </p:nvSpPr>
          <p:spPr>
            <a:xfrm>
              <a:off x="2288475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13" y="0"/>
                  </a:moveTo>
                  <a:cubicBezTo>
                    <a:pt x="309" y="0"/>
                    <a:pt x="304" y="1"/>
                    <a:pt x="301" y="3"/>
                  </a:cubicBezTo>
                  <a:cubicBezTo>
                    <a:pt x="0" y="103"/>
                    <a:pt x="2169" y="6040"/>
                    <a:pt x="3203" y="8575"/>
                  </a:cubicBezTo>
                  <a:cubicBezTo>
                    <a:pt x="4151" y="10856"/>
                    <a:pt x="4599" y="11401"/>
                    <a:pt x="4921" y="11401"/>
                  </a:cubicBezTo>
                  <a:cubicBezTo>
                    <a:pt x="4961" y="11401"/>
                    <a:pt x="5000" y="11392"/>
                    <a:pt x="5037" y="11377"/>
                  </a:cubicBezTo>
                  <a:cubicBezTo>
                    <a:pt x="5338" y="11244"/>
                    <a:pt x="5404" y="10677"/>
                    <a:pt x="4337" y="8108"/>
                  </a:cubicBezTo>
                  <a:cubicBezTo>
                    <a:pt x="3315" y="5603"/>
                    <a:pt x="69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0" name="Google Shape;1300;p9"/>
            <p:cNvSpPr/>
            <p:nvPr/>
          </p:nvSpPr>
          <p:spPr>
            <a:xfrm>
              <a:off x="2397725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61" y="0"/>
                  </a:moveTo>
                  <a:cubicBezTo>
                    <a:pt x="249" y="0"/>
                    <a:pt x="240" y="3"/>
                    <a:pt x="234" y="10"/>
                  </a:cubicBezTo>
                  <a:cubicBezTo>
                    <a:pt x="0" y="276"/>
                    <a:pt x="4270" y="4913"/>
                    <a:pt x="6205" y="6848"/>
                  </a:cubicBezTo>
                  <a:cubicBezTo>
                    <a:pt x="7728" y="8398"/>
                    <a:pt x="8403" y="8830"/>
                    <a:pt x="8736" y="8830"/>
                  </a:cubicBezTo>
                  <a:cubicBezTo>
                    <a:pt x="8826" y="8830"/>
                    <a:pt x="8890" y="8799"/>
                    <a:pt x="8940" y="8749"/>
                  </a:cubicBezTo>
                  <a:cubicBezTo>
                    <a:pt x="9207" y="8516"/>
                    <a:pt x="9007" y="7949"/>
                    <a:pt x="7072" y="5981"/>
                  </a:cubicBezTo>
                  <a:cubicBezTo>
                    <a:pt x="5188" y="4097"/>
                    <a:pt x="712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1" name="Google Shape;1301;p9"/>
            <p:cNvSpPr/>
            <p:nvPr/>
          </p:nvSpPr>
          <p:spPr>
            <a:xfrm>
              <a:off x="247192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5" y="0"/>
                  </a:moveTo>
                  <a:cubicBezTo>
                    <a:pt x="182" y="0"/>
                    <a:pt x="144" y="11"/>
                    <a:pt x="134" y="35"/>
                  </a:cubicBezTo>
                  <a:cubicBezTo>
                    <a:pt x="1" y="335"/>
                    <a:pt x="5738" y="3004"/>
                    <a:pt x="8274" y="4071"/>
                  </a:cubicBezTo>
                  <a:cubicBezTo>
                    <a:pt x="9857" y="4717"/>
                    <a:pt x="10686" y="4946"/>
                    <a:pt x="11117" y="4946"/>
                  </a:cubicBezTo>
                  <a:cubicBezTo>
                    <a:pt x="11377" y="4946"/>
                    <a:pt x="11492" y="4863"/>
                    <a:pt x="11543" y="4738"/>
                  </a:cubicBezTo>
                  <a:cubicBezTo>
                    <a:pt x="11643" y="4438"/>
                    <a:pt x="11276" y="3971"/>
                    <a:pt x="8741" y="2937"/>
                  </a:cubicBezTo>
                  <a:cubicBezTo>
                    <a:pt x="6383" y="1944"/>
                    <a:pt x="1085" y="0"/>
                    <a:pt x="2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2" name="Google Shape;1302;p9"/>
            <p:cNvSpPr/>
            <p:nvPr/>
          </p:nvSpPr>
          <p:spPr>
            <a:xfrm>
              <a:off x="2500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73" y="1"/>
                  </a:moveTo>
                  <a:cubicBezTo>
                    <a:pt x="6305" y="1"/>
                    <a:pt x="0" y="301"/>
                    <a:pt x="0" y="635"/>
                  </a:cubicBezTo>
                  <a:cubicBezTo>
                    <a:pt x="0" y="968"/>
                    <a:pt x="6305" y="1235"/>
                    <a:pt x="9073" y="1235"/>
                  </a:cubicBezTo>
                  <a:cubicBezTo>
                    <a:pt x="11809" y="1235"/>
                    <a:pt x="12342" y="968"/>
                    <a:pt x="12342" y="635"/>
                  </a:cubicBezTo>
                  <a:cubicBezTo>
                    <a:pt x="12342" y="301"/>
                    <a:pt x="11809" y="1"/>
                    <a:pt x="90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3" name="Google Shape;1303;p9"/>
            <p:cNvSpPr/>
            <p:nvPr/>
          </p:nvSpPr>
          <p:spPr>
            <a:xfrm>
              <a:off x="247192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121" y="1"/>
                  </a:moveTo>
                  <a:cubicBezTo>
                    <a:pt x="10690" y="1"/>
                    <a:pt x="9861" y="224"/>
                    <a:pt x="8274" y="893"/>
                  </a:cubicBezTo>
                  <a:cubicBezTo>
                    <a:pt x="5738" y="1960"/>
                    <a:pt x="1" y="4629"/>
                    <a:pt x="134" y="4929"/>
                  </a:cubicBezTo>
                  <a:cubicBezTo>
                    <a:pt x="143" y="4949"/>
                    <a:pt x="176" y="4958"/>
                    <a:pt x="231" y="4958"/>
                  </a:cubicBezTo>
                  <a:cubicBezTo>
                    <a:pt x="1021" y="4958"/>
                    <a:pt x="6369" y="3026"/>
                    <a:pt x="8741" y="2027"/>
                  </a:cubicBezTo>
                  <a:cubicBezTo>
                    <a:pt x="11276" y="960"/>
                    <a:pt x="11643" y="526"/>
                    <a:pt x="11543" y="193"/>
                  </a:cubicBezTo>
                  <a:cubicBezTo>
                    <a:pt x="11493" y="80"/>
                    <a:pt x="11378" y="1"/>
                    <a:pt x="111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4" name="Google Shape;1304;p9"/>
            <p:cNvSpPr/>
            <p:nvPr/>
          </p:nvSpPr>
          <p:spPr>
            <a:xfrm>
              <a:off x="2397725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34" y="0"/>
                  </a:moveTo>
                  <a:cubicBezTo>
                    <a:pt x="8402" y="0"/>
                    <a:pt x="7726" y="429"/>
                    <a:pt x="6205" y="1950"/>
                  </a:cubicBezTo>
                  <a:cubicBezTo>
                    <a:pt x="4270" y="3918"/>
                    <a:pt x="0" y="8555"/>
                    <a:pt x="234" y="8788"/>
                  </a:cubicBezTo>
                  <a:cubicBezTo>
                    <a:pt x="240" y="8794"/>
                    <a:pt x="249" y="8797"/>
                    <a:pt x="262" y="8797"/>
                  </a:cubicBezTo>
                  <a:cubicBezTo>
                    <a:pt x="714" y="8797"/>
                    <a:pt x="5189" y="4733"/>
                    <a:pt x="7072" y="2817"/>
                  </a:cubicBezTo>
                  <a:cubicBezTo>
                    <a:pt x="9007" y="883"/>
                    <a:pt x="9207" y="315"/>
                    <a:pt x="8940" y="82"/>
                  </a:cubicBezTo>
                  <a:cubicBezTo>
                    <a:pt x="8890" y="32"/>
                    <a:pt x="8825" y="0"/>
                    <a:pt x="87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5" name="Google Shape;1305;p9"/>
            <p:cNvSpPr/>
            <p:nvPr/>
          </p:nvSpPr>
          <p:spPr>
            <a:xfrm>
              <a:off x="2288475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0" y="0"/>
                  </a:moveTo>
                  <a:cubicBezTo>
                    <a:pt x="4598" y="0"/>
                    <a:pt x="4150" y="542"/>
                    <a:pt x="3203" y="2792"/>
                  </a:cubicBezTo>
                  <a:cubicBezTo>
                    <a:pt x="2169" y="5327"/>
                    <a:pt x="0" y="11265"/>
                    <a:pt x="301" y="11398"/>
                  </a:cubicBezTo>
                  <a:cubicBezTo>
                    <a:pt x="304" y="11400"/>
                    <a:pt x="309" y="11401"/>
                    <a:pt x="313" y="11401"/>
                  </a:cubicBezTo>
                  <a:cubicBezTo>
                    <a:pt x="695" y="11401"/>
                    <a:pt x="3315" y="5798"/>
                    <a:pt x="4337" y="3259"/>
                  </a:cubicBezTo>
                  <a:cubicBezTo>
                    <a:pt x="5404" y="724"/>
                    <a:pt x="5338" y="157"/>
                    <a:pt x="5037" y="24"/>
                  </a:cubicBezTo>
                  <a:cubicBezTo>
                    <a:pt x="5000" y="9"/>
                    <a:pt x="4961" y="0"/>
                    <a:pt x="49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06" name="Google Shape;1306;p9"/>
          <p:cNvGrpSpPr/>
          <p:nvPr/>
        </p:nvGrpSpPr>
        <p:grpSpPr>
          <a:xfrm flipH="1">
            <a:off x="-562335" y="2307526"/>
            <a:ext cx="2644005" cy="2044495"/>
            <a:chOff x="489925" y="2561550"/>
            <a:chExt cx="1889250" cy="1460875"/>
          </a:xfrm>
        </p:grpSpPr>
        <p:sp>
          <p:nvSpPr>
            <p:cNvPr id="1307" name="Google Shape;1307;p9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8" name="Google Shape;1308;p9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9" name="Google Shape;1309;p9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0" name="Google Shape;1310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1" name="Google Shape;1311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2" name="Google Shape;1312;p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3" name="Google Shape;1313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4" name="Google Shape;1314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5" name="Google Shape;1315;p9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6" name="Google Shape;1316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7" name="Google Shape;1317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8" name="Google Shape;1318;p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19" name="Google Shape;1319;p9"/>
          <p:cNvGrpSpPr/>
          <p:nvPr/>
        </p:nvGrpSpPr>
        <p:grpSpPr>
          <a:xfrm>
            <a:off x="7341872" y="2394527"/>
            <a:ext cx="2024898" cy="1565766"/>
            <a:chOff x="489925" y="2561550"/>
            <a:chExt cx="1889250" cy="1460875"/>
          </a:xfrm>
        </p:grpSpPr>
        <p:sp>
          <p:nvSpPr>
            <p:cNvPr id="1320" name="Google Shape;1320;p9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1" name="Google Shape;1321;p9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2" name="Google Shape;1322;p9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3" name="Google Shape;1323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4" name="Google Shape;1324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5" name="Google Shape;1325;p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6" name="Google Shape;1326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7" name="Google Shape;1327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8" name="Google Shape;1328;p9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9" name="Google Shape;1329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0" name="Google Shape;1330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1" name="Google Shape;1331;p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32" name="Google Shape;1332;p9"/>
          <p:cNvGrpSpPr/>
          <p:nvPr/>
        </p:nvGrpSpPr>
        <p:grpSpPr>
          <a:xfrm>
            <a:off x="2106965" y="78566"/>
            <a:ext cx="1658687" cy="1065334"/>
            <a:chOff x="489925" y="2700450"/>
            <a:chExt cx="1185200" cy="761225"/>
          </a:xfrm>
        </p:grpSpPr>
        <p:sp>
          <p:nvSpPr>
            <p:cNvPr id="1333" name="Google Shape;1333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4" name="Google Shape;1334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5" name="Google Shape;1335;p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6" name="Google Shape;1336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7" name="Google Shape;1337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8" name="Google Shape;1338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9" name="Google Shape;1339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40" name="Google Shape;1340;p9"/>
          <p:cNvGrpSpPr/>
          <p:nvPr/>
        </p:nvGrpSpPr>
        <p:grpSpPr>
          <a:xfrm>
            <a:off x="4954540" y="78566"/>
            <a:ext cx="2644005" cy="1296217"/>
            <a:chOff x="489925" y="2700450"/>
            <a:chExt cx="1889250" cy="926200"/>
          </a:xfrm>
        </p:grpSpPr>
        <p:sp>
          <p:nvSpPr>
            <p:cNvPr id="1341" name="Google Shape;1341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2" name="Google Shape;1342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3" name="Google Shape;1343;p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4" name="Google Shape;1344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5" name="Google Shape;1345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6" name="Google Shape;1346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7" name="Google Shape;1347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8" name="Google Shape;1348;p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49" name="Google Shape;1349;p9"/>
          <p:cNvGrpSpPr/>
          <p:nvPr/>
        </p:nvGrpSpPr>
        <p:grpSpPr>
          <a:xfrm>
            <a:off x="5225163" y="4162721"/>
            <a:ext cx="2611607" cy="1071387"/>
            <a:chOff x="513075" y="2861100"/>
            <a:chExt cx="1866100" cy="765550"/>
          </a:xfrm>
        </p:grpSpPr>
        <p:sp>
          <p:nvSpPr>
            <p:cNvPr id="1350" name="Google Shape;1350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1" name="Google Shape;1351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2" name="Google Shape;1352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3" name="Google Shape;1353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4" name="Google Shape;1354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5" name="Google Shape;1355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6" name="Google Shape;1356;p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57" name="Google Shape;1357;p9"/>
          <p:cNvGrpSpPr/>
          <p:nvPr/>
        </p:nvGrpSpPr>
        <p:grpSpPr>
          <a:xfrm>
            <a:off x="1653165" y="3951316"/>
            <a:ext cx="2644005" cy="1296217"/>
            <a:chOff x="489925" y="2700450"/>
            <a:chExt cx="1889250" cy="926200"/>
          </a:xfrm>
        </p:grpSpPr>
        <p:sp>
          <p:nvSpPr>
            <p:cNvPr id="1358" name="Google Shape;1358;p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9" name="Google Shape;1359;p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0" name="Google Shape;1360;p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1" name="Google Shape;1361;p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2" name="Google Shape;1362;p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3" name="Google Shape;1363;p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4" name="Google Shape;1364;p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5" name="Google Shape;1365;p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66" name="Shape 1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7" name="Google Shape;1367;p10"/>
          <p:cNvSpPr txBox="1"/>
          <p:nvPr>
            <p:ph type="title"/>
          </p:nvPr>
        </p:nvSpPr>
        <p:spPr>
          <a:xfrm>
            <a:off x="2846225" y="539500"/>
            <a:ext cx="3494700" cy="11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368" name="Shape 1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9" name="Google Shape;1369;p11"/>
          <p:cNvGrpSpPr/>
          <p:nvPr/>
        </p:nvGrpSpPr>
        <p:grpSpPr>
          <a:xfrm>
            <a:off x="7273654" y="-726339"/>
            <a:ext cx="2226913" cy="2226008"/>
            <a:chOff x="1925475" y="1115675"/>
            <a:chExt cx="861775" cy="861425"/>
          </a:xfrm>
        </p:grpSpPr>
        <p:sp>
          <p:nvSpPr>
            <p:cNvPr id="1370" name="Google Shape;1370;p11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1" name="Google Shape;1371;p11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2" name="Google Shape;1372;p11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3" name="Google Shape;1373;p11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4" name="Google Shape;1374;p11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5" name="Google Shape;1375;p11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6" name="Google Shape;1376;p11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7" name="Google Shape;1377;p11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8" name="Google Shape;1378;p11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9" name="Google Shape;1379;p11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0" name="Google Shape;1380;p11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1" name="Google Shape;1381;p11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2" name="Google Shape;1382;p11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3" name="Google Shape;1383;p11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4" name="Google Shape;1384;p11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5" name="Google Shape;1385;p11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6" name="Google Shape;1386;p11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7" name="Google Shape;1387;p11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8" name="Google Shape;1388;p11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9" name="Google Shape;1389;p11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0" name="Google Shape;1390;p11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1" name="Google Shape;1391;p11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2" name="Google Shape;1392;p11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3" name="Google Shape;1393;p11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4" name="Google Shape;1394;p11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5" name="Google Shape;1395;p11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6" name="Google Shape;1396;p11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7" name="Google Shape;1397;p11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8" name="Google Shape;1398;p11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9" name="Google Shape;1399;p11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0" name="Google Shape;1400;p11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1" name="Google Shape;1401;p11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2" name="Google Shape;1402;p11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3" name="Google Shape;1403;p11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4" name="Google Shape;1404;p11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5" name="Google Shape;1405;p11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6" name="Google Shape;1406;p11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7" name="Google Shape;1407;p11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8" name="Google Shape;1408;p11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9" name="Google Shape;1409;p11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0" name="Google Shape;1410;p11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1" name="Google Shape;1411;p11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2" name="Google Shape;1412;p11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3" name="Google Shape;1413;p11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4" name="Google Shape;1414;p11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5" name="Google Shape;1415;p11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6" name="Google Shape;1416;p11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7" name="Google Shape;1417;p11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8" name="Google Shape;1418;p11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9" name="Google Shape;1419;p11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0" name="Google Shape;1420;p11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1" name="Google Shape;1421;p11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2" name="Google Shape;1422;p11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3" name="Google Shape;1423;p11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4" name="Google Shape;1424;p11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5" name="Google Shape;1425;p11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6" name="Google Shape;1426;p11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7" name="Google Shape;1427;p11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8" name="Google Shape;1428;p11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9" name="Google Shape;1429;p11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9" name="Google Shape;1489;p11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0" name="Google Shape;1490;p11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1" name="Google Shape;1491;p11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2" name="Google Shape;1492;p11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3" name="Google Shape;1493;p11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4" name="Google Shape;1494;p11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5" name="Google Shape;1495;p11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6" name="Google Shape;1496;p11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7" name="Google Shape;1497;p11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8" name="Google Shape;1498;p11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9" name="Google Shape;1499;p11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0" name="Google Shape;1500;p11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1" name="Google Shape;1501;p11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2" name="Google Shape;1502;p11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3" name="Google Shape;1503;p11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4" name="Google Shape;1504;p11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5" name="Google Shape;1505;p11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6" name="Google Shape;1506;p11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7" name="Google Shape;1507;p11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8" name="Google Shape;1508;p11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9" name="Google Shape;1509;p11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0" name="Google Shape;1510;p11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1" name="Google Shape;1511;p11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2" name="Google Shape;1512;p11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3" name="Google Shape;1513;p11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4" name="Google Shape;1514;p11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5" name="Google Shape;1515;p11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6" name="Google Shape;1516;p11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7" name="Google Shape;1517;p11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8" name="Google Shape;1518;p11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9" name="Google Shape;1519;p11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0" name="Google Shape;1520;p11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1" name="Google Shape;1521;p11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2" name="Google Shape;1522;p11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3" name="Google Shape;1523;p11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4" name="Google Shape;1524;p11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5" name="Google Shape;1525;p11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6" name="Google Shape;1526;p11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7" name="Google Shape;1527;p11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8" name="Google Shape;1528;p11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9" name="Google Shape;1529;p11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0" name="Google Shape;1530;p11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1" name="Google Shape;1531;p11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2" name="Google Shape;1532;p11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3" name="Google Shape;1533;p11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4" name="Google Shape;1534;p11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5" name="Google Shape;1535;p11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6" name="Google Shape;1536;p11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7" name="Google Shape;1537;p11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8" name="Google Shape;1538;p11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9" name="Google Shape;1539;p11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0" name="Google Shape;1540;p11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1" name="Google Shape;1541;p11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2" name="Google Shape;1542;p11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3" name="Google Shape;1543;p11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4" name="Google Shape;1544;p11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5" name="Google Shape;1545;p11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6" name="Google Shape;1546;p11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7" name="Google Shape;1547;p11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8" name="Google Shape;1548;p11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9" name="Google Shape;1549;p11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0" name="Google Shape;1550;p11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1" name="Google Shape;1551;p11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2" name="Google Shape;1552;p11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3" name="Google Shape;1553;p11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4" name="Google Shape;1554;p11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5" name="Google Shape;1555;p11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6" name="Google Shape;1556;p11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7" name="Google Shape;1557;p11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8" name="Google Shape;1558;p11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9" name="Google Shape;1559;p11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0" name="Google Shape;1560;p11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1" name="Google Shape;1561;p11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2" name="Google Shape;1562;p11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3" name="Google Shape;1563;p11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4" name="Google Shape;1564;p11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5" name="Google Shape;1565;p11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6" name="Google Shape;1566;p11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7" name="Google Shape;1567;p11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8" name="Google Shape;1568;p11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9" name="Google Shape;1569;p11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0" name="Google Shape;1570;p11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1" name="Google Shape;1571;p11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2" name="Google Shape;1572;p11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3" name="Google Shape;1573;p11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4" name="Google Shape;1574;p11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5" name="Google Shape;1575;p11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6" name="Google Shape;1576;p11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7" name="Google Shape;1577;p11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8" name="Google Shape;1578;p11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9" name="Google Shape;1579;p11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0" name="Google Shape;1580;p11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1" name="Google Shape;1581;p11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2" name="Google Shape;1582;p11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3" name="Google Shape;1583;p11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4" name="Google Shape;1584;p11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5" name="Google Shape;1585;p11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6" name="Google Shape;1586;p11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7" name="Google Shape;1587;p11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8" name="Google Shape;1588;p11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9" name="Google Shape;1589;p11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0" name="Google Shape;1590;p11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1" name="Google Shape;1591;p11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2" name="Google Shape;1592;p11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3" name="Google Shape;1593;p11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4" name="Google Shape;1594;p11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5" name="Google Shape;1595;p11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6" name="Google Shape;1596;p11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7" name="Google Shape;1597;p11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8" name="Google Shape;1598;p11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99" name="Google Shape;1599;p11"/>
          <p:cNvGrpSpPr/>
          <p:nvPr/>
        </p:nvGrpSpPr>
        <p:grpSpPr>
          <a:xfrm flipH="1">
            <a:off x="6948240" y="1420426"/>
            <a:ext cx="2644005" cy="2044495"/>
            <a:chOff x="489925" y="2561550"/>
            <a:chExt cx="1889250" cy="1460875"/>
          </a:xfrm>
        </p:grpSpPr>
        <p:sp>
          <p:nvSpPr>
            <p:cNvPr id="1600" name="Google Shape;1600;p11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1" name="Google Shape;1601;p11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2" name="Google Shape;1602;p11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3" name="Google Shape;1603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4" name="Google Shape;1604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5" name="Google Shape;1605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6" name="Google Shape;1606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7" name="Google Shape;1607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8" name="Google Shape;1608;p11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9" name="Google Shape;1609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0" name="Google Shape;1610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1" name="Google Shape;1611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12" name="Google Shape;1612;p11"/>
          <p:cNvGrpSpPr/>
          <p:nvPr/>
        </p:nvGrpSpPr>
        <p:grpSpPr>
          <a:xfrm>
            <a:off x="-1606532" y="-83155"/>
            <a:ext cx="3236652" cy="3236716"/>
            <a:chOff x="1530425" y="2122800"/>
            <a:chExt cx="1278450" cy="1278425"/>
          </a:xfrm>
        </p:grpSpPr>
        <p:sp>
          <p:nvSpPr>
            <p:cNvPr id="1613" name="Google Shape;1613;p11"/>
            <p:cNvSpPr/>
            <p:nvPr/>
          </p:nvSpPr>
          <p:spPr>
            <a:xfrm>
              <a:off x="2179225" y="2813300"/>
              <a:ext cx="92600" cy="462000"/>
            </a:xfrm>
            <a:custGeom>
              <a:rect b="b" l="l" r="r" t="t"/>
              <a:pathLst>
                <a:path extrusionOk="0" h="18480" w="3704">
                  <a:moveTo>
                    <a:pt x="1" y="0"/>
                  </a:moveTo>
                  <a:cubicBezTo>
                    <a:pt x="1" y="0"/>
                    <a:pt x="101" y="567"/>
                    <a:pt x="167" y="1568"/>
                  </a:cubicBezTo>
                  <a:cubicBezTo>
                    <a:pt x="267" y="2535"/>
                    <a:pt x="368" y="3870"/>
                    <a:pt x="601" y="5304"/>
                  </a:cubicBezTo>
                  <a:cubicBezTo>
                    <a:pt x="734" y="6038"/>
                    <a:pt x="901" y="6805"/>
                    <a:pt x="1068" y="7539"/>
                  </a:cubicBezTo>
                  <a:cubicBezTo>
                    <a:pt x="1235" y="8306"/>
                    <a:pt x="1468" y="9040"/>
                    <a:pt x="1702" y="9740"/>
                  </a:cubicBezTo>
                  <a:cubicBezTo>
                    <a:pt x="1935" y="10474"/>
                    <a:pt x="2102" y="11175"/>
                    <a:pt x="2169" y="11842"/>
                  </a:cubicBezTo>
                  <a:cubicBezTo>
                    <a:pt x="2236" y="12509"/>
                    <a:pt x="2202" y="13143"/>
                    <a:pt x="2236" y="13677"/>
                  </a:cubicBezTo>
                  <a:cubicBezTo>
                    <a:pt x="2302" y="14711"/>
                    <a:pt x="2602" y="15511"/>
                    <a:pt x="2769" y="16178"/>
                  </a:cubicBezTo>
                  <a:cubicBezTo>
                    <a:pt x="3003" y="16812"/>
                    <a:pt x="3170" y="17279"/>
                    <a:pt x="3303" y="17613"/>
                  </a:cubicBezTo>
                  <a:cubicBezTo>
                    <a:pt x="3436" y="17880"/>
                    <a:pt x="3536" y="18080"/>
                    <a:pt x="3603" y="18313"/>
                  </a:cubicBezTo>
                  <a:cubicBezTo>
                    <a:pt x="3670" y="18447"/>
                    <a:pt x="3670" y="18480"/>
                    <a:pt x="3703" y="18480"/>
                  </a:cubicBezTo>
                  <a:cubicBezTo>
                    <a:pt x="3703" y="18480"/>
                    <a:pt x="3703" y="18413"/>
                    <a:pt x="3703" y="18280"/>
                  </a:cubicBezTo>
                  <a:cubicBezTo>
                    <a:pt x="3703" y="18046"/>
                    <a:pt x="3703" y="17813"/>
                    <a:pt x="3703" y="17546"/>
                  </a:cubicBezTo>
                  <a:cubicBezTo>
                    <a:pt x="3703" y="17179"/>
                    <a:pt x="3703" y="16679"/>
                    <a:pt x="3670" y="15978"/>
                  </a:cubicBezTo>
                  <a:cubicBezTo>
                    <a:pt x="3603" y="15344"/>
                    <a:pt x="3536" y="14477"/>
                    <a:pt x="3203" y="13476"/>
                  </a:cubicBezTo>
                  <a:cubicBezTo>
                    <a:pt x="3003" y="12976"/>
                    <a:pt x="2769" y="12409"/>
                    <a:pt x="2569" y="11775"/>
                  </a:cubicBezTo>
                  <a:cubicBezTo>
                    <a:pt x="2369" y="11108"/>
                    <a:pt x="2269" y="10408"/>
                    <a:pt x="2202" y="9674"/>
                  </a:cubicBezTo>
                  <a:cubicBezTo>
                    <a:pt x="2135" y="8906"/>
                    <a:pt x="2069" y="8139"/>
                    <a:pt x="1935" y="7372"/>
                  </a:cubicBezTo>
                  <a:cubicBezTo>
                    <a:pt x="1802" y="6605"/>
                    <a:pt x="1668" y="5838"/>
                    <a:pt x="1502" y="5137"/>
                  </a:cubicBezTo>
                  <a:cubicBezTo>
                    <a:pt x="1168" y="3703"/>
                    <a:pt x="768" y="2435"/>
                    <a:pt x="468" y="1501"/>
                  </a:cubicBezTo>
                  <a:cubicBezTo>
                    <a:pt x="167" y="56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4" name="Google Shape;1614;p11"/>
            <p:cNvSpPr/>
            <p:nvPr/>
          </p:nvSpPr>
          <p:spPr>
            <a:xfrm>
              <a:off x="2198400" y="2804950"/>
              <a:ext cx="261875" cy="392200"/>
            </a:xfrm>
            <a:custGeom>
              <a:rect b="b" l="l" r="r" t="t"/>
              <a:pathLst>
                <a:path extrusionOk="0" h="15688" w="10475">
                  <a:moveTo>
                    <a:pt x="1" y="0"/>
                  </a:moveTo>
                  <a:cubicBezTo>
                    <a:pt x="1" y="1"/>
                    <a:pt x="301" y="534"/>
                    <a:pt x="735" y="1402"/>
                  </a:cubicBezTo>
                  <a:cubicBezTo>
                    <a:pt x="1202" y="2269"/>
                    <a:pt x="1802" y="3470"/>
                    <a:pt x="2569" y="4704"/>
                  </a:cubicBezTo>
                  <a:cubicBezTo>
                    <a:pt x="2970" y="5338"/>
                    <a:pt x="3403" y="5971"/>
                    <a:pt x="3837" y="6605"/>
                  </a:cubicBezTo>
                  <a:cubicBezTo>
                    <a:pt x="4304" y="7239"/>
                    <a:pt x="4804" y="7806"/>
                    <a:pt x="5305" y="8373"/>
                  </a:cubicBezTo>
                  <a:cubicBezTo>
                    <a:pt x="5772" y="8974"/>
                    <a:pt x="6205" y="9541"/>
                    <a:pt x="6505" y="10141"/>
                  </a:cubicBezTo>
                  <a:cubicBezTo>
                    <a:pt x="6839" y="10742"/>
                    <a:pt x="7073" y="11309"/>
                    <a:pt x="7306" y="11809"/>
                  </a:cubicBezTo>
                  <a:cubicBezTo>
                    <a:pt x="7773" y="12743"/>
                    <a:pt x="8307" y="13377"/>
                    <a:pt x="8740" y="13910"/>
                  </a:cubicBezTo>
                  <a:cubicBezTo>
                    <a:pt x="9174" y="14411"/>
                    <a:pt x="9541" y="14778"/>
                    <a:pt x="9808" y="15045"/>
                  </a:cubicBezTo>
                  <a:cubicBezTo>
                    <a:pt x="10008" y="15211"/>
                    <a:pt x="10175" y="15378"/>
                    <a:pt x="10342" y="15545"/>
                  </a:cubicBezTo>
                  <a:cubicBezTo>
                    <a:pt x="10424" y="15627"/>
                    <a:pt x="10461" y="15687"/>
                    <a:pt x="10472" y="15687"/>
                  </a:cubicBezTo>
                  <a:cubicBezTo>
                    <a:pt x="10474" y="15687"/>
                    <a:pt x="10475" y="15684"/>
                    <a:pt x="10475" y="15678"/>
                  </a:cubicBezTo>
                  <a:cubicBezTo>
                    <a:pt x="10475" y="15678"/>
                    <a:pt x="10475" y="15645"/>
                    <a:pt x="10408" y="15512"/>
                  </a:cubicBezTo>
                  <a:cubicBezTo>
                    <a:pt x="10308" y="15278"/>
                    <a:pt x="10241" y="15078"/>
                    <a:pt x="10141" y="14811"/>
                  </a:cubicBezTo>
                  <a:cubicBezTo>
                    <a:pt x="9975" y="14478"/>
                    <a:pt x="9774" y="14011"/>
                    <a:pt x="9474" y="13410"/>
                  </a:cubicBezTo>
                  <a:cubicBezTo>
                    <a:pt x="9174" y="12810"/>
                    <a:pt x="8807" y="12076"/>
                    <a:pt x="8107" y="11275"/>
                  </a:cubicBezTo>
                  <a:cubicBezTo>
                    <a:pt x="7740" y="10875"/>
                    <a:pt x="7273" y="10441"/>
                    <a:pt x="6872" y="9908"/>
                  </a:cubicBezTo>
                  <a:cubicBezTo>
                    <a:pt x="6439" y="9374"/>
                    <a:pt x="6072" y="8773"/>
                    <a:pt x="5705" y="8106"/>
                  </a:cubicBezTo>
                  <a:cubicBezTo>
                    <a:pt x="5371" y="7439"/>
                    <a:pt x="5038" y="6739"/>
                    <a:pt x="4604" y="6105"/>
                  </a:cubicBezTo>
                  <a:cubicBezTo>
                    <a:pt x="4204" y="5438"/>
                    <a:pt x="3770" y="4804"/>
                    <a:pt x="3370" y="4204"/>
                  </a:cubicBezTo>
                  <a:cubicBezTo>
                    <a:pt x="2503" y="3003"/>
                    <a:pt x="1602" y="2002"/>
                    <a:pt x="1002" y="1235"/>
                  </a:cubicBezTo>
                  <a:cubicBezTo>
                    <a:pt x="368" y="5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5" name="Google Shape;1615;p11"/>
            <p:cNvSpPr/>
            <p:nvPr/>
          </p:nvSpPr>
          <p:spPr>
            <a:xfrm>
              <a:off x="2212575" y="27907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468" y="367"/>
                    <a:pt x="1235" y="1001"/>
                  </a:cubicBezTo>
                  <a:cubicBezTo>
                    <a:pt x="1969" y="1635"/>
                    <a:pt x="3003" y="2502"/>
                    <a:pt x="4204" y="3370"/>
                  </a:cubicBezTo>
                  <a:cubicBezTo>
                    <a:pt x="4771" y="3803"/>
                    <a:pt x="5438" y="4203"/>
                    <a:pt x="6072" y="4604"/>
                  </a:cubicBezTo>
                  <a:cubicBezTo>
                    <a:pt x="6739" y="5037"/>
                    <a:pt x="7440" y="5371"/>
                    <a:pt x="8107" y="5705"/>
                  </a:cubicBezTo>
                  <a:cubicBezTo>
                    <a:pt x="8774" y="6071"/>
                    <a:pt x="9374" y="6438"/>
                    <a:pt x="9908" y="6872"/>
                  </a:cubicBezTo>
                  <a:cubicBezTo>
                    <a:pt x="10408" y="7306"/>
                    <a:pt x="10842" y="7739"/>
                    <a:pt x="11242" y="8106"/>
                  </a:cubicBezTo>
                  <a:cubicBezTo>
                    <a:pt x="12043" y="8807"/>
                    <a:pt x="12810" y="9174"/>
                    <a:pt x="13410" y="9507"/>
                  </a:cubicBezTo>
                  <a:cubicBezTo>
                    <a:pt x="14011" y="9807"/>
                    <a:pt x="14445" y="10008"/>
                    <a:pt x="14811" y="10141"/>
                  </a:cubicBezTo>
                  <a:cubicBezTo>
                    <a:pt x="15045" y="10241"/>
                    <a:pt x="15278" y="10341"/>
                    <a:pt x="15512" y="10408"/>
                  </a:cubicBezTo>
                  <a:cubicBezTo>
                    <a:pt x="15645" y="10475"/>
                    <a:pt x="15679" y="10475"/>
                    <a:pt x="15679" y="10475"/>
                  </a:cubicBezTo>
                  <a:cubicBezTo>
                    <a:pt x="15679" y="10475"/>
                    <a:pt x="15645" y="10441"/>
                    <a:pt x="15545" y="10341"/>
                  </a:cubicBezTo>
                  <a:cubicBezTo>
                    <a:pt x="15379" y="10174"/>
                    <a:pt x="15212" y="10008"/>
                    <a:pt x="15012" y="9807"/>
                  </a:cubicBezTo>
                  <a:cubicBezTo>
                    <a:pt x="14778" y="9541"/>
                    <a:pt x="14411" y="9174"/>
                    <a:pt x="13911" y="8740"/>
                  </a:cubicBezTo>
                  <a:cubicBezTo>
                    <a:pt x="13377" y="8340"/>
                    <a:pt x="12743" y="7773"/>
                    <a:pt x="11776" y="7306"/>
                  </a:cubicBezTo>
                  <a:cubicBezTo>
                    <a:pt x="11309" y="7072"/>
                    <a:pt x="10742" y="6839"/>
                    <a:pt x="10141" y="6538"/>
                  </a:cubicBezTo>
                  <a:cubicBezTo>
                    <a:pt x="9541" y="6205"/>
                    <a:pt x="8974" y="5771"/>
                    <a:pt x="8374" y="5304"/>
                  </a:cubicBezTo>
                  <a:cubicBezTo>
                    <a:pt x="7806" y="4804"/>
                    <a:pt x="7206" y="4304"/>
                    <a:pt x="6572" y="3870"/>
                  </a:cubicBezTo>
                  <a:cubicBezTo>
                    <a:pt x="5972" y="3403"/>
                    <a:pt x="5338" y="2969"/>
                    <a:pt x="4704" y="2602"/>
                  </a:cubicBezTo>
                  <a:cubicBezTo>
                    <a:pt x="3470" y="1802"/>
                    <a:pt x="2236" y="1201"/>
                    <a:pt x="1402" y="768"/>
                  </a:cubicBezTo>
                  <a:cubicBezTo>
                    <a:pt x="535" y="3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6" name="Google Shape;1616;p11"/>
            <p:cNvSpPr/>
            <p:nvPr/>
          </p:nvSpPr>
          <p:spPr>
            <a:xfrm>
              <a:off x="2220100" y="2772425"/>
              <a:ext cx="462850" cy="92100"/>
            </a:xfrm>
            <a:custGeom>
              <a:rect b="b" l="l" r="r" t="t"/>
              <a:pathLst>
                <a:path extrusionOk="0" h="3684" w="18514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601" y="134"/>
                    <a:pt x="1535" y="434"/>
                  </a:cubicBezTo>
                  <a:cubicBezTo>
                    <a:pt x="2469" y="734"/>
                    <a:pt x="3736" y="1168"/>
                    <a:pt x="5170" y="1502"/>
                  </a:cubicBezTo>
                  <a:cubicBezTo>
                    <a:pt x="5871" y="1668"/>
                    <a:pt x="6638" y="1802"/>
                    <a:pt x="7405" y="1935"/>
                  </a:cubicBezTo>
                  <a:cubicBezTo>
                    <a:pt x="8139" y="2069"/>
                    <a:pt x="8940" y="2102"/>
                    <a:pt x="9674" y="2169"/>
                  </a:cubicBezTo>
                  <a:cubicBezTo>
                    <a:pt x="10441" y="2236"/>
                    <a:pt x="11141" y="2369"/>
                    <a:pt x="11775" y="2536"/>
                  </a:cubicBezTo>
                  <a:cubicBezTo>
                    <a:pt x="12442" y="2736"/>
                    <a:pt x="13009" y="3003"/>
                    <a:pt x="13510" y="3170"/>
                  </a:cubicBezTo>
                  <a:cubicBezTo>
                    <a:pt x="14510" y="3503"/>
                    <a:pt x="15344" y="3570"/>
                    <a:pt x="16012" y="3637"/>
                  </a:cubicBezTo>
                  <a:cubicBezTo>
                    <a:pt x="16483" y="3660"/>
                    <a:pt x="16872" y="3684"/>
                    <a:pt x="17188" y="3684"/>
                  </a:cubicBezTo>
                  <a:cubicBezTo>
                    <a:pt x="17320" y="3684"/>
                    <a:pt x="17438" y="3680"/>
                    <a:pt x="17546" y="3670"/>
                  </a:cubicBezTo>
                  <a:lnTo>
                    <a:pt x="18513" y="3670"/>
                  </a:lnTo>
                  <a:cubicBezTo>
                    <a:pt x="18513" y="3670"/>
                    <a:pt x="18447" y="3637"/>
                    <a:pt x="18313" y="3603"/>
                  </a:cubicBezTo>
                  <a:cubicBezTo>
                    <a:pt x="18113" y="3503"/>
                    <a:pt x="17880" y="3403"/>
                    <a:pt x="17646" y="3303"/>
                  </a:cubicBezTo>
                  <a:cubicBezTo>
                    <a:pt x="17312" y="3136"/>
                    <a:pt x="16845" y="2969"/>
                    <a:pt x="16178" y="2769"/>
                  </a:cubicBezTo>
                  <a:cubicBezTo>
                    <a:pt x="15545" y="2569"/>
                    <a:pt x="14744" y="2302"/>
                    <a:pt x="13677" y="2236"/>
                  </a:cubicBezTo>
                  <a:cubicBezTo>
                    <a:pt x="13176" y="2202"/>
                    <a:pt x="12542" y="2202"/>
                    <a:pt x="11875" y="2135"/>
                  </a:cubicBezTo>
                  <a:cubicBezTo>
                    <a:pt x="11208" y="2069"/>
                    <a:pt x="10508" y="1902"/>
                    <a:pt x="9774" y="1668"/>
                  </a:cubicBezTo>
                  <a:cubicBezTo>
                    <a:pt x="9073" y="1468"/>
                    <a:pt x="8339" y="1201"/>
                    <a:pt x="7572" y="1035"/>
                  </a:cubicBezTo>
                  <a:cubicBezTo>
                    <a:pt x="6805" y="868"/>
                    <a:pt x="6071" y="701"/>
                    <a:pt x="5337" y="568"/>
                  </a:cubicBezTo>
                  <a:cubicBezTo>
                    <a:pt x="3903" y="334"/>
                    <a:pt x="2535" y="234"/>
                    <a:pt x="1568" y="167"/>
                  </a:cubicBezTo>
                  <a:cubicBezTo>
                    <a:pt x="601" y="67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7" name="Google Shape;1617;p11"/>
            <p:cNvSpPr/>
            <p:nvPr/>
          </p:nvSpPr>
          <p:spPr>
            <a:xfrm>
              <a:off x="2220100" y="2659850"/>
              <a:ext cx="462850" cy="91750"/>
            </a:xfrm>
            <a:custGeom>
              <a:rect b="b" l="l" r="r" t="t"/>
              <a:pathLst>
                <a:path extrusionOk="0" h="3670" w="18514">
                  <a:moveTo>
                    <a:pt x="17546" y="0"/>
                  </a:moveTo>
                  <a:cubicBezTo>
                    <a:pt x="17179" y="0"/>
                    <a:pt x="16679" y="0"/>
                    <a:pt x="16012" y="34"/>
                  </a:cubicBezTo>
                  <a:cubicBezTo>
                    <a:pt x="15344" y="100"/>
                    <a:pt x="14510" y="167"/>
                    <a:pt x="13510" y="501"/>
                  </a:cubicBezTo>
                  <a:cubicBezTo>
                    <a:pt x="13009" y="667"/>
                    <a:pt x="12442" y="934"/>
                    <a:pt x="11775" y="1134"/>
                  </a:cubicBezTo>
                  <a:cubicBezTo>
                    <a:pt x="11141" y="1301"/>
                    <a:pt x="10441" y="1435"/>
                    <a:pt x="9674" y="1501"/>
                  </a:cubicBezTo>
                  <a:cubicBezTo>
                    <a:pt x="8940" y="1568"/>
                    <a:pt x="8139" y="1601"/>
                    <a:pt x="7405" y="1768"/>
                  </a:cubicBezTo>
                  <a:cubicBezTo>
                    <a:pt x="6638" y="1902"/>
                    <a:pt x="5871" y="2035"/>
                    <a:pt x="5170" y="2169"/>
                  </a:cubicBezTo>
                  <a:cubicBezTo>
                    <a:pt x="3736" y="2535"/>
                    <a:pt x="2469" y="2936"/>
                    <a:pt x="1535" y="3236"/>
                  </a:cubicBezTo>
                  <a:cubicBezTo>
                    <a:pt x="601" y="3536"/>
                    <a:pt x="0" y="3670"/>
                    <a:pt x="0" y="3670"/>
                  </a:cubicBezTo>
                  <a:cubicBezTo>
                    <a:pt x="0" y="3670"/>
                    <a:pt x="601" y="3603"/>
                    <a:pt x="1568" y="3536"/>
                  </a:cubicBezTo>
                  <a:cubicBezTo>
                    <a:pt x="2535" y="3436"/>
                    <a:pt x="3903" y="3336"/>
                    <a:pt x="5337" y="3103"/>
                  </a:cubicBezTo>
                  <a:cubicBezTo>
                    <a:pt x="6071" y="2969"/>
                    <a:pt x="6805" y="2802"/>
                    <a:pt x="7572" y="2636"/>
                  </a:cubicBezTo>
                  <a:cubicBezTo>
                    <a:pt x="8339" y="2469"/>
                    <a:pt x="9073" y="2235"/>
                    <a:pt x="9774" y="2002"/>
                  </a:cubicBezTo>
                  <a:cubicBezTo>
                    <a:pt x="10508" y="1768"/>
                    <a:pt x="11208" y="1601"/>
                    <a:pt x="11875" y="1535"/>
                  </a:cubicBezTo>
                  <a:cubicBezTo>
                    <a:pt x="12542" y="1468"/>
                    <a:pt x="13176" y="1501"/>
                    <a:pt x="13677" y="1435"/>
                  </a:cubicBezTo>
                  <a:cubicBezTo>
                    <a:pt x="14744" y="1368"/>
                    <a:pt x="15545" y="1101"/>
                    <a:pt x="16178" y="934"/>
                  </a:cubicBezTo>
                  <a:cubicBezTo>
                    <a:pt x="16845" y="701"/>
                    <a:pt x="17312" y="534"/>
                    <a:pt x="17646" y="367"/>
                  </a:cubicBezTo>
                  <a:cubicBezTo>
                    <a:pt x="17880" y="267"/>
                    <a:pt x="18113" y="167"/>
                    <a:pt x="18313" y="100"/>
                  </a:cubicBezTo>
                  <a:cubicBezTo>
                    <a:pt x="18447" y="34"/>
                    <a:pt x="18513" y="0"/>
                    <a:pt x="185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8" name="Google Shape;1618;p11"/>
            <p:cNvSpPr/>
            <p:nvPr/>
          </p:nvSpPr>
          <p:spPr>
            <a:xfrm>
              <a:off x="2212575" y="24713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5679" y="1"/>
                  </a:moveTo>
                  <a:cubicBezTo>
                    <a:pt x="15679" y="1"/>
                    <a:pt x="15645" y="1"/>
                    <a:pt x="15512" y="67"/>
                  </a:cubicBezTo>
                  <a:cubicBezTo>
                    <a:pt x="15278" y="167"/>
                    <a:pt x="15045" y="234"/>
                    <a:pt x="14811" y="334"/>
                  </a:cubicBezTo>
                  <a:cubicBezTo>
                    <a:pt x="14445" y="501"/>
                    <a:pt x="14011" y="668"/>
                    <a:pt x="13410" y="1001"/>
                  </a:cubicBezTo>
                  <a:cubicBezTo>
                    <a:pt x="12810" y="1302"/>
                    <a:pt x="12043" y="1668"/>
                    <a:pt x="11242" y="2369"/>
                  </a:cubicBezTo>
                  <a:cubicBezTo>
                    <a:pt x="10842" y="2736"/>
                    <a:pt x="10408" y="3170"/>
                    <a:pt x="9908" y="3603"/>
                  </a:cubicBezTo>
                  <a:cubicBezTo>
                    <a:pt x="9374" y="4037"/>
                    <a:pt x="8774" y="4404"/>
                    <a:pt x="8107" y="4771"/>
                  </a:cubicBezTo>
                  <a:cubicBezTo>
                    <a:pt x="7440" y="5104"/>
                    <a:pt x="6739" y="5438"/>
                    <a:pt x="6072" y="5871"/>
                  </a:cubicBezTo>
                  <a:cubicBezTo>
                    <a:pt x="5438" y="6272"/>
                    <a:pt x="4771" y="6705"/>
                    <a:pt x="4204" y="7106"/>
                  </a:cubicBezTo>
                  <a:cubicBezTo>
                    <a:pt x="3003" y="7973"/>
                    <a:pt x="1969" y="8874"/>
                    <a:pt x="1235" y="9474"/>
                  </a:cubicBezTo>
                  <a:cubicBezTo>
                    <a:pt x="468" y="10108"/>
                    <a:pt x="1" y="10475"/>
                    <a:pt x="1" y="10475"/>
                  </a:cubicBezTo>
                  <a:cubicBezTo>
                    <a:pt x="1" y="10475"/>
                    <a:pt x="535" y="10175"/>
                    <a:pt x="1402" y="9741"/>
                  </a:cubicBezTo>
                  <a:cubicBezTo>
                    <a:pt x="2236" y="9274"/>
                    <a:pt x="3470" y="8673"/>
                    <a:pt x="4704" y="7906"/>
                  </a:cubicBezTo>
                  <a:cubicBezTo>
                    <a:pt x="5338" y="7506"/>
                    <a:pt x="5972" y="7072"/>
                    <a:pt x="6572" y="6605"/>
                  </a:cubicBezTo>
                  <a:cubicBezTo>
                    <a:pt x="7206" y="6172"/>
                    <a:pt x="7806" y="5671"/>
                    <a:pt x="8374" y="5171"/>
                  </a:cubicBezTo>
                  <a:cubicBezTo>
                    <a:pt x="8974" y="4704"/>
                    <a:pt x="9541" y="4270"/>
                    <a:pt x="10141" y="3970"/>
                  </a:cubicBezTo>
                  <a:cubicBezTo>
                    <a:pt x="10742" y="3637"/>
                    <a:pt x="11309" y="3403"/>
                    <a:pt x="11776" y="3170"/>
                  </a:cubicBezTo>
                  <a:cubicBezTo>
                    <a:pt x="12743" y="2703"/>
                    <a:pt x="13377" y="2169"/>
                    <a:pt x="13911" y="1735"/>
                  </a:cubicBezTo>
                  <a:cubicBezTo>
                    <a:pt x="14411" y="1302"/>
                    <a:pt x="14778" y="935"/>
                    <a:pt x="15012" y="668"/>
                  </a:cubicBezTo>
                  <a:cubicBezTo>
                    <a:pt x="15212" y="468"/>
                    <a:pt x="15379" y="301"/>
                    <a:pt x="15545" y="134"/>
                  </a:cubicBezTo>
                  <a:cubicBezTo>
                    <a:pt x="15645" y="34"/>
                    <a:pt x="15679" y="1"/>
                    <a:pt x="15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9" name="Google Shape;1619;p11"/>
            <p:cNvSpPr/>
            <p:nvPr/>
          </p:nvSpPr>
          <p:spPr>
            <a:xfrm>
              <a:off x="2198400" y="2327100"/>
              <a:ext cx="261875" cy="391975"/>
            </a:xfrm>
            <a:custGeom>
              <a:rect b="b" l="l" r="r" t="t"/>
              <a:pathLst>
                <a:path extrusionOk="0" h="15679" w="10475">
                  <a:moveTo>
                    <a:pt x="10475" y="1"/>
                  </a:moveTo>
                  <a:cubicBezTo>
                    <a:pt x="10475" y="1"/>
                    <a:pt x="10442" y="34"/>
                    <a:pt x="10342" y="134"/>
                  </a:cubicBezTo>
                  <a:cubicBezTo>
                    <a:pt x="10175" y="301"/>
                    <a:pt x="10008" y="468"/>
                    <a:pt x="9808" y="668"/>
                  </a:cubicBezTo>
                  <a:cubicBezTo>
                    <a:pt x="9541" y="901"/>
                    <a:pt x="9174" y="1268"/>
                    <a:pt x="8740" y="1769"/>
                  </a:cubicBezTo>
                  <a:cubicBezTo>
                    <a:pt x="8307" y="2302"/>
                    <a:pt x="7773" y="2936"/>
                    <a:pt x="7306" y="3904"/>
                  </a:cubicBezTo>
                  <a:cubicBezTo>
                    <a:pt x="7073" y="4371"/>
                    <a:pt x="6839" y="4938"/>
                    <a:pt x="6505" y="5538"/>
                  </a:cubicBezTo>
                  <a:cubicBezTo>
                    <a:pt x="6205" y="6139"/>
                    <a:pt x="5772" y="6706"/>
                    <a:pt x="5305" y="7306"/>
                  </a:cubicBezTo>
                  <a:cubicBezTo>
                    <a:pt x="4804" y="7873"/>
                    <a:pt x="4304" y="8440"/>
                    <a:pt x="3837" y="9074"/>
                  </a:cubicBezTo>
                  <a:cubicBezTo>
                    <a:pt x="3403" y="9708"/>
                    <a:pt x="2970" y="10342"/>
                    <a:pt x="2569" y="10975"/>
                  </a:cubicBezTo>
                  <a:cubicBezTo>
                    <a:pt x="1802" y="12210"/>
                    <a:pt x="1202" y="13410"/>
                    <a:pt x="735" y="14278"/>
                  </a:cubicBezTo>
                  <a:cubicBezTo>
                    <a:pt x="301" y="15145"/>
                    <a:pt x="1" y="15679"/>
                    <a:pt x="1" y="15679"/>
                  </a:cubicBezTo>
                  <a:cubicBezTo>
                    <a:pt x="1" y="15679"/>
                    <a:pt x="368" y="15212"/>
                    <a:pt x="1002" y="14444"/>
                  </a:cubicBezTo>
                  <a:cubicBezTo>
                    <a:pt x="1602" y="13711"/>
                    <a:pt x="2503" y="12677"/>
                    <a:pt x="3370" y="11476"/>
                  </a:cubicBezTo>
                  <a:cubicBezTo>
                    <a:pt x="3770" y="10875"/>
                    <a:pt x="4204" y="10241"/>
                    <a:pt x="4604" y="9608"/>
                  </a:cubicBezTo>
                  <a:cubicBezTo>
                    <a:pt x="5038" y="8941"/>
                    <a:pt x="5371" y="8240"/>
                    <a:pt x="5705" y="7573"/>
                  </a:cubicBezTo>
                  <a:cubicBezTo>
                    <a:pt x="6072" y="6906"/>
                    <a:pt x="6439" y="6305"/>
                    <a:pt x="6872" y="5772"/>
                  </a:cubicBezTo>
                  <a:cubicBezTo>
                    <a:pt x="7273" y="5238"/>
                    <a:pt x="7740" y="4838"/>
                    <a:pt x="8107" y="4437"/>
                  </a:cubicBezTo>
                  <a:cubicBezTo>
                    <a:pt x="8807" y="3637"/>
                    <a:pt x="9174" y="2870"/>
                    <a:pt x="9474" y="2269"/>
                  </a:cubicBezTo>
                  <a:cubicBezTo>
                    <a:pt x="9808" y="1669"/>
                    <a:pt x="9975" y="1202"/>
                    <a:pt x="10141" y="868"/>
                  </a:cubicBezTo>
                  <a:cubicBezTo>
                    <a:pt x="10241" y="601"/>
                    <a:pt x="10308" y="401"/>
                    <a:pt x="10408" y="168"/>
                  </a:cubicBezTo>
                  <a:cubicBezTo>
                    <a:pt x="10475" y="34"/>
                    <a:pt x="10475" y="1"/>
                    <a:pt x="10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0" name="Google Shape;1620;p11"/>
            <p:cNvSpPr/>
            <p:nvPr/>
          </p:nvSpPr>
          <p:spPr>
            <a:xfrm>
              <a:off x="2179225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0"/>
                  </a:moveTo>
                  <a:cubicBezTo>
                    <a:pt x="3703" y="0"/>
                    <a:pt x="3670" y="34"/>
                    <a:pt x="3603" y="167"/>
                  </a:cubicBezTo>
                  <a:cubicBezTo>
                    <a:pt x="3536" y="401"/>
                    <a:pt x="3436" y="601"/>
                    <a:pt x="3303" y="868"/>
                  </a:cubicBezTo>
                  <a:cubicBezTo>
                    <a:pt x="3170" y="1201"/>
                    <a:pt x="3003" y="1668"/>
                    <a:pt x="2769" y="2302"/>
                  </a:cubicBezTo>
                  <a:cubicBezTo>
                    <a:pt x="2602" y="2969"/>
                    <a:pt x="2302" y="3770"/>
                    <a:pt x="2236" y="4837"/>
                  </a:cubicBezTo>
                  <a:cubicBezTo>
                    <a:pt x="2202" y="5337"/>
                    <a:pt x="2236" y="5971"/>
                    <a:pt x="2169" y="6638"/>
                  </a:cubicBezTo>
                  <a:cubicBezTo>
                    <a:pt x="2102" y="7305"/>
                    <a:pt x="1935" y="8006"/>
                    <a:pt x="1702" y="8740"/>
                  </a:cubicBezTo>
                  <a:cubicBezTo>
                    <a:pt x="1468" y="9440"/>
                    <a:pt x="1235" y="10174"/>
                    <a:pt x="1068" y="10941"/>
                  </a:cubicBezTo>
                  <a:cubicBezTo>
                    <a:pt x="901" y="11709"/>
                    <a:pt x="734" y="12442"/>
                    <a:pt x="601" y="13176"/>
                  </a:cubicBezTo>
                  <a:cubicBezTo>
                    <a:pt x="368" y="14611"/>
                    <a:pt x="267" y="15945"/>
                    <a:pt x="167" y="16946"/>
                  </a:cubicBezTo>
                  <a:cubicBezTo>
                    <a:pt x="101" y="17913"/>
                    <a:pt x="1" y="18513"/>
                    <a:pt x="1" y="18513"/>
                  </a:cubicBezTo>
                  <a:cubicBezTo>
                    <a:pt x="1" y="18513"/>
                    <a:pt x="167" y="17913"/>
                    <a:pt x="468" y="16979"/>
                  </a:cubicBezTo>
                  <a:cubicBezTo>
                    <a:pt x="768" y="16045"/>
                    <a:pt x="1168" y="14777"/>
                    <a:pt x="1502" y="13343"/>
                  </a:cubicBezTo>
                  <a:cubicBezTo>
                    <a:pt x="1668" y="12643"/>
                    <a:pt x="1802" y="11875"/>
                    <a:pt x="1935" y="11108"/>
                  </a:cubicBezTo>
                  <a:cubicBezTo>
                    <a:pt x="2069" y="10341"/>
                    <a:pt x="2135" y="9574"/>
                    <a:pt x="2202" y="8840"/>
                  </a:cubicBezTo>
                  <a:cubicBezTo>
                    <a:pt x="2269" y="8073"/>
                    <a:pt x="2369" y="7372"/>
                    <a:pt x="2569" y="6738"/>
                  </a:cubicBezTo>
                  <a:cubicBezTo>
                    <a:pt x="2769" y="6071"/>
                    <a:pt x="3003" y="5504"/>
                    <a:pt x="3203" y="5004"/>
                  </a:cubicBezTo>
                  <a:cubicBezTo>
                    <a:pt x="3536" y="4003"/>
                    <a:pt x="3603" y="3169"/>
                    <a:pt x="3670" y="2502"/>
                  </a:cubicBezTo>
                  <a:cubicBezTo>
                    <a:pt x="3703" y="1835"/>
                    <a:pt x="3703" y="1335"/>
                    <a:pt x="3703" y="934"/>
                  </a:cubicBezTo>
                  <a:cubicBezTo>
                    <a:pt x="3703" y="667"/>
                    <a:pt x="3703" y="434"/>
                    <a:pt x="3703" y="200"/>
                  </a:cubicBezTo>
                  <a:cubicBezTo>
                    <a:pt x="3703" y="67"/>
                    <a:pt x="3703" y="0"/>
                    <a:pt x="3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1" name="Google Shape;1621;p11"/>
            <p:cNvSpPr/>
            <p:nvPr/>
          </p:nvSpPr>
          <p:spPr>
            <a:xfrm>
              <a:off x="2066650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4" y="0"/>
                  </a:moveTo>
                  <a:cubicBezTo>
                    <a:pt x="34" y="0"/>
                    <a:pt x="34" y="67"/>
                    <a:pt x="34" y="200"/>
                  </a:cubicBezTo>
                  <a:cubicBezTo>
                    <a:pt x="34" y="434"/>
                    <a:pt x="34" y="667"/>
                    <a:pt x="0" y="934"/>
                  </a:cubicBezTo>
                  <a:cubicBezTo>
                    <a:pt x="0" y="1335"/>
                    <a:pt x="0" y="1835"/>
                    <a:pt x="67" y="2502"/>
                  </a:cubicBezTo>
                  <a:cubicBezTo>
                    <a:pt x="134" y="3169"/>
                    <a:pt x="201" y="4003"/>
                    <a:pt x="534" y="5004"/>
                  </a:cubicBezTo>
                  <a:cubicBezTo>
                    <a:pt x="701" y="5504"/>
                    <a:pt x="968" y="6071"/>
                    <a:pt x="1168" y="6738"/>
                  </a:cubicBezTo>
                  <a:cubicBezTo>
                    <a:pt x="1335" y="7372"/>
                    <a:pt x="1468" y="8073"/>
                    <a:pt x="1535" y="8840"/>
                  </a:cubicBezTo>
                  <a:cubicBezTo>
                    <a:pt x="1602" y="9574"/>
                    <a:pt x="1635" y="10341"/>
                    <a:pt x="1768" y="11108"/>
                  </a:cubicBezTo>
                  <a:cubicBezTo>
                    <a:pt x="1902" y="11875"/>
                    <a:pt x="2035" y="12643"/>
                    <a:pt x="2202" y="13343"/>
                  </a:cubicBezTo>
                  <a:cubicBezTo>
                    <a:pt x="2536" y="14777"/>
                    <a:pt x="2969" y="16045"/>
                    <a:pt x="3269" y="16979"/>
                  </a:cubicBezTo>
                  <a:cubicBezTo>
                    <a:pt x="3570" y="17913"/>
                    <a:pt x="3703" y="18513"/>
                    <a:pt x="3703" y="18513"/>
                  </a:cubicBezTo>
                  <a:cubicBezTo>
                    <a:pt x="3703" y="18513"/>
                    <a:pt x="3636" y="17913"/>
                    <a:pt x="3536" y="16946"/>
                  </a:cubicBezTo>
                  <a:cubicBezTo>
                    <a:pt x="3470" y="15945"/>
                    <a:pt x="3369" y="14611"/>
                    <a:pt x="3136" y="13176"/>
                  </a:cubicBezTo>
                  <a:cubicBezTo>
                    <a:pt x="3003" y="12442"/>
                    <a:pt x="2836" y="11709"/>
                    <a:pt x="2669" y="10941"/>
                  </a:cubicBezTo>
                  <a:cubicBezTo>
                    <a:pt x="2502" y="10174"/>
                    <a:pt x="2235" y="9440"/>
                    <a:pt x="2035" y="8740"/>
                  </a:cubicBezTo>
                  <a:cubicBezTo>
                    <a:pt x="1802" y="8006"/>
                    <a:pt x="1635" y="7305"/>
                    <a:pt x="1568" y="6638"/>
                  </a:cubicBezTo>
                  <a:cubicBezTo>
                    <a:pt x="1501" y="5971"/>
                    <a:pt x="1501" y="5337"/>
                    <a:pt x="1468" y="4804"/>
                  </a:cubicBezTo>
                  <a:cubicBezTo>
                    <a:pt x="1401" y="3770"/>
                    <a:pt x="1135" y="2969"/>
                    <a:pt x="934" y="2302"/>
                  </a:cubicBezTo>
                  <a:cubicBezTo>
                    <a:pt x="734" y="1668"/>
                    <a:pt x="567" y="1201"/>
                    <a:pt x="401" y="868"/>
                  </a:cubicBezTo>
                  <a:cubicBezTo>
                    <a:pt x="301" y="601"/>
                    <a:pt x="201" y="401"/>
                    <a:pt x="100" y="167"/>
                  </a:cubicBezTo>
                  <a:cubicBezTo>
                    <a:pt x="67" y="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2" name="Google Shape;1622;p11"/>
            <p:cNvSpPr/>
            <p:nvPr/>
          </p:nvSpPr>
          <p:spPr>
            <a:xfrm>
              <a:off x="1878175" y="232710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34" y="1"/>
                  </a:moveTo>
                  <a:cubicBezTo>
                    <a:pt x="1" y="1"/>
                    <a:pt x="34" y="34"/>
                    <a:pt x="101" y="168"/>
                  </a:cubicBezTo>
                  <a:cubicBezTo>
                    <a:pt x="167" y="401"/>
                    <a:pt x="268" y="601"/>
                    <a:pt x="368" y="868"/>
                  </a:cubicBezTo>
                  <a:cubicBezTo>
                    <a:pt x="501" y="1202"/>
                    <a:pt x="701" y="1669"/>
                    <a:pt x="1001" y="2269"/>
                  </a:cubicBezTo>
                  <a:cubicBezTo>
                    <a:pt x="1335" y="2870"/>
                    <a:pt x="1702" y="3637"/>
                    <a:pt x="2402" y="4437"/>
                  </a:cubicBezTo>
                  <a:cubicBezTo>
                    <a:pt x="2769" y="4838"/>
                    <a:pt x="3203" y="5238"/>
                    <a:pt x="3637" y="5772"/>
                  </a:cubicBezTo>
                  <a:cubicBezTo>
                    <a:pt x="4037" y="6305"/>
                    <a:pt x="4437" y="6906"/>
                    <a:pt x="4771" y="7573"/>
                  </a:cubicBezTo>
                  <a:cubicBezTo>
                    <a:pt x="5138" y="8240"/>
                    <a:pt x="5471" y="8941"/>
                    <a:pt x="5905" y="9608"/>
                  </a:cubicBezTo>
                  <a:cubicBezTo>
                    <a:pt x="6305" y="10241"/>
                    <a:pt x="6705" y="10875"/>
                    <a:pt x="7139" y="11476"/>
                  </a:cubicBezTo>
                  <a:cubicBezTo>
                    <a:pt x="8006" y="12677"/>
                    <a:pt x="8874" y="13711"/>
                    <a:pt x="9507" y="14444"/>
                  </a:cubicBezTo>
                  <a:cubicBezTo>
                    <a:pt x="10141" y="15212"/>
                    <a:pt x="10508" y="15679"/>
                    <a:pt x="10508" y="15679"/>
                  </a:cubicBezTo>
                  <a:cubicBezTo>
                    <a:pt x="10508" y="15679"/>
                    <a:pt x="10208" y="15145"/>
                    <a:pt x="9741" y="14278"/>
                  </a:cubicBezTo>
                  <a:cubicBezTo>
                    <a:pt x="9307" y="13410"/>
                    <a:pt x="8674" y="12210"/>
                    <a:pt x="7906" y="10975"/>
                  </a:cubicBezTo>
                  <a:cubicBezTo>
                    <a:pt x="7539" y="10342"/>
                    <a:pt x="7072" y="9708"/>
                    <a:pt x="6639" y="9074"/>
                  </a:cubicBezTo>
                  <a:cubicBezTo>
                    <a:pt x="6205" y="8440"/>
                    <a:pt x="5671" y="7873"/>
                    <a:pt x="5204" y="7306"/>
                  </a:cubicBezTo>
                  <a:cubicBezTo>
                    <a:pt x="4737" y="6706"/>
                    <a:pt x="4304" y="6139"/>
                    <a:pt x="3970" y="5538"/>
                  </a:cubicBezTo>
                  <a:cubicBezTo>
                    <a:pt x="3670" y="4938"/>
                    <a:pt x="3436" y="4371"/>
                    <a:pt x="3203" y="3904"/>
                  </a:cubicBezTo>
                  <a:cubicBezTo>
                    <a:pt x="2736" y="2936"/>
                    <a:pt x="2169" y="2302"/>
                    <a:pt x="1769" y="1769"/>
                  </a:cubicBezTo>
                  <a:cubicBezTo>
                    <a:pt x="1335" y="1268"/>
                    <a:pt x="968" y="901"/>
                    <a:pt x="701" y="635"/>
                  </a:cubicBezTo>
                  <a:cubicBezTo>
                    <a:pt x="501" y="468"/>
                    <a:pt x="334" y="301"/>
                    <a:pt x="167" y="134"/>
                  </a:cubicBezTo>
                  <a:cubicBezTo>
                    <a:pt x="67" y="34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3" name="Google Shape;1623;p11"/>
            <p:cNvSpPr/>
            <p:nvPr/>
          </p:nvSpPr>
          <p:spPr>
            <a:xfrm>
              <a:off x="1733900" y="24713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34" y="1"/>
                  </a:moveTo>
                  <a:cubicBezTo>
                    <a:pt x="1" y="1"/>
                    <a:pt x="68" y="34"/>
                    <a:pt x="168" y="134"/>
                  </a:cubicBezTo>
                  <a:cubicBezTo>
                    <a:pt x="334" y="301"/>
                    <a:pt x="468" y="468"/>
                    <a:pt x="668" y="668"/>
                  </a:cubicBezTo>
                  <a:cubicBezTo>
                    <a:pt x="935" y="935"/>
                    <a:pt x="1302" y="1302"/>
                    <a:pt x="1802" y="1735"/>
                  </a:cubicBezTo>
                  <a:cubicBezTo>
                    <a:pt x="2336" y="2135"/>
                    <a:pt x="2970" y="2703"/>
                    <a:pt x="3904" y="3170"/>
                  </a:cubicBezTo>
                  <a:cubicBezTo>
                    <a:pt x="4404" y="3403"/>
                    <a:pt x="4971" y="3637"/>
                    <a:pt x="5572" y="3970"/>
                  </a:cubicBezTo>
                  <a:cubicBezTo>
                    <a:pt x="6139" y="4270"/>
                    <a:pt x="6739" y="4704"/>
                    <a:pt x="7306" y="5171"/>
                  </a:cubicBezTo>
                  <a:cubicBezTo>
                    <a:pt x="7907" y="5671"/>
                    <a:pt x="8474" y="6172"/>
                    <a:pt x="9107" y="6605"/>
                  </a:cubicBezTo>
                  <a:cubicBezTo>
                    <a:pt x="9741" y="7072"/>
                    <a:pt x="10375" y="7506"/>
                    <a:pt x="11009" y="7906"/>
                  </a:cubicBezTo>
                  <a:cubicBezTo>
                    <a:pt x="12243" y="8673"/>
                    <a:pt x="13444" y="9274"/>
                    <a:pt x="14311" y="9741"/>
                  </a:cubicBezTo>
                  <a:cubicBezTo>
                    <a:pt x="15178" y="10175"/>
                    <a:pt x="15712" y="10475"/>
                    <a:pt x="15712" y="10475"/>
                  </a:cubicBezTo>
                  <a:cubicBezTo>
                    <a:pt x="15712" y="10475"/>
                    <a:pt x="15212" y="10108"/>
                    <a:pt x="14478" y="9474"/>
                  </a:cubicBezTo>
                  <a:cubicBezTo>
                    <a:pt x="13711" y="8874"/>
                    <a:pt x="12710" y="7973"/>
                    <a:pt x="11509" y="7106"/>
                  </a:cubicBezTo>
                  <a:cubicBezTo>
                    <a:pt x="10909" y="6705"/>
                    <a:pt x="10275" y="6272"/>
                    <a:pt x="9608" y="5871"/>
                  </a:cubicBezTo>
                  <a:cubicBezTo>
                    <a:pt x="8974" y="5438"/>
                    <a:pt x="8273" y="5104"/>
                    <a:pt x="7606" y="4771"/>
                  </a:cubicBezTo>
                  <a:cubicBezTo>
                    <a:pt x="6939" y="4404"/>
                    <a:pt x="6305" y="4037"/>
                    <a:pt x="5805" y="3603"/>
                  </a:cubicBezTo>
                  <a:cubicBezTo>
                    <a:pt x="5271" y="3170"/>
                    <a:pt x="4838" y="2736"/>
                    <a:pt x="4437" y="2369"/>
                  </a:cubicBezTo>
                  <a:cubicBezTo>
                    <a:pt x="3637" y="1668"/>
                    <a:pt x="2903" y="1302"/>
                    <a:pt x="2303" y="1001"/>
                  </a:cubicBezTo>
                  <a:cubicBezTo>
                    <a:pt x="1702" y="668"/>
                    <a:pt x="1235" y="468"/>
                    <a:pt x="902" y="334"/>
                  </a:cubicBezTo>
                  <a:cubicBezTo>
                    <a:pt x="635" y="234"/>
                    <a:pt x="435" y="167"/>
                    <a:pt x="201" y="67"/>
                  </a:cubicBezTo>
                  <a:cubicBezTo>
                    <a:pt x="68" y="1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4" name="Google Shape;1624;p11"/>
            <p:cNvSpPr/>
            <p:nvPr/>
          </p:nvSpPr>
          <p:spPr>
            <a:xfrm>
              <a:off x="1656350" y="2659850"/>
              <a:ext cx="462025" cy="91750"/>
            </a:xfrm>
            <a:custGeom>
              <a:rect b="b" l="l" r="r" t="t"/>
              <a:pathLst>
                <a:path extrusionOk="0" h="3670" w="18481">
                  <a:moveTo>
                    <a:pt x="1" y="0"/>
                  </a:moveTo>
                  <a:cubicBezTo>
                    <a:pt x="1" y="0"/>
                    <a:pt x="34" y="34"/>
                    <a:pt x="167" y="100"/>
                  </a:cubicBezTo>
                  <a:cubicBezTo>
                    <a:pt x="401" y="167"/>
                    <a:pt x="601" y="267"/>
                    <a:pt x="868" y="367"/>
                  </a:cubicBezTo>
                  <a:cubicBezTo>
                    <a:pt x="1202" y="534"/>
                    <a:pt x="1669" y="701"/>
                    <a:pt x="2302" y="934"/>
                  </a:cubicBezTo>
                  <a:cubicBezTo>
                    <a:pt x="2936" y="1101"/>
                    <a:pt x="3737" y="1368"/>
                    <a:pt x="4804" y="1435"/>
                  </a:cubicBezTo>
                  <a:cubicBezTo>
                    <a:pt x="5338" y="1501"/>
                    <a:pt x="5972" y="1468"/>
                    <a:pt x="6639" y="1535"/>
                  </a:cubicBezTo>
                  <a:cubicBezTo>
                    <a:pt x="7306" y="1601"/>
                    <a:pt x="8006" y="1768"/>
                    <a:pt x="8707" y="2002"/>
                  </a:cubicBezTo>
                  <a:cubicBezTo>
                    <a:pt x="9441" y="2235"/>
                    <a:pt x="10175" y="2469"/>
                    <a:pt x="10942" y="2636"/>
                  </a:cubicBezTo>
                  <a:cubicBezTo>
                    <a:pt x="11676" y="2802"/>
                    <a:pt x="12443" y="2969"/>
                    <a:pt x="13143" y="3103"/>
                  </a:cubicBezTo>
                  <a:cubicBezTo>
                    <a:pt x="14611" y="3336"/>
                    <a:pt x="15945" y="3436"/>
                    <a:pt x="16913" y="3536"/>
                  </a:cubicBezTo>
                  <a:cubicBezTo>
                    <a:pt x="17880" y="3603"/>
                    <a:pt x="18481" y="3670"/>
                    <a:pt x="18481" y="3670"/>
                  </a:cubicBezTo>
                  <a:cubicBezTo>
                    <a:pt x="18481" y="3670"/>
                    <a:pt x="17913" y="3536"/>
                    <a:pt x="16979" y="3236"/>
                  </a:cubicBezTo>
                  <a:cubicBezTo>
                    <a:pt x="16045" y="2936"/>
                    <a:pt x="14778" y="2535"/>
                    <a:pt x="13344" y="2169"/>
                  </a:cubicBezTo>
                  <a:cubicBezTo>
                    <a:pt x="12610" y="2035"/>
                    <a:pt x="11876" y="1902"/>
                    <a:pt x="11109" y="1768"/>
                  </a:cubicBezTo>
                  <a:cubicBezTo>
                    <a:pt x="10341" y="1601"/>
                    <a:pt x="9574" y="1568"/>
                    <a:pt x="8807" y="1501"/>
                  </a:cubicBezTo>
                  <a:cubicBezTo>
                    <a:pt x="8073" y="1435"/>
                    <a:pt x="7373" y="1301"/>
                    <a:pt x="6705" y="1134"/>
                  </a:cubicBezTo>
                  <a:cubicBezTo>
                    <a:pt x="6072" y="934"/>
                    <a:pt x="5505" y="667"/>
                    <a:pt x="5004" y="501"/>
                  </a:cubicBezTo>
                  <a:cubicBezTo>
                    <a:pt x="4004" y="167"/>
                    <a:pt x="3136" y="100"/>
                    <a:pt x="2469" y="34"/>
                  </a:cubicBezTo>
                  <a:cubicBezTo>
                    <a:pt x="1802" y="0"/>
                    <a:pt x="1302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5" name="Google Shape;1625;p11"/>
            <p:cNvSpPr/>
            <p:nvPr/>
          </p:nvSpPr>
          <p:spPr>
            <a:xfrm>
              <a:off x="1656350" y="2772425"/>
              <a:ext cx="462025" cy="92600"/>
            </a:xfrm>
            <a:custGeom>
              <a:rect b="b" l="l" r="r" t="t"/>
              <a:pathLst>
                <a:path extrusionOk="0" h="3704" w="18481">
                  <a:moveTo>
                    <a:pt x="18481" y="1"/>
                  </a:moveTo>
                  <a:cubicBezTo>
                    <a:pt x="18480" y="1"/>
                    <a:pt x="17880" y="67"/>
                    <a:pt x="16913" y="167"/>
                  </a:cubicBezTo>
                  <a:cubicBezTo>
                    <a:pt x="15945" y="234"/>
                    <a:pt x="14611" y="334"/>
                    <a:pt x="13143" y="568"/>
                  </a:cubicBezTo>
                  <a:cubicBezTo>
                    <a:pt x="12443" y="701"/>
                    <a:pt x="11676" y="868"/>
                    <a:pt x="10942" y="1035"/>
                  </a:cubicBezTo>
                  <a:cubicBezTo>
                    <a:pt x="10175" y="1201"/>
                    <a:pt x="9441" y="1468"/>
                    <a:pt x="8707" y="1668"/>
                  </a:cubicBezTo>
                  <a:cubicBezTo>
                    <a:pt x="8006" y="1902"/>
                    <a:pt x="7306" y="2069"/>
                    <a:pt x="6639" y="2135"/>
                  </a:cubicBezTo>
                  <a:cubicBezTo>
                    <a:pt x="5972" y="2202"/>
                    <a:pt x="5338" y="2202"/>
                    <a:pt x="4804" y="2236"/>
                  </a:cubicBezTo>
                  <a:cubicBezTo>
                    <a:pt x="3737" y="2302"/>
                    <a:pt x="2936" y="2569"/>
                    <a:pt x="2302" y="2769"/>
                  </a:cubicBezTo>
                  <a:cubicBezTo>
                    <a:pt x="1669" y="2969"/>
                    <a:pt x="1202" y="3136"/>
                    <a:pt x="868" y="3303"/>
                  </a:cubicBezTo>
                  <a:cubicBezTo>
                    <a:pt x="601" y="3403"/>
                    <a:pt x="401" y="3503"/>
                    <a:pt x="167" y="3603"/>
                  </a:cubicBezTo>
                  <a:cubicBezTo>
                    <a:pt x="34" y="3637"/>
                    <a:pt x="1" y="3670"/>
                    <a:pt x="1" y="3670"/>
                  </a:cubicBezTo>
                  <a:lnTo>
                    <a:pt x="201" y="3670"/>
                  </a:lnTo>
                  <a:cubicBezTo>
                    <a:pt x="434" y="3670"/>
                    <a:pt x="668" y="3670"/>
                    <a:pt x="935" y="3703"/>
                  </a:cubicBezTo>
                  <a:cubicBezTo>
                    <a:pt x="1302" y="3703"/>
                    <a:pt x="1802" y="3670"/>
                    <a:pt x="2469" y="3637"/>
                  </a:cubicBezTo>
                  <a:cubicBezTo>
                    <a:pt x="3136" y="3570"/>
                    <a:pt x="4004" y="3503"/>
                    <a:pt x="5004" y="3170"/>
                  </a:cubicBezTo>
                  <a:cubicBezTo>
                    <a:pt x="5505" y="3003"/>
                    <a:pt x="6072" y="2736"/>
                    <a:pt x="6705" y="2536"/>
                  </a:cubicBezTo>
                  <a:cubicBezTo>
                    <a:pt x="7373" y="2369"/>
                    <a:pt x="8073" y="2236"/>
                    <a:pt x="8807" y="2169"/>
                  </a:cubicBezTo>
                  <a:cubicBezTo>
                    <a:pt x="9574" y="2102"/>
                    <a:pt x="10341" y="2069"/>
                    <a:pt x="11109" y="1935"/>
                  </a:cubicBezTo>
                  <a:cubicBezTo>
                    <a:pt x="11876" y="1802"/>
                    <a:pt x="12610" y="1668"/>
                    <a:pt x="13344" y="1502"/>
                  </a:cubicBezTo>
                  <a:cubicBezTo>
                    <a:pt x="14778" y="1168"/>
                    <a:pt x="16045" y="734"/>
                    <a:pt x="16979" y="434"/>
                  </a:cubicBezTo>
                  <a:cubicBezTo>
                    <a:pt x="17913" y="134"/>
                    <a:pt x="18480" y="1"/>
                    <a:pt x="184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6" name="Google Shape;1626;p11"/>
            <p:cNvSpPr/>
            <p:nvPr/>
          </p:nvSpPr>
          <p:spPr>
            <a:xfrm>
              <a:off x="1733900" y="27907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15712" y="0"/>
                  </a:moveTo>
                  <a:cubicBezTo>
                    <a:pt x="15712" y="1"/>
                    <a:pt x="15178" y="301"/>
                    <a:pt x="14311" y="768"/>
                  </a:cubicBezTo>
                  <a:cubicBezTo>
                    <a:pt x="13444" y="1201"/>
                    <a:pt x="12243" y="1802"/>
                    <a:pt x="11009" y="2602"/>
                  </a:cubicBezTo>
                  <a:cubicBezTo>
                    <a:pt x="10375" y="2969"/>
                    <a:pt x="9741" y="3403"/>
                    <a:pt x="9107" y="3870"/>
                  </a:cubicBezTo>
                  <a:cubicBezTo>
                    <a:pt x="8474" y="4304"/>
                    <a:pt x="7907" y="4804"/>
                    <a:pt x="7306" y="5304"/>
                  </a:cubicBezTo>
                  <a:cubicBezTo>
                    <a:pt x="6739" y="5771"/>
                    <a:pt x="6139" y="6205"/>
                    <a:pt x="5572" y="6505"/>
                  </a:cubicBezTo>
                  <a:cubicBezTo>
                    <a:pt x="4971" y="6839"/>
                    <a:pt x="4404" y="7072"/>
                    <a:pt x="3904" y="7306"/>
                  </a:cubicBezTo>
                  <a:cubicBezTo>
                    <a:pt x="2970" y="7773"/>
                    <a:pt x="2336" y="8340"/>
                    <a:pt x="1802" y="8740"/>
                  </a:cubicBezTo>
                  <a:cubicBezTo>
                    <a:pt x="1302" y="9174"/>
                    <a:pt x="935" y="9541"/>
                    <a:pt x="668" y="9807"/>
                  </a:cubicBezTo>
                  <a:cubicBezTo>
                    <a:pt x="468" y="10008"/>
                    <a:pt x="334" y="10174"/>
                    <a:pt x="168" y="10341"/>
                  </a:cubicBezTo>
                  <a:cubicBezTo>
                    <a:pt x="68" y="10441"/>
                    <a:pt x="1" y="10475"/>
                    <a:pt x="34" y="10475"/>
                  </a:cubicBezTo>
                  <a:cubicBezTo>
                    <a:pt x="34" y="10475"/>
                    <a:pt x="68" y="10475"/>
                    <a:pt x="201" y="10408"/>
                  </a:cubicBezTo>
                  <a:cubicBezTo>
                    <a:pt x="435" y="10341"/>
                    <a:pt x="635" y="10241"/>
                    <a:pt x="902" y="10141"/>
                  </a:cubicBezTo>
                  <a:cubicBezTo>
                    <a:pt x="1235" y="10008"/>
                    <a:pt x="1702" y="9807"/>
                    <a:pt x="2303" y="9507"/>
                  </a:cubicBezTo>
                  <a:cubicBezTo>
                    <a:pt x="2903" y="9174"/>
                    <a:pt x="3637" y="8807"/>
                    <a:pt x="4437" y="8106"/>
                  </a:cubicBezTo>
                  <a:cubicBezTo>
                    <a:pt x="4838" y="7739"/>
                    <a:pt x="5271" y="7306"/>
                    <a:pt x="5805" y="6872"/>
                  </a:cubicBezTo>
                  <a:cubicBezTo>
                    <a:pt x="6305" y="6438"/>
                    <a:pt x="6939" y="6071"/>
                    <a:pt x="7606" y="5705"/>
                  </a:cubicBezTo>
                  <a:cubicBezTo>
                    <a:pt x="8273" y="5371"/>
                    <a:pt x="8974" y="5037"/>
                    <a:pt x="9608" y="4604"/>
                  </a:cubicBezTo>
                  <a:cubicBezTo>
                    <a:pt x="10275" y="4203"/>
                    <a:pt x="10909" y="3803"/>
                    <a:pt x="11509" y="3370"/>
                  </a:cubicBezTo>
                  <a:cubicBezTo>
                    <a:pt x="12710" y="2502"/>
                    <a:pt x="13711" y="1635"/>
                    <a:pt x="14478" y="1001"/>
                  </a:cubicBezTo>
                  <a:cubicBezTo>
                    <a:pt x="15212" y="367"/>
                    <a:pt x="15712" y="1"/>
                    <a:pt x="157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7" name="Google Shape;1627;p11"/>
            <p:cNvSpPr/>
            <p:nvPr/>
          </p:nvSpPr>
          <p:spPr>
            <a:xfrm>
              <a:off x="1878175" y="280495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10508" y="0"/>
                  </a:moveTo>
                  <a:cubicBezTo>
                    <a:pt x="10508" y="1"/>
                    <a:pt x="10141" y="501"/>
                    <a:pt x="9507" y="1235"/>
                  </a:cubicBezTo>
                  <a:cubicBezTo>
                    <a:pt x="8874" y="2002"/>
                    <a:pt x="8006" y="3003"/>
                    <a:pt x="7139" y="4204"/>
                  </a:cubicBezTo>
                  <a:cubicBezTo>
                    <a:pt x="6705" y="4804"/>
                    <a:pt x="6305" y="5438"/>
                    <a:pt x="5905" y="6105"/>
                  </a:cubicBezTo>
                  <a:cubicBezTo>
                    <a:pt x="5471" y="6739"/>
                    <a:pt x="5138" y="7439"/>
                    <a:pt x="4771" y="8106"/>
                  </a:cubicBezTo>
                  <a:cubicBezTo>
                    <a:pt x="4437" y="8773"/>
                    <a:pt x="4037" y="9374"/>
                    <a:pt x="3637" y="9908"/>
                  </a:cubicBezTo>
                  <a:cubicBezTo>
                    <a:pt x="3203" y="10441"/>
                    <a:pt x="2769" y="10875"/>
                    <a:pt x="2402" y="11275"/>
                  </a:cubicBezTo>
                  <a:cubicBezTo>
                    <a:pt x="1702" y="12076"/>
                    <a:pt x="1335" y="12810"/>
                    <a:pt x="1001" y="13410"/>
                  </a:cubicBezTo>
                  <a:cubicBezTo>
                    <a:pt x="701" y="14011"/>
                    <a:pt x="501" y="14478"/>
                    <a:pt x="368" y="14811"/>
                  </a:cubicBezTo>
                  <a:cubicBezTo>
                    <a:pt x="268" y="15078"/>
                    <a:pt x="167" y="15278"/>
                    <a:pt x="101" y="15512"/>
                  </a:cubicBezTo>
                  <a:cubicBezTo>
                    <a:pt x="34" y="15645"/>
                    <a:pt x="1" y="15678"/>
                    <a:pt x="34" y="15678"/>
                  </a:cubicBezTo>
                  <a:cubicBezTo>
                    <a:pt x="34" y="15678"/>
                    <a:pt x="67" y="15645"/>
                    <a:pt x="167" y="15545"/>
                  </a:cubicBezTo>
                  <a:cubicBezTo>
                    <a:pt x="334" y="15378"/>
                    <a:pt x="501" y="15211"/>
                    <a:pt x="701" y="15045"/>
                  </a:cubicBezTo>
                  <a:cubicBezTo>
                    <a:pt x="968" y="14778"/>
                    <a:pt x="1335" y="14411"/>
                    <a:pt x="1769" y="13910"/>
                  </a:cubicBezTo>
                  <a:cubicBezTo>
                    <a:pt x="2169" y="13377"/>
                    <a:pt x="2736" y="12743"/>
                    <a:pt x="3203" y="11809"/>
                  </a:cubicBezTo>
                  <a:cubicBezTo>
                    <a:pt x="3436" y="11309"/>
                    <a:pt x="3670" y="10742"/>
                    <a:pt x="3970" y="10141"/>
                  </a:cubicBezTo>
                  <a:cubicBezTo>
                    <a:pt x="4304" y="9541"/>
                    <a:pt x="4737" y="8974"/>
                    <a:pt x="5204" y="8373"/>
                  </a:cubicBezTo>
                  <a:cubicBezTo>
                    <a:pt x="5671" y="7806"/>
                    <a:pt x="6205" y="7239"/>
                    <a:pt x="6639" y="6605"/>
                  </a:cubicBezTo>
                  <a:cubicBezTo>
                    <a:pt x="7072" y="5971"/>
                    <a:pt x="7539" y="5338"/>
                    <a:pt x="7906" y="4704"/>
                  </a:cubicBezTo>
                  <a:cubicBezTo>
                    <a:pt x="8674" y="3470"/>
                    <a:pt x="9307" y="2269"/>
                    <a:pt x="9741" y="1402"/>
                  </a:cubicBezTo>
                  <a:cubicBezTo>
                    <a:pt x="10208" y="534"/>
                    <a:pt x="10508" y="1"/>
                    <a:pt x="105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8" name="Google Shape;1628;p11"/>
            <p:cNvSpPr/>
            <p:nvPr/>
          </p:nvSpPr>
          <p:spPr>
            <a:xfrm>
              <a:off x="2066650" y="2812450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1"/>
                  </a:moveTo>
                  <a:cubicBezTo>
                    <a:pt x="3703" y="1"/>
                    <a:pt x="3570" y="601"/>
                    <a:pt x="3269" y="1535"/>
                  </a:cubicBezTo>
                  <a:cubicBezTo>
                    <a:pt x="2969" y="2469"/>
                    <a:pt x="2536" y="3737"/>
                    <a:pt x="2202" y="5171"/>
                  </a:cubicBezTo>
                  <a:cubicBezTo>
                    <a:pt x="2035" y="5872"/>
                    <a:pt x="1902" y="6639"/>
                    <a:pt x="1768" y="7406"/>
                  </a:cubicBezTo>
                  <a:cubicBezTo>
                    <a:pt x="1635" y="8173"/>
                    <a:pt x="1602" y="8940"/>
                    <a:pt x="1535" y="9708"/>
                  </a:cubicBezTo>
                  <a:cubicBezTo>
                    <a:pt x="1468" y="10442"/>
                    <a:pt x="1335" y="11142"/>
                    <a:pt x="1168" y="11809"/>
                  </a:cubicBezTo>
                  <a:cubicBezTo>
                    <a:pt x="968" y="12443"/>
                    <a:pt x="701" y="13010"/>
                    <a:pt x="534" y="13510"/>
                  </a:cubicBezTo>
                  <a:cubicBezTo>
                    <a:pt x="201" y="14511"/>
                    <a:pt x="134" y="15378"/>
                    <a:pt x="67" y="16012"/>
                  </a:cubicBezTo>
                  <a:cubicBezTo>
                    <a:pt x="0" y="16713"/>
                    <a:pt x="0" y="17213"/>
                    <a:pt x="0" y="17580"/>
                  </a:cubicBezTo>
                  <a:cubicBezTo>
                    <a:pt x="34" y="17847"/>
                    <a:pt x="34" y="18080"/>
                    <a:pt x="34" y="18314"/>
                  </a:cubicBezTo>
                  <a:cubicBezTo>
                    <a:pt x="34" y="18447"/>
                    <a:pt x="34" y="18514"/>
                    <a:pt x="34" y="18514"/>
                  </a:cubicBezTo>
                  <a:cubicBezTo>
                    <a:pt x="34" y="18514"/>
                    <a:pt x="67" y="18481"/>
                    <a:pt x="100" y="18347"/>
                  </a:cubicBezTo>
                  <a:cubicBezTo>
                    <a:pt x="201" y="18114"/>
                    <a:pt x="301" y="17914"/>
                    <a:pt x="401" y="17647"/>
                  </a:cubicBezTo>
                  <a:cubicBezTo>
                    <a:pt x="567" y="17313"/>
                    <a:pt x="734" y="16846"/>
                    <a:pt x="934" y="16212"/>
                  </a:cubicBezTo>
                  <a:cubicBezTo>
                    <a:pt x="1135" y="15545"/>
                    <a:pt x="1401" y="14745"/>
                    <a:pt x="1468" y="13711"/>
                  </a:cubicBezTo>
                  <a:cubicBezTo>
                    <a:pt x="1501" y="13177"/>
                    <a:pt x="1501" y="12543"/>
                    <a:pt x="1568" y="11876"/>
                  </a:cubicBezTo>
                  <a:cubicBezTo>
                    <a:pt x="1635" y="11209"/>
                    <a:pt x="1802" y="10508"/>
                    <a:pt x="2035" y="9774"/>
                  </a:cubicBezTo>
                  <a:cubicBezTo>
                    <a:pt x="2235" y="9074"/>
                    <a:pt x="2502" y="8340"/>
                    <a:pt x="2669" y="7573"/>
                  </a:cubicBezTo>
                  <a:cubicBezTo>
                    <a:pt x="2836" y="6839"/>
                    <a:pt x="3003" y="6072"/>
                    <a:pt x="3136" y="5338"/>
                  </a:cubicBezTo>
                  <a:cubicBezTo>
                    <a:pt x="3369" y="3904"/>
                    <a:pt x="3470" y="2569"/>
                    <a:pt x="3536" y="1602"/>
                  </a:cubicBezTo>
                  <a:cubicBezTo>
                    <a:pt x="3636" y="601"/>
                    <a:pt x="3703" y="1"/>
                    <a:pt x="3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9" name="Google Shape;1629;p11"/>
            <p:cNvSpPr/>
            <p:nvPr/>
          </p:nvSpPr>
          <p:spPr>
            <a:xfrm>
              <a:off x="2155050" y="2327100"/>
              <a:ext cx="28375" cy="104275"/>
            </a:xfrm>
            <a:custGeom>
              <a:rect b="b" l="l" r="r" t="t"/>
              <a:pathLst>
                <a:path extrusionOk="0" h="4171" w="1135">
                  <a:moveTo>
                    <a:pt x="567" y="1"/>
                  </a:moveTo>
                  <a:cubicBezTo>
                    <a:pt x="267" y="1"/>
                    <a:pt x="0" y="168"/>
                    <a:pt x="100" y="1102"/>
                  </a:cubicBezTo>
                  <a:cubicBezTo>
                    <a:pt x="134" y="1569"/>
                    <a:pt x="267" y="2336"/>
                    <a:pt x="401" y="2970"/>
                  </a:cubicBezTo>
                  <a:cubicBezTo>
                    <a:pt x="467" y="3303"/>
                    <a:pt x="534" y="3603"/>
                    <a:pt x="534" y="3804"/>
                  </a:cubicBezTo>
                  <a:cubicBezTo>
                    <a:pt x="567" y="4037"/>
                    <a:pt x="567" y="4170"/>
                    <a:pt x="567" y="4170"/>
                  </a:cubicBezTo>
                  <a:cubicBezTo>
                    <a:pt x="567" y="4170"/>
                    <a:pt x="567" y="4037"/>
                    <a:pt x="601" y="3804"/>
                  </a:cubicBezTo>
                  <a:cubicBezTo>
                    <a:pt x="634" y="3603"/>
                    <a:pt x="701" y="3303"/>
                    <a:pt x="734" y="2970"/>
                  </a:cubicBezTo>
                  <a:cubicBezTo>
                    <a:pt x="868" y="2336"/>
                    <a:pt x="1001" y="1569"/>
                    <a:pt x="1068" y="1102"/>
                  </a:cubicBezTo>
                  <a:cubicBezTo>
                    <a:pt x="1134" y="168"/>
                    <a:pt x="901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0" name="Google Shape;1630;p11"/>
            <p:cNvSpPr/>
            <p:nvPr/>
          </p:nvSpPr>
          <p:spPr>
            <a:xfrm>
              <a:off x="2160050" y="2122800"/>
              <a:ext cx="19200" cy="100100"/>
            </a:xfrm>
            <a:custGeom>
              <a:rect b="b" l="l" r="r" t="t"/>
              <a:pathLst>
                <a:path extrusionOk="0" h="4004" w="768">
                  <a:moveTo>
                    <a:pt x="367" y="0"/>
                  </a:moveTo>
                  <a:cubicBezTo>
                    <a:pt x="367" y="0"/>
                    <a:pt x="367" y="34"/>
                    <a:pt x="334" y="200"/>
                  </a:cubicBezTo>
                  <a:cubicBezTo>
                    <a:pt x="301" y="334"/>
                    <a:pt x="301" y="434"/>
                    <a:pt x="267" y="534"/>
                  </a:cubicBezTo>
                  <a:cubicBezTo>
                    <a:pt x="234" y="667"/>
                    <a:pt x="201" y="834"/>
                    <a:pt x="167" y="1068"/>
                  </a:cubicBezTo>
                  <a:cubicBezTo>
                    <a:pt x="67" y="1501"/>
                    <a:pt x="0" y="2235"/>
                    <a:pt x="67" y="2869"/>
                  </a:cubicBezTo>
                  <a:cubicBezTo>
                    <a:pt x="100" y="3469"/>
                    <a:pt x="234" y="4003"/>
                    <a:pt x="367" y="4003"/>
                  </a:cubicBezTo>
                  <a:cubicBezTo>
                    <a:pt x="534" y="4003"/>
                    <a:pt x="668" y="3469"/>
                    <a:pt x="701" y="2869"/>
                  </a:cubicBezTo>
                  <a:cubicBezTo>
                    <a:pt x="768" y="2235"/>
                    <a:pt x="668" y="1501"/>
                    <a:pt x="601" y="1068"/>
                  </a:cubicBezTo>
                  <a:cubicBezTo>
                    <a:pt x="567" y="834"/>
                    <a:pt x="534" y="667"/>
                    <a:pt x="501" y="534"/>
                  </a:cubicBezTo>
                  <a:cubicBezTo>
                    <a:pt x="467" y="434"/>
                    <a:pt x="434" y="334"/>
                    <a:pt x="401" y="200"/>
                  </a:cubicBezTo>
                  <a:cubicBezTo>
                    <a:pt x="367" y="34"/>
                    <a:pt x="367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1" name="Google Shape;1631;p11"/>
            <p:cNvSpPr/>
            <p:nvPr/>
          </p:nvSpPr>
          <p:spPr>
            <a:xfrm>
              <a:off x="1991600" y="2358750"/>
              <a:ext cx="50900" cy="97650"/>
            </a:xfrm>
            <a:custGeom>
              <a:rect b="b" l="l" r="r" t="t"/>
              <a:pathLst>
                <a:path extrusionOk="0" h="3906" w="2036">
                  <a:moveTo>
                    <a:pt x="640" y="1"/>
                  </a:moveTo>
                  <a:cubicBezTo>
                    <a:pt x="581" y="1"/>
                    <a:pt x="524" y="15"/>
                    <a:pt x="467" y="36"/>
                  </a:cubicBezTo>
                  <a:cubicBezTo>
                    <a:pt x="167" y="169"/>
                    <a:pt x="0" y="436"/>
                    <a:pt x="434" y="1270"/>
                  </a:cubicBezTo>
                  <a:cubicBezTo>
                    <a:pt x="667" y="1670"/>
                    <a:pt x="1068" y="2337"/>
                    <a:pt x="1435" y="2871"/>
                  </a:cubicBezTo>
                  <a:cubicBezTo>
                    <a:pt x="1601" y="3138"/>
                    <a:pt x="1768" y="3405"/>
                    <a:pt x="1902" y="3605"/>
                  </a:cubicBezTo>
                  <a:cubicBezTo>
                    <a:pt x="2002" y="3772"/>
                    <a:pt x="2035" y="3905"/>
                    <a:pt x="2035" y="3905"/>
                  </a:cubicBezTo>
                  <a:cubicBezTo>
                    <a:pt x="2035" y="3905"/>
                    <a:pt x="2002" y="3772"/>
                    <a:pt x="1935" y="3572"/>
                  </a:cubicBezTo>
                  <a:cubicBezTo>
                    <a:pt x="1902" y="3371"/>
                    <a:pt x="1835" y="3071"/>
                    <a:pt x="1768" y="2738"/>
                  </a:cubicBezTo>
                  <a:cubicBezTo>
                    <a:pt x="1635" y="2104"/>
                    <a:pt x="1468" y="1337"/>
                    <a:pt x="1335" y="903"/>
                  </a:cubicBezTo>
                  <a:cubicBezTo>
                    <a:pt x="1098" y="192"/>
                    <a:pt x="861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2" name="Google Shape;1632;p11"/>
            <p:cNvSpPr/>
            <p:nvPr/>
          </p:nvSpPr>
          <p:spPr>
            <a:xfrm>
              <a:off x="1924875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" y="0"/>
                  </a:moveTo>
                  <a:cubicBezTo>
                    <a:pt x="1" y="0"/>
                    <a:pt x="1" y="22"/>
                    <a:pt x="20" y="60"/>
                  </a:cubicBezTo>
                  <a:lnTo>
                    <a:pt x="20" y="60"/>
                  </a:lnTo>
                  <a:cubicBezTo>
                    <a:pt x="11" y="20"/>
                    <a:pt x="1" y="0"/>
                    <a:pt x="1" y="0"/>
                  </a:cubicBezTo>
                  <a:close/>
                  <a:moveTo>
                    <a:pt x="20" y="60"/>
                  </a:moveTo>
                  <a:cubicBezTo>
                    <a:pt x="27" y="93"/>
                    <a:pt x="34" y="140"/>
                    <a:pt x="34" y="200"/>
                  </a:cubicBezTo>
                  <a:cubicBezTo>
                    <a:pt x="67" y="334"/>
                    <a:pt x="67" y="434"/>
                    <a:pt x="101" y="534"/>
                  </a:cubicBezTo>
                  <a:cubicBezTo>
                    <a:pt x="134" y="667"/>
                    <a:pt x="134" y="867"/>
                    <a:pt x="201" y="1067"/>
                  </a:cubicBezTo>
                  <a:cubicBezTo>
                    <a:pt x="301" y="1534"/>
                    <a:pt x="501" y="2235"/>
                    <a:pt x="801" y="2769"/>
                  </a:cubicBezTo>
                  <a:cubicBezTo>
                    <a:pt x="1050" y="3297"/>
                    <a:pt x="1356" y="3709"/>
                    <a:pt x="1505" y="3709"/>
                  </a:cubicBezTo>
                  <a:cubicBezTo>
                    <a:pt x="1516" y="3709"/>
                    <a:pt x="1526" y="3707"/>
                    <a:pt x="1535" y="3703"/>
                  </a:cubicBezTo>
                  <a:cubicBezTo>
                    <a:pt x="1669" y="3636"/>
                    <a:pt x="1602" y="3102"/>
                    <a:pt x="1402" y="2535"/>
                  </a:cubicBezTo>
                  <a:cubicBezTo>
                    <a:pt x="1202" y="1935"/>
                    <a:pt x="868" y="1301"/>
                    <a:pt x="601" y="901"/>
                  </a:cubicBezTo>
                  <a:cubicBezTo>
                    <a:pt x="501" y="701"/>
                    <a:pt x="368" y="567"/>
                    <a:pt x="301" y="434"/>
                  </a:cubicBezTo>
                  <a:cubicBezTo>
                    <a:pt x="234" y="367"/>
                    <a:pt x="167" y="300"/>
                    <a:pt x="101" y="167"/>
                  </a:cubicBezTo>
                  <a:cubicBezTo>
                    <a:pt x="58" y="124"/>
                    <a:pt x="34" y="88"/>
                    <a:pt x="20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3" name="Google Shape;1633;p11"/>
            <p:cNvSpPr/>
            <p:nvPr/>
          </p:nvSpPr>
          <p:spPr>
            <a:xfrm>
              <a:off x="1854825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593" y="1"/>
                  </a:moveTo>
                  <a:cubicBezTo>
                    <a:pt x="464" y="1"/>
                    <a:pt x="361" y="67"/>
                    <a:pt x="268" y="160"/>
                  </a:cubicBezTo>
                  <a:cubicBezTo>
                    <a:pt x="67" y="361"/>
                    <a:pt x="1" y="661"/>
                    <a:pt x="735" y="1261"/>
                  </a:cubicBezTo>
                  <a:cubicBezTo>
                    <a:pt x="1068" y="1561"/>
                    <a:pt x="1735" y="1995"/>
                    <a:pt x="2269" y="2362"/>
                  </a:cubicBezTo>
                  <a:cubicBezTo>
                    <a:pt x="2536" y="2562"/>
                    <a:pt x="2803" y="2729"/>
                    <a:pt x="2969" y="2862"/>
                  </a:cubicBezTo>
                  <a:cubicBezTo>
                    <a:pt x="3136" y="2996"/>
                    <a:pt x="3236" y="3096"/>
                    <a:pt x="3236" y="3096"/>
                  </a:cubicBezTo>
                  <a:cubicBezTo>
                    <a:pt x="3236" y="3096"/>
                    <a:pt x="3136" y="2996"/>
                    <a:pt x="3003" y="2829"/>
                  </a:cubicBezTo>
                  <a:cubicBezTo>
                    <a:pt x="2869" y="2662"/>
                    <a:pt x="2703" y="2395"/>
                    <a:pt x="2502" y="2129"/>
                  </a:cubicBezTo>
                  <a:cubicBezTo>
                    <a:pt x="2136" y="1595"/>
                    <a:pt x="1702" y="961"/>
                    <a:pt x="1402" y="594"/>
                  </a:cubicBezTo>
                  <a:cubicBezTo>
                    <a:pt x="1040" y="153"/>
                    <a:pt x="788" y="1"/>
                    <a:pt x="5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4" name="Google Shape;1634;p11"/>
            <p:cNvSpPr/>
            <p:nvPr/>
          </p:nvSpPr>
          <p:spPr>
            <a:xfrm>
              <a:off x="1717225" y="2310425"/>
              <a:ext cx="73425" cy="70600"/>
            </a:xfrm>
            <a:custGeom>
              <a:rect b="b" l="l" r="r" t="t"/>
              <a:pathLst>
                <a:path extrusionOk="0" h="2824" w="2937">
                  <a:moveTo>
                    <a:pt x="1" y="1"/>
                  </a:moveTo>
                  <a:cubicBezTo>
                    <a:pt x="1" y="1"/>
                    <a:pt x="34" y="1"/>
                    <a:pt x="134" y="134"/>
                  </a:cubicBezTo>
                  <a:cubicBezTo>
                    <a:pt x="201" y="268"/>
                    <a:pt x="234" y="334"/>
                    <a:pt x="301" y="434"/>
                  </a:cubicBezTo>
                  <a:cubicBezTo>
                    <a:pt x="368" y="534"/>
                    <a:pt x="468" y="701"/>
                    <a:pt x="601" y="901"/>
                  </a:cubicBezTo>
                  <a:cubicBezTo>
                    <a:pt x="868" y="1268"/>
                    <a:pt x="1335" y="1835"/>
                    <a:pt x="1802" y="2236"/>
                  </a:cubicBezTo>
                  <a:cubicBezTo>
                    <a:pt x="2202" y="2579"/>
                    <a:pt x="2603" y="2824"/>
                    <a:pt x="2772" y="2824"/>
                  </a:cubicBezTo>
                  <a:cubicBezTo>
                    <a:pt x="2800" y="2824"/>
                    <a:pt x="2822" y="2817"/>
                    <a:pt x="2836" y="2803"/>
                  </a:cubicBezTo>
                  <a:cubicBezTo>
                    <a:pt x="2936" y="2703"/>
                    <a:pt x="2669" y="2236"/>
                    <a:pt x="2269" y="1769"/>
                  </a:cubicBezTo>
                  <a:cubicBezTo>
                    <a:pt x="1869" y="1302"/>
                    <a:pt x="1302" y="835"/>
                    <a:pt x="901" y="568"/>
                  </a:cubicBezTo>
                  <a:cubicBezTo>
                    <a:pt x="735" y="434"/>
                    <a:pt x="568" y="368"/>
                    <a:pt x="468" y="268"/>
                  </a:cubicBezTo>
                  <a:cubicBezTo>
                    <a:pt x="368" y="234"/>
                    <a:pt x="268" y="167"/>
                    <a:pt x="168" y="101"/>
                  </a:cubicBezTo>
                  <a:cubicBezTo>
                    <a:pt x="34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5" name="Google Shape;1635;p11"/>
            <p:cNvSpPr/>
            <p:nvPr/>
          </p:nvSpPr>
          <p:spPr>
            <a:xfrm>
              <a:off x="17647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513" y="1"/>
                  </a:moveTo>
                  <a:cubicBezTo>
                    <a:pt x="283" y="1"/>
                    <a:pt x="176" y="128"/>
                    <a:pt x="100" y="298"/>
                  </a:cubicBezTo>
                  <a:cubicBezTo>
                    <a:pt x="0" y="565"/>
                    <a:pt x="67" y="865"/>
                    <a:pt x="934" y="1165"/>
                  </a:cubicBezTo>
                  <a:cubicBezTo>
                    <a:pt x="1401" y="1299"/>
                    <a:pt x="2135" y="1465"/>
                    <a:pt x="2802" y="1599"/>
                  </a:cubicBezTo>
                  <a:cubicBezTo>
                    <a:pt x="3136" y="1665"/>
                    <a:pt x="3403" y="1732"/>
                    <a:pt x="3636" y="1799"/>
                  </a:cubicBezTo>
                  <a:cubicBezTo>
                    <a:pt x="3836" y="1832"/>
                    <a:pt x="3970" y="1899"/>
                    <a:pt x="3970" y="1899"/>
                  </a:cubicBezTo>
                  <a:cubicBezTo>
                    <a:pt x="3970" y="1899"/>
                    <a:pt x="3836" y="1832"/>
                    <a:pt x="3636" y="1732"/>
                  </a:cubicBezTo>
                  <a:cubicBezTo>
                    <a:pt x="3469" y="1632"/>
                    <a:pt x="3202" y="1465"/>
                    <a:pt x="2936" y="1265"/>
                  </a:cubicBezTo>
                  <a:cubicBezTo>
                    <a:pt x="2368" y="898"/>
                    <a:pt x="1735" y="498"/>
                    <a:pt x="1301" y="264"/>
                  </a:cubicBezTo>
                  <a:cubicBezTo>
                    <a:pt x="939" y="76"/>
                    <a:pt x="690" y="1"/>
                    <a:pt x="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6" name="Google Shape;1636;p11"/>
            <p:cNvSpPr/>
            <p:nvPr/>
          </p:nvSpPr>
          <p:spPr>
            <a:xfrm>
              <a:off x="1578800" y="2517250"/>
              <a:ext cx="93425" cy="40125"/>
            </a:xfrm>
            <a:custGeom>
              <a:rect b="b" l="l" r="r" t="t"/>
              <a:pathLst>
                <a:path extrusionOk="0" h="1605" w="3737">
                  <a:moveTo>
                    <a:pt x="0" y="0"/>
                  </a:moveTo>
                  <a:cubicBezTo>
                    <a:pt x="1" y="1"/>
                    <a:pt x="34" y="34"/>
                    <a:pt x="167" y="100"/>
                  </a:cubicBezTo>
                  <a:cubicBezTo>
                    <a:pt x="267" y="200"/>
                    <a:pt x="367" y="267"/>
                    <a:pt x="434" y="300"/>
                  </a:cubicBezTo>
                  <a:cubicBezTo>
                    <a:pt x="568" y="401"/>
                    <a:pt x="701" y="501"/>
                    <a:pt x="901" y="634"/>
                  </a:cubicBezTo>
                  <a:cubicBezTo>
                    <a:pt x="1268" y="868"/>
                    <a:pt x="1935" y="1201"/>
                    <a:pt x="2536" y="1401"/>
                  </a:cubicBezTo>
                  <a:cubicBezTo>
                    <a:pt x="2902" y="1531"/>
                    <a:pt x="3254" y="1604"/>
                    <a:pt x="3476" y="1604"/>
                  </a:cubicBezTo>
                  <a:cubicBezTo>
                    <a:pt x="3597" y="1604"/>
                    <a:pt x="3679" y="1582"/>
                    <a:pt x="3703" y="1535"/>
                  </a:cubicBezTo>
                  <a:cubicBezTo>
                    <a:pt x="3736" y="1401"/>
                    <a:pt x="3336" y="1068"/>
                    <a:pt x="2769" y="801"/>
                  </a:cubicBezTo>
                  <a:cubicBezTo>
                    <a:pt x="2202" y="534"/>
                    <a:pt x="1502" y="300"/>
                    <a:pt x="1068" y="200"/>
                  </a:cubicBezTo>
                  <a:cubicBezTo>
                    <a:pt x="834" y="167"/>
                    <a:pt x="668" y="134"/>
                    <a:pt x="534" y="100"/>
                  </a:cubicBezTo>
                  <a:cubicBezTo>
                    <a:pt x="434" y="100"/>
                    <a:pt x="334" y="67"/>
                    <a:pt x="201" y="67"/>
                  </a:cubicBezTo>
                  <a:cubicBezTo>
                    <a:pt x="35" y="34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7" name="Google Shape;1637;p11"/>
            <p:cNvSpPr/>
            <p:nvPr/>
          </p:nvSpPr>
          <p:spPr>
            <a:xfrm>
              <a:off x="1733900" y="2749625"/>
              <a:ext cx="104275" cy="25025"/>
            </a:xfrm>
            <a:custGeom>
              <a:rect b="b" l="l" r="r" t="t"/>
              <a:pathLst>
                <a:path extrusionOk="0" h="1001" w="4171">
                  <a:moveTo>
                    <a:pt x="840" y="1"/>
                  </a:moveTo>
                  <a:cubicBezTo>
                    <a:pt x="157" y="1"/>
                    <a:pt x="1" y="217"/>
                    <a:pt x="1" y="512"/>
                  </a:cubicBezTo>
                  <a:cubicBezTo>
                    <a:pt x="1" y="769"/>
                    <a:pt x="147" y="1001"/>
                    <a:pt x="771" y="1001"/>
                  </a:cubicBezTo>
                  <a:cubicBezTo>
                    <a:pt x="878" y="1001"/>
                    <a:pt x="999" y="994"/>
                    <a:pt x="1135" y="979"/>
                  </a:cubicBezTo>
                  <a:cubicBezTo>
                    <a:pt x="1602" y="946"/>
                    <a:pt x="2336" y="779"/>
                    <a:pt x="3003" y="679"/>
                  </a:cubicBezTo>
                  <a:cubicBezTo>
                    <a:pt x="3337" y="612"/>
                    <a:pt x="3637" y="546"/>
                    <a:pt x="3837" y="546"/>
                  </a:cubicBezTo>
                  <a:cubicBezTo>
                    <a:pt x="4037" y="512"/>
                    <a:pt x="4171" y="512"/>
                    <a:pt x="4171" y="512"/>
                  </a:cubicBezTo>
                  <a:cubicBezTo>
                    <a:pt x="4171" y="512"/>
                    <a:pt x="4037" y="512"/>
                    <a:pt x="3837" y="479"/>
                  </a:cubicBezTo>
                  <a:cubicBezTo>
                    <a:pt x="3637" y="446"/>
                    <a:pt x="3337" y="379"/>
                    <a:pt x="3003" y="312"/>
                  </a:cubicBezTo>
                  <a:cubicBezTo>
                    <a:pt x="2336" y="212"/>
                    <a:pt x="1602" y="45"/>
                    <a:pt x="1135" y="12"/>
                  </a:cubicBezTo>
                  <a:cubicBezTo>
                    <a:pt x="1027" y="4"/>
                    <a:pt x="929" y="1"/>
                    <a:pt x="8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8" name="Google Shape;1638;p11"/>
            <p:cNvSpPr/>
            <p:nvPr/>
          </p:nvSpPr>
          <p:spPr>
            <a:xfrm>
              <a:off x="1530425" y="2753400"/>
              <a:ext cx="99275" cy="17225"/>
            </a:xfrm>
            <a:custGeom>
              <a:rect b="b" l="l" r="r" t="t"/>
              <a:pathLst>
                <a:path extrusionOk="0" h="689" w="3971">
                  <a:moveTo>
                    <a:pt x="2311" y="1"/>
                  </a:moveTo>
                  <a:cubicBezTo>
                    <a:pt x="1849" y="1"/>
                    <a:pt x="1381" y="56"/>
                    <a:pt x="1068" y="128"/>
                  </a:cubicBezTo>
                  <a:cubicBezTo>
                    <a:pt x="835" y="161"/>
                    <a:pt x="668" y="194"/>
                    <a:pt x="501" y="228"/>
                  </a:cubicBezTo>
                  <a:cubicBezTo>
                    <a:pt x="434" y="261"/>
                    <a:pt x="301" y="295"/>
                    <a:pt x="201" y="328"/>
                  </a:cubicBezTo>
                  <a:cubicBezTo>
                    <a:pt x="34" y="361"/>
                    <a:pt x="1" y="361"/>
                    <a:pt x="1" y="361"/>
                  </a:cubicBezTo>
                  <a:cubicBezTo>
                    <a:pt x="1" y="361"/>
                    <a:pt x="34" y="361"/>
                    <a:pt x="201" y="395"/>
                  </a:cubicBezTo>
                  <a:cubicBezTo>
                    <a:pt x="301" y="395"/>
                    <a:pt x="434" y="428"/>
                    <a:pt x="501" y="461"/>
                  </a:cubicBezTo>
                  <a:cubicBezTo>
                    <a:pt x="668" y="495"/>
                    <a:pt x="835" y="528"/>
                    <a:pt x="1068" y="561"/>
                  </a:cubicBezTo>
                  <a:cubicBezTo>
                    <a:pt x="1381" y="634"/>
                    <a:pt x="1849" y="688"/>
                    <a:pt x="2311" y="688"/>
                  </a:cubicBezTo>
                  <a:cubicBezTo>
                    <a:pt x="2490" y="688"/>
                    <a:pt x="2668" y="680"/>
                    <a:pt x="2836" y="661"/>
                  </a:cubicBezTo>
                  <a:cubicBezTo>
                    <a:pt x="3470" y="628"/>
                    <a:pt x="3970" y="495"/>
                    <a:pt x="3970" y="361"/>
                  </a:cubicBezTo>
                  <a:cubicBezTo>
                    <a:pt x="3970" y="194"/>
                    <a:pt x="3470" y="61"/>
                    <a:pt x="2836" y="28"/>
                  </a:cubicBezTo>
                  <a:cubicBezTo>
                    <a:pt x="2668" y="9"/>
                    <a:pt x="2490" y="1"/>
                    <a:pt x="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9" name="Google Shape;1639;p11"/>
            <p:cNvSpPr/>
            <p:nvPr/>
          </p:nvSpPr>
          <p:spPr>
            <a:xfrm>
              <a:off x="17647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970" y="0"/>
                  </a:moveTo>
                  <a:cubicBezTo>
                    <a:pt x="3968" y="1"/>
                    <a:pt x="3835" y="67"/>
                    <a:pt x="3636" y="134"/>
                  </a:cubicBezTo>
                  <a:cubicBezTo>
                    <a:pt x="3403" y="167"/>
                    <a:pt x="3136" y="234"/>
                    <a:pt x="2802" y="300"/>
                  </a:cubicBezTo>
                  <a:cubicBezTo>
                    <a:pt x="2135" y="434"/>
                    <a:pt x="1401" y="601"/>
                    <a:pt x="934" y="734"/>
                  </a:cubicBezTo>
                  <a:cubicBezTo>
                    <a:pt x="67" y="1034"/>
                    <a:pt x="0" y="1335"/>
                    <a:pt x="100" y="1601"/>
                  </a:cubicBezTo>
                  <a:cubicBezTo>
                    <a:pt x="176" y="1771"/>
                    <a:pt x="283" y="1898"/>
                    <a:pt x="513" y="1898"/>
                  </a:cubicBezTo>
                  <a:cubicBezTo>
                    <a:pt x="690" y="1898"/>
                    <a:pt x="939" y="1823"/>
                    <a:pt x="1301" y="1635"/>
                  </a:cubicBezTo>
                  <a:cubicBezTo>
                    <a:pt x="1735" y="1401"/>
                    <a:pt x="2368" y="1001"/>
                    <a:pt x="2936" y="634"/>
                  </a:cubicBezTo>
                  <a:cubicBezTo>
                    <a:pt x="3202" y="434"/>
                    <a:pt x="3469" y="300"/>
                    <a:pt x="3636" y="167"/>
                  </a:cubicBezTo>
                  <a:cubicBezTo>
                    <a:pt x="3835" y="67"/>
                    <a:pt x="3968" y="1"/>
                    <a:pt x="39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0" name="Google Shape;1640;p11"/>
            <p:cNvSpPr/>
            <p:nvPr/>
          </p:nvSpPr>
          <p:spPr>
            <a:xfrm>
              <a:off x="1578800" y="2966675"/>
              <a:ext cx="93425" cy="40100"/>
            </a:xfrm>
            <a:custGeom>
              <a:rect b="b" l="l" r="r" t="t"/>
              <a:pathLst>
                <a:path extrusionOk="0" h="1604" w="3737">
                  <a:moveTo>
                    <a:pt x="3476" y="0"/>
                  </a:moveTo>
                  <a:cubicBezTo>
                    <a:pt x="3254" y="0"/>
                    <a:pt x="2902" y="74"/>
                    <a:pt x="2536" y="203"/>
                  </a:cubicBezTo>
                  <a:cubicBezTo>
                    <a:pt x="1935" y="403"/>
                    <a:pt x="1268" y="737"/>
                    <a:pt x="901" y="1004"/>
                  </a:cubicBezTo>
                  <a:cubicBezTo>
                    <a:pt x="701" y="1104"/>
                    <a:pt x="568" y="1204"/>
                    <a:pt x="434" y="1304"/>
                  </a:cubicBezTo>
                  <a:cubicBezTo>
                    <a:pt x="367" y="1370"/>
                    <a:pt x="267" y="1404"/>
                    <a:pt x="167" y="1504"/>
                  </a:cubicBezTo>
                  <a:cubicBezTo>
                    <a:pt x="34" y="1571"/>
                    <a:pt x="0" y="1604"/>
                    <a:pt x="0" y="1604"/>
                  </a:cubicBezTo>
                  <a:cubicBezTo>
                    <a:pt x="0" y="1604"/>
                    <a:pt x="34" y="1571"/>
                    <a:pt x="201" y="1571"/>
                  </a:cubicBezTo>
                  <a:cubicBezTo>
                    <a:pt x="334" y="1537"/>
                    <a:pt x="434" y="1504"/>
                    <a:pt x="534" y="1504"/>
                  </a:cubicBezTo>
                  <a:cubicBezTo>
                    <a:pt x="668" y="1471"/>
                    <a:pt x="834" y="1471"/>
                    <a:pt x="1068" y="1404"/>
                  </a:cubicBezTo>
                  <a:cubicBezTo>
                    <a:pt x="1502" y="1304"/>
                    <a:pt x="2202" y="1104"/>
                    <a:pt x="2769" y="803"/>
                  </a:cubicBezTo>
                  <a:cubicBezTo>
                    <a:pt x="3336" y="537"/>
                    <a:pt x="3736" y="203"/>
                    <a:pt x="3703" y="70"/>
                  </a:cubicBezTo>
                  <a:cubicBezTo>
                    <a:pt x="3679" y="22"/>
                    <a:pt x="3597" y="0"/>
                    <a:pt x="3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1" name="Google Shape;1641;p11"/>
            <p:cNvSpPr/>
            <p:nvPr/>
          </p:nvSpPr>
          <p:spPr>
            <a:xfrm>
              <a:off x="1854825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3236" y="0"/>
                  </a:moveTo>
                  <a:lnTo>
                    <a:pt x="3236" y="0"/>
                  </a:lnTo>
                  <a:cubicBezTo>
                    <a:pt x="3235" y="1"/>
                    <a:pt x="3135" y="101"/>
                    <a:pt x="2969" y="234"/>
                  </a:cubicBezTo>
                  <a:cubicBezTo>
                    <a:pt x="2803" y="367"/>
                    <a:pt x="2536" y="534"/>
                    <a:pt x="2269" y="734"/>
                  </a:cubicBezTo>
                  <a:cubicBezTo>
                    <a:pt x="1735" y="1101"/>
                    <a:pt x="1068" y="1535"/>
                    <a:pt x="735" y="1835"/>
                  </a:cubicBezTo>
                  <a:cubicBezTo>
                    <a:pt x="1" y="2435"/>
                    <a:pt x="67" y="2736"/>
                    <a:pt x="268" y="2969"/>
                  </a:cubicBezTo>
                  <a:cubicBezTo>
                    <a:pt x="357" y="3046"/>
                    <a:pt x="456" y="3103"/>
                    <a:pt x="578" y="3103"/>
                  </a:cubicBezTo>
                  <a:cubicBezTo>
                    <a:pt x="775" y="3103"/>
                    <a:pt x="1031" y="2955"/>
                    <a:pt x="1402" y="2502"/>
                  </a:cubicBezTo>
                  <a:cubicBezTo>
                    <a:pt x="1702" y="2169"/>
                    <a:pt x="2136" y="1501"/>
                    <a:pt x="2502" y="968"/>
                  </a:cubicBezTo>
                  <a:cubicBezTo>
                    <a:pt x="2703" y="701"/>
                    <a:pt x="2869" y="434"/>
                    <a:pt x="3003" y="267"/>
                  </a:cubicBezTo>
                  <a:cubicBezTo>
                    <a:pt x="3136" y="101"/>
                    <a:pt x="3235" y="1"/>
                    <a:pt x="3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2" name="Google Shape;1642;p11"/>
            <p:cNvSpPr/>
            <p:nvPr/>
          </p:nvSpPr>
          <p:spPr>
            <a:xfrm>
              <a:off x="1717225" y="3143000"/>
              <a:ext cx="73425" cy="71425"/>
            </a:xfrm>
            <a:custGeom>
              <a:rect b="b" l="l" r="r" t="t"/>
              <a:pathLst>
                <a:path extrusionOk="0" h="2857" w="2937">
                  <a:moveTo>
                    <a:pt x="2772" y="0"/>
                  </a:moveTo>
                  <a:cubicBezTo>
                    <a:pt x="2603" y="0"/>
                    <a:pt x="2202" y="245"/>
                    <a:pt x="1802" y="589"/>
                  </a:cubicBezTo>
                  <a:cubicBezTo>
                    <a:pt x="1335" y="989"/>
                    <a:pt x="868" y="1556"/>
                    <a:pt x="601" y="1923"/>
                  </a:cubicBezTo>
                  <a:cubicBezTo>
                    <a:pt x="468" y="2123"/>
                    <a:pt x="368" y="2290"/>
                    <a:pt x="301" y="2390"/>
                  </a:cubicBezTo>
                  <a:cubicBezTo>
                    <a:pt x="234" y="2490"/>
                    <a:pt x="201" y="2557"/>
                    <a:pt x="134" y="2690"/>
                  </a:cubicBezTo>
                  <a:cubicBezTo>
                    <a:pt x="34" y="2824"/>
                    <a:pt x="1" y="2857"/>
                    <a:pt x="1" y="2857"/>
                  </a:cubicBezTo>
                  <a:cubicBezTo>
                    <a:pt x="1" y="2857"/>
                    <a:pt x="34" y="2824"/>
                    <a:pt x="168" y="2723"/>
                  </a:cubicBezTo>
                  <a:cubicBezTo>
                    <a:pt x="268" y="2657"/>
                    <a:pt x="368" y="2590"/>
                    <a:pt x="468" y="2557"/>
                  </a:cubicBezTo>
                  <a:cubicBezTo>
                    <a:pt x="568" y="2490"/>
                    <a:pt x="735" y="2390"/>
                    <a:pt x="901" y="2256"/>
                  </a:cubicBezTo>
                  <a:cubicBezTo>
                    <a:pt x="1302" y="1990"/>
                    <a:pt x="1869" y="1523"/>
                    <a:pt x="2269" y="1056"/>
                  </a:cubicBezTo>
                  <a:cubicBezTo>
                    <a:pt x="2669" y="589"/>
                    <a:pt x="2936" y="122"/>
                    <a:pt x="2836" y="22"/>
                  </a:cubicBezTo>
                  <a:cubicBezTo>
                    <a:pt x="2822" y="7"/>
                    <a:pt x="2800" y="0"/>
                    <a:pt x="2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3" name="Google Shape;1643;p11"/>
            <p:cNvSpPr/>
            <p:nvPr/>
          </p:nvSpPr>
          <p:spPr>
            <a:xfrm>
              <a:off x="1991600" y="3067650"/>
              <a:ext cx="50900" cy="97625"/>
            </a:xfrm>
            <a:custGeom>
              <a:rect b="b" l="l" r="r" t="t"/>
              <a:pathLst>
                <a:path extrusionOk="0" h="3905" w="2036">
                  <a:moveTo>
                    <a:pt x="2035" y="0"/>
                  </a:moveTo>
                  <a:cubicBezTo>
                    <a:pt x="2035" y="2"/>
                    <a:pt x="2001" y="135"/>
                    <a:pt x="1902" y="334"/>
                  </a:cubicBezTo>
                  <a:cubicBezTo>
                    <a:pt x="1768" y="500"/>
                    <a:pt x="1601" y="767"/>
                    <a:pt x="1435" y="1034"/>
                  </a:cubicBezTo>
                  <a:cubicBezTo>
                    <a:pt x="1068" y="1601"/>
                    <a:pt x="667" y="2235"/>
                    <a:pt x="434" y="2669"/>
                  </a:cubicBezTo>
                  <a:cubicBezTo>
                    <a:pt x="0" y="3469"/>
                    <a:pt x="167" y="3736"/>
                    <a:pt x="467" y="3869"/>
                  </a:cubicBezTo>
                  <a:cubicBezTo>
                    <a:pt x="524" y="3891"/>
                    <a:pt x="583" y="3905"/>
                    <a:pt x="642" y="3905"/>
                  </a:cubicBezTo>
                  <a:cubicBezTo>
                    <a:pt x="862" y="3905"/>
                    <a:pt x="1098" y="3718"/>
                    <a:pt x="1335" y="3036"/>
                  </a:cubicBezTo>
                  <a:cubicBezTo>
                    <a:pt x="1468" y="2569"/>
                    <a:pt x="1635" y="1801"/>
                    <a:pt x="1768" y="1168"/>
                  </a:cubicBezTo>
                  <a:cubicBezTo>
                    <a:pt x="1835" y="834"/>
                    <a:pt x="1902" y="567"/>
                    <a:pt x="1935" y="334"/>
                  </a:cubicBezTo>
                  <a:cubicBezTo>
                    <a:pt x="2001" y="135"/>
                    <a:pt x="2035" y="2"/>
                    <a:pt x="2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4" name="Google Shape;1644;p11"/>
            <p:cNvSpPr/>
            <p:nvPr/>
          </p:nvSpPr>
          <p:spPr>
            <a:xfrm>
              <a:off x="1924875" y="3260225"/>
              <a:ext cx="41725" cy="92650"/>
            </a:xfrm>
            <a:custGeom>
              <a:rect b="b" l="l" r="r" t="t"/>
              <a:pathLst>
                <a:path extrusionOk="0" h="3706" w="1669">
                  <a:moveTo>
                    <a:pt x="1519" y="1"/>
                  </a:moveTo>
                  <a:cubicBezTo>
                    <a:pt x="1376" y="1"/>
                    <a:pt x="1058" y="392"/>
                    <a:pt x="801" y="937"/>
                  </a:cubicBezTo>
                  <a:cubicBezTo>
                    <a:pt x="501" y="1504"/>
                    <a:pt x="301" y="2204"/>
                    <a:pt x="201" y="2638"/>
                  </a:cubicBezTo>
                  <a:cubicBezTo>
                    <a:pt x="134" y="2838"/>
                    <a:pt x="134" y="3038"/>
                    <a:pt x="101" y="3171"/>
                  </a:cubicBezTo>
                  <a:cubicBezTo>
                    <a:pt x="67" y="3272"/>
                    <a:pt x="67" y="3372"/>
                    <a:pt x="34" y="3505"/>
                  </a:cubicBezTo>
                  <a:cubicBezTo>
                    <a:pt x="34" y="3581"/>
                    <a:pt x="27" y="3630"/>
                    <a:pt x="19" y="3660"/>
                  </a:cubicBezTo>
                  <a:lnTo>
                    <a:pt x="19" y="3660"/>
                  </a:lnTo>
                  <a:cubicBezTo>
                    <a:pt x="33" y="3634"/>
                    <a:pt x="58" y="3595"/>
                    <a:pt x="101" y="3538"/>
                  </a:cubicBezTo>
                  <a:cubicBezTo>
                    <a:pt x="167" y="3438"/>
                    <a:pt x="234" y="3338"/>
                    <a:pt x="301" y="3272"/>
                  </a:cubicBezTo>
                  <a:cubicBezTo>
                    <a:pt x="368" y="3138"/>
                    <a:pt x="501" y="3005"/>
                    <a:pt x="601" y="2805"/>
                  </a:cubicBezTo>
                  <a:cubicBezTo>
                    <a:pt x="868" y="2438"/>
                    <a:pt x="1202" y="1770"/>
                    <a:pt x="1402" y="1170"/>
                  </a:cubicBezTo>
                  <a:cubicBezTo>
                    <a:pt x="1602" y="603"/>
                    <a:pt x="1669" y="69"/>
                    <a:pt x="1535" y="3"/>
                  </a:cubicBezTo>
                  <a:cubicBezTo>
                    <a:pt x="1530" y="1"/>
                    <a:pt x="1524" y="1"/>
                    <a:pt x="1519" y="1"/>
                  </a:cubicBezTo>
                  <a:close/>
                  <a:moveTo>
                    <a:pt x="19" y="3660"/>
                  </a:moveTo>
                  <a:cubicBezTo>
                    <a:pt x="1" y="3694"/>
                    <a:pt x="1" y="3705"/>
                    <a:pt x="1" y="3705"/>
                  </a:cubicBezTo>
                  <a:cubicBezTo>
                    <a:pt x="1" y="3705"/>
                    <a:pt x="10" y="3695"/>
                    <a:pt x="19" y="36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5" name="Google Shape;1645;p11"/>
            <p:cNvSpPr/>
            <p:nvPr/>
          </p:nvSpPr>
          <p:spPr>
            <a:xfrm>
              <a:off x="2155050" y="3093500"/>
              <a:ext cx="28375" cy="104250"/>
            </a:xfrm>
            <a:custGeom>
              <a:rect b="b" l="l" r="r" t="t"/>
              <a:pathLst>
                <a:path extrusionOk="0" h="4170" w="1135">
                  <a:moveTo>
                    <a:pt x="567" y="0"/>
                  </a:moveTo>
                  <a:cubicBezTo>
                    <a:pt x="567" y="0"/>
                    <a:pt x="567" y="134"/>
                    <a:pt x="534" y="334"/>
                  </a:cubicBezTo>
                  <a:cubicBezTo>
                    <a:pt x="534" y="534"/>
                    <a:pt x="467" y="834"/>
                    <a:pt x="401" y="1168"/>
                  </a:cubicBezTo>
                  <a:cubicBezTo>
                    <a:pt x="267" y="1801"/>
                    <a:pt x="134" y="2569"/>
                    <a:pt x="100" y="3036"/>
                  </a:cubicBezTo>
                  <a:cubicBezTo>
                    <a:pt x="0" y="3970"/>
                    <a:pt x="267" y="4170"/>
                    <a:pt x="567" y="4170"/>
                  </a:cubicBezTo>
                  <a:cubicBezTo>
                    <a:pt x="901" y="4170"/>
                    <a:pt x="1134" y="3970"/>
                    <a:pt x="1068" y="3036"/>
                  </a:cubicBezTo>
                  <a:cubicBezTo>
                    <a:pt x="1001" y="2569"/>
                    <a:pt x="868" y="1801"/>
                    <a:pt x="734" y="1168"/>
                  </a:cubicBezTo>
                  <a:cubicBezTo>
                    <a:pt x="701" y="834"/>
                    <a:pt x="634" y="534"/>
                    <a:pt x="601" y="334"/>
                  </a:cubicBezTo>
                  <a:cubicBezTo>
                    <a:pt x="567" y="134"/>
                    <a:pt x="567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6" name="Google Shape;1646;p11"/>
            <p:cNvSpPr/>
            <p:nvPr/>
          </p:nvSpPr>
          <p:spPr>
            <a:xfrm>
              <a:off x="2160050" y="3301975"/>
              <a:ext cx="19200" cy="99250"/>
            </a:xfrm>
            <a:custGeom>
              <a:rect b="b" l="l" r="r" t="t"/>
              <a:pathLst>
                <a:path extrusionOk="0" h="3970" w="768">
                  <a:moveTo>
                    <a:pt x="367" y="0"/>
                  </a:moveTo>
                  <a:cubicBezTo>
                    <a:pt x="234" y="0"/>
                    <a:pt x="100" y="501"/>
                    <a:pt x="67" y="1101"/>
                  </a:cubicBezTo>
                  <a:cubicBezTo>
                    <a:pt x="0" y="1735"/>
                    <a:pt x="67" y="2469"/>
                    <a:pt x="167" y="2902"/>
                  </a:cubicBezTo>
                  <a:cubicBezTo>
                    <a:pt x="201" y="3136"/>
                    <a:pt x="234" y="3303"/>
                    <a:pt x="267" y="3470"/>
                  </a:cubicBezTo>
                  <a:cubicBezTo>
                    <a:pt x="301" y="3536"/>
                    <a:pt x="301" y="3636"/>
                    <a:pt x="334" y="3770"/>
                  </a:cubicBezTo>
                  <a:cubicBezTo>
                    <a:pt x="367" y="3937"/>
                    <a:pt x="367" y="3970"/>
                    <a:pt x="367" y="3970"/>
                  </a:cubicBezTo>
                  <a:cubicBezTo>
                    <a:pt x="367" y="3970"/>
                    <a:pt x="367" y="3937"/>
                    <a:pt x="401" y="3770"/>
                  </a:cubicBezTo>
                  <a:cubicBezTo>
                    <a:pt x="434" y="3636"/>
                    <a:pt x="467" y="3536"/>
                    <a:pt x="501" y="3470"/>
                  </a:cubicBezTo>
                  <a:cubicBezTo>
                    <a:pt x="534" y="3303"/>
                    <a:pt x="567" y="3136"/>
                    <a:pt x="601" y="2902"/>
                  </a:cubicBezTo>
                  <a:cubicBezTo>
                    <a:pt x="668" y="2469"/>
                    <a:pt x="768" y="1735"/>
                    <a:pt x="701" y="1101"/>
                  </a:cubicBezTo>
                  <a:cubicBezTo>
                    <a:pt x="668" y="501"/>
                    <a:pt x="534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7" name="Google Shape;1647;p11"/>
            <p:cNvSpPr/>
            <p:nvPr/>
          </p:nvSpPr>
          <p:spPr>
            <a:xfrm>
              <a:off x="2295975" y="3067650"/>
              <a:ext cx="51725" cy="97625"/>
            </a:xfrm>
            <a:custGeom>
              <a:rect b="b" l="l" r="r" t="t"/>
              <a:pathLst>
                <a:path extrusionOk="0" h="3905" w="206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67" y="134"/>
                    <a:pt x="101" y="334"/>
                  </a:cubicBezTo>
                  <a:cubicBezTo>
                    <a:pt x="167" y="567"/>
                    <a:pt x="234" y="834"/>
                    <a:pt x="301" y="1168"/>
                  </a:cubicBezTo>
                  <a:cubicBezTo>
                    <a:pt x="434" y="1801"/>
                    <a:pt x="601" y="2569"/>
                    <a:pt x="734" y="3036"/>
                  </a:cubicBezTo>
                  <a:cubicBezTo>
                    <a:pt x="944" y="3718"/>
                    <a:pt x="1196" y="3905"/>
                    <a:pt x="1423" y="3905"/>
                  </a:cubicBezTo>
                  <a:cubicBezTo>
                    <a:pt x="1485" y="3905"/>
                    <a:pt x="1545" y="3891"/>
                    <a:pt x="1602" y="3869"/>
                  </a:cubicBezTo>
                  <a:cubicBezTo>
                    <a:pt x="1902" y="3736"/>
                    <a:pt x="2069" y="3469"/>
                    <a:pt x="1635" y="2669"/>
                  </a:cubicBezTo>
                  <a:cubicBezTo>
                    <a:pt x="1402" y="2235"/>
                    <a:pt x="968" y="1601"/>
                    <a:pt x="634" y="1034"/>
                  </a:cubicBezTo>
                  <a:cubicBezTo>
                    <a:pt x="434" y="767"/>
                    <a:pt x="267" y="500"/>
                    <a:pt x="167" y="334"/>
                  </a:cubicBezTo>
                  <a:cubicBezTo>
                    <a:pt x="68" y="134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8" name="Google Shape;1648;p11"/>
            <p:cNvSpPr/>
            <p:nvPr/>
          </p:nvSpPr>
          <p:spPr>
            <a:xfrm>
              <a:off x="2372700" y="3260100"/>
              <a:ext cx="41725" cy="92775"/>
            </a:xfrm>
            <a:custGeom>
              <a:rect b="b" l="l" r="r" t="t"/>
              <a:pathLst>
                <a:path extrusionOk="0" h="3711" w="1669">
                  <a:moveTo>
                    <a:pt x="164" y="1"/>
                  </a:moveTo>
                  <a:cubicBezTo>
                    <a:pt x="153" y="1"/>
                    <a:pt x="143" y="3"/>
                    <a:pt x="134" y="8"/>
                  </a:cubicBezTo>
                  <a:cubicBezTo>
                    <a:pt x="0" y="74"/>
                    <a:pt x="67" y="608"/>
                    <a:pt x="267" y="1175"/>
                  </a:cubicBezTo>
                  <a:cubicBezTo>
                    <a:pt x="467" y="1775"/>
                    <a:pt x="801" y="2443"/>
                    <a:pt x="1035" y="2810"/>
                  </a:cubicBezTo>
                  <a:cubicBezTo>
                    <a:pt x="1168" y="3010"/>
                    <a:pt x="1268" y="3143"/>
                    <a:pt x="1368" y="3277"/>
                  </a:cubicBezTo>
                  <a:cubicBezTo>
                    <a:pt x="1401" y="3343"/>
                    <a:pt x="1468" y="3443"/>
                    <a:pt x="1535" y="3543"/>
                  </a:cubicBezTo>
                  <a:cubicBezTo>
                    <a:pt x="1635" y="3677"/>
                    <a:pt x="1668" y="3710"/>
                    <a:pt x="1668" y="3710"/>
                  </a:cubicBezTo>
                  <a:cubicBezTo>
                    <a:pt x="1668" y="3710"/>
                    <a:pt x="1635" y="3677"/>
                    <a:pt x="1602" y="3510"/>
                  </a:cubicBezTo>
                  <a:cubicBezTo>
                    <a:pt x="1602" y="3377"/>
                    <a:pt x="1568" y="3277"/>
                    <a:pt x="1568" y="3176"/>
                  </a:cubicBezTo>
                  <a:cubicBezTo>
                    <a:pt x="1535" y="3043"/>
                    <a:pt x="1502" y="2843"/>
                    <a:pt x="1468" y="2643"/>
                  </a:cubicBezTo>
                  <a:cubicBezTo>
                    <a:pt x="1368" y="2209"/>
                    <a:pt x="1135" y="1509"/>
                    <a:pt x="868" y="942"/>
                  </a:cubicBezTo>
                  <a:cubicBezTo>
                    <a:pt x="619" y="413"/>
                    <a:pt x="313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9" name="Google Shape;1649;p11"/>
            <p:cNvSpPr/>
            <p:nvPr/>
          </p:nvSpPr>
          <p:spPr>
            <a:xfrm>
              <a:off x="2403550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1" y="0"/>
                  </a:moveTo>
                  <a:cubicBezTo>
                    <a:pt x="2" y="1"/>
                    <a:pt x="101" y="101"/>
                    <a:pt x="234" y="267"/>
                  </a:cubicBezTo>
                  <a:cubicBezTo>
                    <a:pt x="368" y="434"/>
                    <a:pt x="534" y="701"/>
                    <a:pt x="701" y="968"/>
                  </a:cubicBezTo>
                  <a:cubicBezTo>
                    <a:pt x="1101" y="1501"/>
                    <a:pt x="1535" y="2169"/>
                    <a:pt x="1835" y="2502"/>
                  </a:cubicBezTo>
                  <a:cubicBezTo>
                    <a:pt x="2206" y="2955"/>
                    <a:pt x="2462" y="3103"/>
                    <a:pt x="2651" y="3103"/>
                  </a:cubicBezTo>
                  <a:cubicBezTo>
                    <a:pt x="2768" y="3103"/>
                    <a:pt x="2859" y="3046"/>
                    <a:pt x="2936" y="2969"/>
                  </a:cubicBezTo>
                  <a:cubicBezTo>
                    <a:pt x="3170" y="2736"/>
                    <a:pt x="3236" y="2435"/>
                    <a:pt x="2502" y="1835"/>
                  </a:cubicBezTo>
                  <a:cubicBezTo>
                    <a:pt x="2136" y="1535"/>
                    <a:pt x="1502" y="1101"/>
                    <a:pt x="968" y="734"/>
                  </a:cubicBezTo>
                  <a:cubicBezTo>
                    <a:pt x="701" y="534"/>
                    <a:pt x="434" y="367"/>
                    <a:pt x="268" y="234"/>
                  </a:cubicBezTo>
                  <a:cubicBezTo>
                    <a:pt x="102" y="10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0" name="Google Shape;1650;p11"/>
            <p:cNvSpPr/>
            <p:nvPr/>
          </p:nvSpPr>
          <p:spPr>
            <a:xfrm>
              <a:off x="2548650" y="3143000"/>
              <a:ext cx="72575" cy="71425"/>
            </a:xfrm>
            <a:custGeom>
              <a:rect b="b" l="l" r="r" t="t"/>
              <a:pathLst>
                <a:path extrusionOk="0" h="2857" w="2903">
                  <a:moveTo>
                    <a:pt x="165" y="0"/>
                  </a:moveTo>
                  <a:cubicBezTo>
                    <a:pt x="137" y="0"/>
                    <a:pt x="115" y="7"/>
                    <a:pt x="101" y="22"/>
                  </a:cubicBezTo>
                  <a:cubicBezTo>
                    <a:pt x="1" y="122"/>
                    <a:pt x="234" y="589"/>
                    <a:pt x="668" y="1056"/>
                  </a:cubicBezTo>
                  <a:cubicBezTo>
                    <a:pt x="1068" y="1523"/>
                    <a:pt x="1635" y="1990"/>
                    <a:pt x="2002" y="2256"/>
                  </a:cubicBezTo>
                  <a:cubicBezTo>
                    <a:pt x="2202" y="2390"/>
                    <a:pt x="2336" y="2490"/>
                    <a:pt x="2469" y="2557"/>
                  </a:cubicBezTo>
                  <a:cubicBezTo>
                    <a:pt x="2536" y="2590"/>
                    <a:pt x="2636" y="2657"/>
                    <a:pt x="2736" y="2723"/>
                  </a:cubicBezTo>
                  <a:cubicBezTo>
                    <a:pt x="2870" y="2824"/>
                    <a:pt x="2903" y="2857"/>
                    <a:pt x="2903" y="2857"/>
                  </a:cubicBezTo>
                  <a:cubicBezTo>
                    <a:pt x="2903" y="2857"/>
                    <a:pt x="2870" y="2824"/>
                    <a:pt x="2803" y="2690"/>
                  </a:cubicBezTo>
                  <a:cubicBezTo>
                    <a:pt x="2736" y="2557"/>
                    <a:pt x="2669" y="2490"/>
                    <a:pt x="2636" y="2390"/>
                  </a:cubicBezTo>
                  <a:cubicBezTo>
                    <a:pt x="2536" y="2290"/>
                    <a:pt x="2469" y="2123"/>
                    <a:pt x="2336" y="1923"/>
                  </a:cubicBezTo>
                  <a:cubicBezTo>
                    <a:pt x="2069" y="1556"/>
                    <a:pt x="1602" y="989"/>
                    <a:pt x="1135" y="589"/>
                  </a:cubicBezTo>
                  <a:cubicBezTo>
                    <a:pt x="735" y="245"/>
                    <a:pt x="334" y="0"/>
                    <a:pt x="1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1" name="Google Shape;1651;p11"/>
            <p:cNvSpPr/>
            <p:nvPr/>
          </p:nvSpPr>
          <p:spPr>
            <a:xfrm>
              <a:off x="24752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0" y="0"/>
                  </a:moveTo>
                  <a:cubicBezTo>
                    <a:pt x="2" y="1"/>
                    <a:pt x="135" y="67"/>
                    <a:pt x="301" y="167"/>
                  </a:cubicBezTo>
                  <a:cubicBezTo>
                    <a:pt x="501" y="300"/>
                    <a:pt x="768" y="434"/>
                    <a:pt x="1034" y="634"/>
                  </a:cubicBezTo>
                  <a:cubicBezTo>
                    <a:pt x="1568" y="1001"/>
                    <a:pt x="2235" y="1401"/>
                    <a:pt x="2636" y="1635"/>
                  </a:cubicBezTo>
                  <a:cubicBezTo>
                    <a:pt x="2998" y="1823"/>
                    <a:pt x="3253" y="1898"/>
                    <a:pt x="3437" y="1898"/>
                  </a:cubicBezTo>
                  <a:cubicBezTo>
                    <a:pt x="3676" y="1898"/>
                    <a:pt x="3794" y="1771"/>
                    <a:pt x="3870" y="1601"/>
                  </a:cubicBezTo>
                  <a:cubicBezTo>
                    <a:pt x="3970" y="1335"/>
                    <a:pt x="3903" y="1034"/>
                    <a:pt x="3003" y="734"/>
                  </a:cubicBezTo>
                  <a:cubicBezTo>
                    <a:pt x="2569" y="601"/>
                    <a:pt x="1802" y="434"/>
                    <a:pt x="1168" y="300"/>
                  </a:cubicBezTo>
                  <a:cubicBezTo>
                    <a:pt x="834" y="234"/>
                    <a:pt x="534" y="167"/>
                    <a:pt x="334" y="134"/>
                  </a:cubicBezTo>
                  <a:cubicBezTo>
                    <a:pt x="135" y="67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2" name="Google Shape;1652;p11"/>
            <p:cNvSpPr/>
            <p:nvPr/>
          </p:nvSpPr>
          <p:spPr>
            <a:xfrm>
              <a:off x="2666250" y="2966675"/>
              <a:ext cx="94250" cy="40100"/>
            </a:xfrm>
            <a:custGeom>
              <a:rect b="b" l="l" r="r" t="t"/>
              <a:pathLst>
                <a:path extrusionOk="0" h="1604" w="3770">
                  <a:moveTo>
                    <a:pt x="286" y="0"/>
                  </a:moveTo>
                  <a:cubicBezTo>
                    <a:pt x="169" y="0"/>
                    <a:pt x="91" y="22"/>
                    <a:pt x="67" y="70"/>
                  </a:cubicBezTo>
                  <a:cubicBezTo>
                    <a:pt x="0" y="203"/>
                    <a:pt x="434" y="537"/>
                    <a:pt x="1001" y="803"/>
                  </a:cubicBezTo>
                  <a:cubicBezTo>
                    <a:pt x="1535" y="1104"/>
                    <a:pt x="2235" y="1304"/>
                    <a:pt x="2702" y="1404"/>
                  </a:cubicBezTo>
                  <a:cubicBezTo>
                    <a:pt x="2902" y="1471"/>
                    <a:pt x="3102" y="1471"/>
                    <a:pt x="3236" y="1504"/>
                  </a:cubicBezTo>
                  <a:cubicBezTo>
                    <a:pt x="3336" y="1504"/>
                    <a:pt x="3436" y="1537"/>
                    <a:pt x="3569" y="1571"/>
                  </a:cubicBezTo>
                  <a:cubicBezTo>
                    <a:pt x="3703" y="1571"/>
                    <a:pt x="3770" y="1604"/>
                    <a:pt x="3770" y="1604"/>
                  </a:cubicBezTo>
                  <a:cubicBezTo>
                    <a:pt x="3770" y="1604"/>
                    <a:pt x="3703" y="1571"/>
                    <a:pt x="3569" y="1504"/>
                  </a:cubicBezTo>
                  <a:cubicBezTo>
                    <a:pt x="3469" y="1404"/>
                    <a:pt x="3403" y="1370"/>
                    <a:pt x="3303" y="1304"/>
                  </a:cubicBezTo>
                  <a:cubicBezTo>
                    <a:pt x="3202" y="1204"/>
                    <a:pt x="3069" y="1104"/>
                    <a:pt x="2869" y="1004"/>
                  </a:cubicBezTo>
                  <a:cubicBezTo>
                    <a:pt x="2469" y="737"/>
                    <a:pt x="1835" y="403"/>
                    <a:pt x="1234" y="203"/>
                  </a:cubicBezTo>
                  <a:cubicBezTo>
                    <a:pt x="847" y="74"/>
                    <a:pt x="501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3" name="Google Shape;1653;p11"/>
            <p:cNvSpPr/>
            <p:nvPr/>
          </p:nvSpPr>
          <p:spPr>
            <a:xfrm>
              <a:off x="2500300" y="2749625"/>
              <a:ext cx="104250" cy="25025"/>
            </a:xfrm>
            <a:custGeom>
              <a:rect b="b" l="l" r="r" t="t"/>
              <a:pathLst>
                <a:path extrusionOk="0" h="1001" w="4170">
                  <a:moveTo>
                    <a:pt x="3363" y="1"/>
                  </a:moveTo>
                  <a:cubicBezTo>
                    <a:pt x="3275" y="1"/>
                    <a:pt x="3177" y="4"/>
                    <a:pt x="3069" y="12"/>
                  </a:cubicBezTo>
                  <a:cubicBezTo>
                    <a:pt x="2602" y="45"/>
                    <a:pt x="1835" y="212"/>
                    <a:pt x="1201" y="312"/>
                  </a:cubicBezTo>
                  <a:cubicBezTo>
                    <a:pt x="867" y="379"/>
                    <a:pt x="567" y="446"/>
                    <a:pt x="367" y="479"/>
                  </a:cubicBezTo>
                  <a:cubicBezTo>
                    <a:pt x="134" y="512"/>
                    <a:pt x="0" y="512"/>
                    <a:pt x="0" y="512"/>
                  </a:cubicBezTo>
                  <a:cubicBezTo>
                    <a:pt x="0" y="512"/>
                    <a:pt x="134" y="512"/>
                    <a:pt x="367" y="546"/>
                  </a:cubicBezTo>
                  <a:cubicBezTo>
                    <a:pt x="567" y="546"/>
                    <a:pt x="867" y="612"/>
                    <a:pt x="1201" y="679"/>
                  </a:cubicBezTo>
                  <a:cubicBezTo>
                    <a:pt x="1835" y="779"/>
                    <a:pt x="2602" y="946"/>
                    <a:pt x="3069" y="979"/>
                  </a:cubicBezTo>
                  <a:cubicBezTo>
                    <a:pt x="3205" y="994"/>
                    <a:pt x="3325" y="1001"/>
                    <a:pt x="3431" y="1001"/>
                  </a:cubicBezTo>
                  <a:cubicBezTo>
                    <a:pt x="4048" y="1001"/>
                    <a:pt x="4170" y="769"/>
                    <a:pt x="4170" y="512"/>
                  </a:cubicBezTo>
                  <a:cubicBezTo>
                    <a:pt x="4170" y="217"/>
                    <a:pt x="4039" y="1"/>
                    <a:pt x="3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4" name="Google Shape;1654;p11"/>
            <p:cNvSpPr/>
            <p:nvPr/>
          </p:nvSpPr>
          <p:spPr>
            <a:xfrm>
              <a:off x="2708775" y="2753400"/>
              <a:ext cx="100100" cy="17225"/>
            </a:xfrm>
            <a:custGeom>
              <a:rect b="b" l="l" r="r" t="t"/>
              <a:pathLst>
                <a:path extrusionOk="0" h="689" w="4004">
                  <a:moveTo>
                    <a:pt x="1680" y="1"/>
                  </a:moveTo>
                  <a:cubicBezTo>
                    <a:pt x="1496" y="1"/>
                    <a:pt x="1312" y="9"/>
                    <a:pt x="1135" y="28"/>
                  </a:cubicBezTo>
                  <a:cubicBezTo>
                    <a:pt x="534" y="61"/>
                    <a:pt x="0" y="194"/>
                    <a:pt x="0" y="361"/>
                  </a:cubicBezTo>
                  <a:cubicBezTo>
                    <a:pt x="0" y="495"/>
                    <a:pt x="534" y="628"/>
                    <a:pt x="1135" y="661"/>
                  </a:cubicBezTo>
                  <a:cubicBezTo>
                    <a:pt x="1312" y="680"/>
                    <a:pt x="1496" y="688"/>
                    <a:pt x="1680" y="688"/>
                  </a:cubicBezTo>
                  <a:cubicBezTo>
                    <a:pt x="2155" y="688"/>
                    <a:pt x="2623" y="634"/>
                    <a:pt x="2936" y="561"/>
                  </a:cubicBezTo>
                  <a:cubicBezTo>
                    <a:pt x="3169" y="528"/>
                    <a:pt x="3336" y="495"/>
                    <a:pt x="3470" y="461"/>
                  </a:cubicBezTo>
                  <a:cubicBezTo>
                    <a:pt x="3570" y="428"/>
                    <a:pt x="3670" y="395"/>
                    <a:pt x="3803" y="395"/>
                  </a:cubicBezTo>
                  <a:cubicBezTo>
                    <a:pt x="3970" y="361"/>
                    <a:pt x="4003" y="361"/>
                    <a:pt x="4003" y="361"/>
                  </a:cubicBezTo>
                  <a:cubicBezTo>
                    <a:pt x="4003" y="361"/>
                    <a:pt x="3970" y="361"/>
                    <a:pt x="3803" y="328"/>
                  </a:cubicBezTo>
                  <a:cubicBezTo>
                    <a:pt x="3670" y="295"/>
                    <a:pt x="3570" y="261"/>
                    <a:pt x="3470" y="228"/>
                  </a:cubicBezTo>
                  <a:cubicBezTo>
                    <a:pt x="3336" y="194"/>
                    <a:pt x="3169" y="161"/>
                    <a:pt x="2936" y="128"/>
                  </a:cubicBezTo>
                  <a:cubicBezTo>
                    <a:pt x="2623" y="56"/>
                    <a:pt x="2155" y="1"/>
                    <a:pt x="16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5" name="Google Shape;1655;p11"/>
            <p:cNvSpPr/>
            <p:nvPr/>
          </p:nvSpPr>
          <p:spPr>
            <a:xfrm>
              <a:off x="24752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437" y="1"/>
                  </a:moveTo>
                  <a:cubicBezTo>
                    <a:pt x="3253" y="1"/>
                    <a:pt x="2998" y="76"/>
                    <a:pt x="2636" y="264"/>
                  </a:cubicBezTo>
                  <a:cubicBezTo>
                    <a:pt x="2235" y="498"/>
                    <a:pt x="1568" y="898"/>
                    <a:pt x="1034" y="1265"/>
                  </a:cubicBezTo>
                  <a:cubicBezTo>
                    <a:pt x="768" y="1465"/>
                    <a:pt x="501" y="1632"/>
                    <a:pt x="301" y="1732"/>
                  </a:cubicBezTo>
                  <a:cubicBezTo>
                    <a:pt x="134" y="1832"/>
                    <a:pt x="0" y="1899"/>
                    <a:pt x="0" y="1899"/>
                  </a:cubicBezTo>
                  <a:cubicBezTo>
                    <a:pt x="0" y="1899"/>
                    <a:pt x="134" y="1832"/>
                    <a:pt x="334" y="1799"/>
                  </a:cubicBezTo>
                  <a:cubicBezTo>
                    <a:pt x="534" y="1732"/>
                    <a:pt x="834" y="1665"/>
                    <a:pt x="1168" y="1599"/>
                  </a:cubicBezTo>
                  <a:cubicBezTo>
                    <a:pt x="1802" y="1465"/>
                    <a:pt x="2569" y="1299"/>
                    <a:pt x="3003" y="1165"/>
                  </a:cubicBezTo>
                  <a:cubicBezTo>
                    <a:pt x="3903" y="865"/>
                    <a:pt x="3970" y="565"/>
                    <a:pt x="3870" y="298"/>
                  </a:cubicBezTo>
                  <a:cubicBezTo>
                    <a:pt x="3794" y="128"/>
                    <a:pt x="3676" y="1"/>
                    <a:pt x="34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6" name="Google Shape;1656;p11"/>
            <p:cNvSpPr/>
            <p:nvPr/>
          </p:nvSpPr>
          <p:spPr>
            <a:xfrm>
              <a:off x="2666250" y="2517250"/>
              <a:ext cx="94250" cy="40125"/>
            </a:xfrm>
            <a:custGeom>
              <a:rect b="b" l="l" r="r" t="t"/>
              <a:pathLst>
                <a:path extrusionOk="0" h="1605" w="3770">
                  <a:moveTo>
                    <a:pt x="3770" y="0"/>
                  </a:moveTo>
                  <a:lnTo>
                    <a:pt x="3770" y="0"/>
                  </a:lnTo>
                  <a:cubicBezTo>
                    <a:pt x="3769" y="1"/>
                    <a:pt x="3702" y="34"/>
                    <a:pt x="3569" y="67"/>
                  </a:cubicBezTo>
                  <a:cubicBezTo>
                    <a:pt x="3436" y="67"/>
                    <a:pt x="3336" y="100"/>
                    <a:pt x="3236" y="100"/>
                  </a:cubicBezTo>
                  <a:cubicBezTo>
                    <a:pt x="3102" y="134"/>
                    <a:pt x="2902" y="167"/>
                    <a:pt x="2702" y="200"/>
                  </a:cubicBezTo>
                  <a:cubicBezTo>
                    <a:pt x="2235" y="300"/>
                    <a:pt x="1535" y="534"/>
                    <a:pt x="1001" y="801"/>
                  </a:cubicBezTo>
                  <a:cubicBezTo>
                    <a:pt x="434" y="1068"/>
                    <a:pt x="0" y="1401"/>
                    <a:pt x="67" y="1535"/>
                  </a:cubicBezTo>
                  <a:cubicBezTo>
                    <a:pt x="91" y="1582"/>
                    <a:pt x="169" y="1604"/>
                    <a:pt x="286" y="1604"/>
                  </a:cubicBezTo>
                  <a:cubicBezTo>
                    <a:pt x="501" y="1604"/>
                    <a:pt x="847" y="1531"/>
                    <a:pt x="1234" y="1401"/>
                  </a:cubicBezTo>
                  <a:cubicBezTo>
                    <a:pt x="1835" y="1201"/>
                    <a:pt x="2469" y="868"/>
                    <a:pt x="2869" y="634"/>
                  </a:cubicBezTo>
                  <a:cubicBezTo>
                    <a:pt x="3036" y="501"/>
                    <a:pt x="3202" y="401"/>
                    <a:pt x="3303" y="300"/>
                  </a:cubicBezTo>
                  <a:cubicBezTo>
                    <a:pt x="3403" y="267"/>
                    <a:pt x="3469" y="200"/>
                    <a:pt x="3569" y="100"/>
                  </a:cubicBezTo>
                  <a:cubicBezTo>
                    <a:pt x="3702" y="34"/>
                    <a:pt x="3769" y="1"/>
                    <a:pt x="3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7" name="Google Shape;1657;p11"/>
            <p:cNvSpPr/>
            <p:nvPr/>
          </p:nvSpPr>
          <p:spPr>
            <a:xfrm>
              <a:off x="2403550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2637" y="1"/>
                  </a:moveTo>
                  <a:cubicBezTo>
                    <a:pt x="2449" y="1"/>
                    <a:pt x="2197" y="153"/>
                    <a:pt x="1835" y="594"/>
                  </a:cubicBezTo>
                  <a:cubicBezTo>
                    <a:pt x="1535" y="961"/>
                    <a:pt x="1101" y="1595"/>
                    <a:pt x="701" y="2129"/>
                  </a:cubicBezTo>
                  <a:cubicBezTo>
                    <a:pt x="534" y="2395"/>
                    <a:pt x="368" y="2662"/>
                    <a:pt x="234" y="2829"/>
                  </a:cubicBezTo>
                  <a:cubicBezTo>
                    <a:pt x="101" y="2996"/>
                    <a:pt x="1" y="3096"/>
                    <a:pt x="1" y="3096"/>
                  </a:cubicBezTo>
                  <a:cubicBezTo>
                    <a:pt x="1" y="3096"/>
                    <a:pt x="101" y="2996"/>
                    <a:pt x="268" y="2862"/>
                  </a:cubicBezTo>
                  <a:cubicBezTo>
                    <a:pt x="434" y="2729"/>
                    <a:pt x="701" y="2562"/>
                    <a:pt x="968" y="2362"/>
                  </a:cubicBezTo>
                  <a:cubicBezTo>
                    <a:pt x="1502" y="1995"/>
                    <a:pt x="2136" y="1561"/>
                    <a:pt x="2502" y="1261"/>
                  </a:cubicBezTo>
                  <a:cubicBezTo>
                    <a:pt x="3236" y="661"/>
                    <a:pt x="3170" y="361"/>
                    <a:pt x="2936" y="160"/>
                  </a:cubicBezTo>
                  <a:cubicBezTo>
                    <a:pt x="2856" y="67"/>
                    <a:pt x="2761" y="1"/>
                    <a:pt x="2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8" name="Google Shape;1658;p11"/>
            <p:cNvSpPr/>
            <p:nvPr/>
          </p:nvSpPr>
          <p:spPr>
            <a:xfrm>
              <a:off x="2548650" y="2310425"/>
              <a:ext cx="72575" cy="70600"/>
            </a:xfrm>
            <a:custGeom>
              <a:rect b="b" l="l" r="r" t="t"/>
              <a:pathLst>
                <a:path extrusionOk="0" h="2824" w="2903">
                  <a:moveTo>
                    <a:pt x="2903" y="1"/>
                  </a:moveTo>
                  <a:cubicBezTo>
                    <a:pt x="2903" y="1"/>
                    <a:pt x="2869" y="1"/>
                    <a:pt x="2769" y="101"/>
                  </a:cubicBezTo>
                  <a:cubicBezTo>
                    <a:pt x="2636" y="167"/>
                    <a:pt x="2536" y="234"/>
                    <a:pt x="2469" y="268"/>
                  </a:cubicBezTo>
                  <a:cubicBezTo>
                    <a:pt x="2336" y="368"/>
                    <a:pt x="2202" y="434"/>
                    <a:pt x="2002" y="568"/>
                  </a:cubicBezTo>
                  <a:cubicBezTo>
                    <a:pt x="1635" y="835"/>
                    <a:pt x="1068" y="1302"/>
                    <a:pt x="668" y="1769"/>
                  </a:cubicBezTo>
                  <a:cubicBezTo>
                    <a:pt x="268" y="2236"/>
                    <a:pt x="1" y="2703"/>
                    <a:pt x="101" y="2803"/>
                  </a:cubicBezTo>
                  <a:cubicBezTo>
                    <a:pt x="115" y="2817"/>
                    <a:pt x="137" y="2824"/>
                    <a:pt x="165" y="2824"/>
                  </a:cubicBezTo>
                  <a:cubicBezTo>
                    <a:pt x="334" y="2824"/>
                    <a:pt x="735" y="2579"/>
                    <a:pt x="1135" y="2236"/>
                  </a:cubicBezTo>
                  <a:cubicBezTo>
                    <a:pt x="1602" y="1835"/>
                    <a:pt x="2069" y="1268"/>
                    <a:pt x="2336" y="901"/>
                  </a:cubicBezTo>
                  <a:cubicBezTo>
                    <a:pt x="2469" y="701"/>
                    <a:pt x="2536" y="534"/>
                    <a:pt x="2636" y="434"/>
                  </a:cubicBezTo>
                  <a:cubicBezTo>
                    <a:pt x="2669" y="334"/>
                    <a:pt x="2736" y="268"/>
                    <a:pt x="2803" y="134"/>
                  </a:cubicBezTo>
                  <a:cubicBezTo>
                    <a:pt x="2869" y="1"/>
                    <a:pt x="2903" y="1"/>
                    <a:pt x="29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9" name="Google Shape;1659;p11"/>
            <p:cNvSpPr/>
            <p:nvPr/>
          </p:nvSpPr>
          <p:spPr>
            <a:xfrm>
              <a:off x="2295975" y="2358750"/>
              <a:ext cx="51725" cy="97650"/>
            </a:xfrm>
            <a:custGeom>
              <a:rect b="b" l="l" r="r" t="t"/>
              <a:pathLst>
                <a:path extrusionOk="0" h="3906" w="2069">
                  <a:moveTo>
                    <a:pt x="1425" y="1"/>
                  </a:moveTo>
                  <a:cubicBezTo>
                    <a:pt x="1197" y="1"/>
                    <a:pt x="945" y="192"/>
                    <a:pt x="734" y="903"/>
                  </a:cubicBezTo>
                  <a:cubicBezTo>
                    <a:pt x="601" y="1337"/>
                    <a:pt x="434" y="2104"/>
                    <a:pt x="301" y="2738"/>
                  </a:cubicBezTo>
                  <a:cubicBezTo>
                    <a:pt x="234" y="3071"/>
                    <a:pt x="167" y="3371"/>
                    <a:pt x="101" y="3572"/>
                  </a:cubicBezTo>
                  <a:cubicBezTo>
                    <a:pt x="67" y="3772"/>
                    <a:pt x="1" y="3905"/>
                    <a:pt x="1" y="3905"/>
                  </a:cubicBezTo>
                  <a:cubicBezTo>
                    <a:pt x="1" y="3905"/>
                    <a:pt x="67" y="3772"/>
                    <a:pt x="167" y="3605"/>
                  </a:cubicBezTo>
                  <a:cubicBezTo>
                    <a:pt x="267" y="3405"/>
                    <a:pt x="434" y="3138"/>
                    <a:pt x="634" y="2871"/>
                  </a:cubicBezTo>
                  <a:cubicBezTo>
                    <a:pt x="968" y="2337"/>
                    <a:pt x="1402" y="1670"/>
                    <a:pt x="1635" y="1270"/>
                  </a:cubicBezTo>
                  <a:cubicBezTo>
                    <a:pt x="2069" y="436"/>
                    <a:pt x="1902" y="169"/>
                    <a:pt x="1602" y="36"/>
                  </a:cubicBezTo>
                  <a:cubicBezTo>
                    <a:pt x="1545" y="15"/>
                    <a:pt x="1486" y="1"/>
                    <a:pt x="14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0" name="Google Shape;1660;p11"/>
            <p:cNvSpPr/>
            <p:nvPr/>
          </p:nvSpPr>
          <p:spPr>
            <a:xfrm>
              <a:off x="2372700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668" y="0"/>
                  </a:moveTo>
                  <a:lnTo>
                    <a:pt x="1668" y="0"/>
                  </a:lnTo>
                  <a:cubicBezTo>
                    <a:pt x="1668" y="1"/>
                    <a:pt x="1635" y="67"/>
                    <a:pt x="1568" y="167"/>
                  </a:cubicBezTo>
                  <a:cubicBezTo>
                    <a:pt x="1468" y="300"/>
                    <a:pt x="1401" y="367"/>
                    <a:pt x="1368" y="434"/>
                  </a:cubicBezTo>
                  <a:cubicBezTo>
                    <a:pt x="1268" y="567"/>
                    <a:pt x="1168" y="701"/>
                    <a:pt x="1035" y="901"/>
                  </a:cubicBezTo>
                  <a:cubicBezTo>
                    <a:pt x="801" y="1301"/>
                    <a:pt x="467" y="1935"/>
                    <a:pt x="267" y="2535"/>
                  </a:cubicBezTo>
                  <a:cubicBezTo>
                    <a:pt x="67" y="3102"/>
                    <a:pt x="0" y="3636"/>
                    <a:pt x="134" y="3703"/>
                  </a:cubicBezTo>
                  <a:cubicBezTo>
                    <a:pt x="143" y="3707"/>
                    <a:pt x="153" y="3709"/>
                    <a:pt x="164" y="3709"/>
                  </a:cubicBezTo>
                  <a:cubicBezTo>
                    <a:pt x="313" y="3709"/>
                    <a:pt x="619" y="3297"/>
                    <a:pt x="868" y="2769"/>
                  </a:cubicBezTo>
                  <a:cubicBezTo>
                    <a:pt x="1135" y="2235"/>
                    <a:pt x="1368" y="1534"/>
                    <a:pt x="1468" y="1067"/>
                  </a:cubicBezTo>
                  <a:cubicBezTo>
                    <a:pt x="1502" y="867"/>
                    <a:pt x="1535" y="667"/>
                    <a:pt x="1568" y="534"/>
                  </a:cubicBezTo>
                  <a:cubicBezTo>
                    <a:pt x="1568" y="434"/>
                    <a:pt x="1602" y="334"/>
                    <a:pt x="1602" y="200"/>
                  </a:cubicBezTo>
                  <a:cubicBezTo>
                    <a:pt x="1635" y="68"/>
                    <a:pt x="1668" y="1"/>
                    <a:pt x="1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61" name="Google Shape;1661;p11"/>
          <p:cNvGrpSpPr/>
          <p:nvPr/>
        </p:nvGrpSpPr>
        <p:grpSpPr>
          <a:xfrm flipH="1">
            <a:off x="-1373332" y="2598124"/>
            <a:ext cx="2878839" cy="2226081"/>
            <a:chOff x="489925" y="2561550"/>
            <a:chExt cx="1889250" cy="1460875"/>
          </a:xfrm>
        </p:grpSpPr>
        <p:sp>
          <p:nvSpPr>
            <p:cNvPr id="1662" name="Google Shape;1662;p11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3" name="Google Shape;1663;p11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4" name="Google Shape;1664;p11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5" name="Google Shape;1665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6" name="Google Shape;1666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7" name="Google Shape;1667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8" name="Google Shape;1668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9" name="Google Shape;1669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0" name="Google Shape;1670;p11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1" name="Google Shape;1671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2" name="Google Shape;1672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3" name="Google Shape;1673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74" name="Google Shape;1674;p11"/>
          <p:cNvGrpSpPr/>
          <p:nvPr/>
        </p:nvGrpSpPr>
        <p:grpSpPr>
          <a:xfrm>
            <a:off x="4907065" y="110641"/>
            <a:ext cx="2644005" cy="1296217"/>
            <a:chOff x="489925" y="2700450"/>
            <a:chExt cx="1889250" cy="926200"/>
          </a:xfrm>
        </p:grpSpPr>
        <p:sp>
          <p:nvSpPr>
            <p:cNvPr id="1675" name="Google Shape;1675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6" name="Google Shape;1676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7" name="Google Shape;1677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8" name="Google Shape;1678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9" name="Google Shape;1679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0" name="Google Shape;1680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1" name="Google Shape;1681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2" name="Google Shape;1682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83" name="Google Shape;1683;p11"/>
          <p:cNvGrpSpPr/>
          <p:nvPr/>
        </p:nvGrpSpPr>
        <p:grpSpPr>
          <a:xfrm>
            <a:off x="1630115" y="110641"/>
            <a:ext cx="2644005" cy="1296217"/>
            <a:chOff x="489925" y="2700450"/>
            <a:chExt cx="1889250" cy="926200"/>
          </a:xfrm>
        </p:grpSpPr>
        <p:sp>
          <p:nvSpPr>
            <p:cNvPr id="1684" name="Google Shape;1684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5" name="Google Shape;1685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6" name="Google Shape;1686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7" name="Google Shape;1687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8" name="Google Shape;1688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9" name="Google Shape;1689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0" name="Google Shape;1690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1" name="Google Shape;1691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92" name="Google Shape;1692;p11"/>
          <p:cNvGrpSpPr/>
          <p:nvPr/>
        </p:nvGrpSpPr>
        <p:grpSpPr>
          <a:xfrm>
            <a:off x="1927990" y="4079516"/>
            <a:ext cx="2644005" cy="1296217"/>
            <a:chOff x="489925" y="2700450"/>
            <a:chExt cx="1889250" cy="926200"/>
          </a:xfrm>
        </p:grpSpPr>
        <p:sp>
          <p:nvSpPr>
            <p:cNvPr id="1693" name="Google Shape;1693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4" name="Google Shape;1694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5" name="Google Shape;1695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6" name="Google Shape;1696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7" name="Google Shape;1697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8" name="Google Shape;1698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9" name="Google Shape;1699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0" name="Google Shape;1700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01" name="Google Shape;1701;p11"/>
          <p:cNvGrpSpPr/>
          <p:nvPr/>
        </p:nvGrpSpPr>
        <p:grpSpPr>
          <a:xfrm>
            <a:off x="5786765" y="4079516"/>
            <a:ext cx="2644005" cy="1296217"/>
            <a:chOff x="489925" y="2700450"/>
            <a:chExt cx="1889250" cy="926200"/>
          </a:xfrm>
        </p:grpSpPr>
        <p:sp>
          <p:nvSpPr>
            <p:cNvPr id="1702" name="Google Shape;1702;p1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3" name="Google Shape;1703;p1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4" name="Google Shape;1704;p1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5" name="Google Shape;1705;p1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6" name="Google Shape;1706;p1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7" name="Google Shape;1707;p1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8" name="Google Shape;1708;p1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9" name="Google Shape;1709;p1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10" name="Google Shape;1710;p11"/>
          <p:cNvSpPr txBox="1"/>
          <p:nvPr>
            <p:ph hasCustomPrompt="1" type="title"/>
          </p:nvPr>
        </p:nvSpPr>
        <p:spPr>
          <a:xfrm>
            <a:off x="713225" y="1410925"/>
            <a:ext cx="7717500" cy="164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711" name="Google Shape;1711;p11"/>
          <p:cNvSpPr txBox="1"/>
          <p:nvPr>
            <p:ph idx="1" type="subTitle"/>
          </p:nvPr>
        </p:nvSpPr>
        <p:spPr>
          <a:xfrm>
            <a:off x="957000" y="3327150"/>
            <a:ext cx="7230000" cy="55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1"/>
        </a:solidFill>
      </p:bgPr>
    </p:bg>
    <p:spTree>
      <p:nvGrpSpPr>
        <p:cNvPr id="1712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CUSTOM_12_1">
    <p:spTree>
      <p:nvGrpSpPr>
        <p:cNvPr id="1713" name="Shape 1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4" name="Google Shape;1714;p13"/>
          <p:cNvGrpSpPr/>
          <p:nvPr/>
        </p:nvGrpSpPr>
        <p:grpSpPr>
          <a:xfrm>
            <a:off x="-154836" y="-594900"/>
            <a:ext cx="1821563" cy="1669075"/>
            <a:chOff x="2974625" y="1117900"/>
            <a:chExt cx="1009400" cy="924900"/>
          </a:xfrm>
        </p:grpSpPr>
        <p:sp>
          <p:nvSpPr>
            <p:cNvPr id="1715" name="Google Shape;1715;p13"/>
            <p:cNvSpPr/>
            <p:nvPr/>
          </p:nvSpPr>
          <p:spPr>
            <a:xfrm>
              <a:off x="3274200" y="1623800"/>
              <a:ext cx="193200" cy="330700"/>
            </a:xfrm>
            <a:custGeom>
              <a:rect b="b" l="l" r="r" t="t"/>
              <a:pathLst>
                <a:path extrusionOk="0" h="13228" w="7728">
                  <a:moveTo>
                    <a:pt x="7728" y="0"/>
                  </a:moveTo>
                  <a:cubicBezTo>
                    <a:pt x="7294" y="435"/>
                    <a:pt x="6859" y="898"/>
                    <a:pt x="6425" y="1332"/>
                  </a:cubicBezTo>
                  <a:lnTo>
                    <a:pt x="5789" y="2055"/>
                  </a:lnTo>
                  <a:cubicBezTo>
                    <a:pt x="5586" y="2287"/>
                    <a:pt x="5354" y="2518"/>
                    <a:pt x="5181" y="2750"/>
                  </a:cubicBezTo>
                  <a:cubicBezTo>
                    <a:pt x="4776" y="3242"/>
                    <a:pt x="4370" y="3734"/>
                    <a:pt x="4023" y="4255"/>
                  </a:cubicBezTo>
                  <a:cubicBezTo>
                    <a:pt x="3820" y="4516"/>
                    <a:pt x="3618" y="4747"/>
                    <a:pt x="3473" y="5008"/>
                  </a:cubicBezTo>
                  <a:lnTo>
                    <a:pt x="2952" y="5818"/>
                  </a:lnTo>
                  <a:cubicBezTo>
                    <a:pt x="2258" y="6889"/>
                    <a:pt x="1650" y="7989"/>
                    <a:pt x="1158" y="9146"/>
                  </a:cubicBezTo>
                  <a:cubicBezTo>
                    <a:pt x="897" y="9754"/>
                    <a:pt x="666" y="10333"/>
                    <a:pt x="463" y="10941"/>
                  </a:cubicBezTo>
                  <a:cubicBezTo>
                    <a:pt x="289" y="11549"/>
                    <a:pt x="116" y="12156"/>
                    <a:pt x="29" y="12851"/>
                  </a:cubicBezTo>
                  <a:cubicBezTo>
                    <a:pt x="0" y="13025"/>
                    <a:pt x="145" y="13198"/>
                    <a:pt x="318" y="13227"/>
                  </a:cubicBezTo>
                  <a:cubicBezTo>
                    <a:pt x="492" y="13227"/>
                    <a:pt x="666" y="13111"/>
                    <a:pt x="666" y="12909"/>
                  </a:cubicBezTo>
                  <a:lnTo>
                    <a:pt x="695" y="12909"/>
                  </a:lnTo>
                  <a:cubicBezTo>
                    <a:pt x="753" y="12330"/>
                    <a:pt x="868" y="11693"/>
                    <a:pt x="1042" y="11114"/>
                  </a:cubicBezTo>
                  <a:cubicBezTo>
                    <a:pt x="1187" y="10507"/>
                    <a:pt x="1389" y="9928"/>
                    <a:pt x="1621" y="9349"/>
                  </a:cubicBezTo>
                  <a:cubicBezTo>
                    <a:pt x="2055" y="8191"/>
                    <a:pt x="2605" y="7062"/>
                    <a:pt x="3213" y="5992"/>
                  </a:cubicBezTo>
                  <a:lnTo>
                    <a:pt x="3705" y="5181"/>
                  </a:lnTo>
                  <a:cubicBezTo>
                    <a:pt x="3849" y="4921"/>
                    <a:pt x="4052" y="4660"/>
                    <a:pt x="4226" y="4400"/>
                  </a:cubicBezTo>
                  <a:cubicBezTo>
                    <a:pt x="4544" y="3879"/>
                    <a:pt x="4920" y="3358"/>
                    <a:pt x="5297" y="2866"/>
                  </a:cubicBezTo>
                  <a:cubicBezTo>
                    <a:pt x="5499" y="2605"/>
                    <a:pt x="5702" y="2374"/>
                    <a:pt x="5875" y="2113"/>
                  </a:cubicBezTo>
                  <a:lnTo>
                    <a:pt x="6483" y="1390"/>
                  </a:lnTo>
                  <a:cubicBezTo>
                    <a:pt x="6888" y="927"/>
                    <a:pt x="7323" y="464"/>
                    <a:pt x="77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6" name="Google Shape;1716;p13"/>
            <p:cNvSpPr/>
            <p:nvPr/>
          </p:nvSpPr>
          <p:spPr>
            <a:xfrm>
              <a:off x="3055675" y="1572825"/>
              <a:ext cx="377725" cy="68450"/>
            </a:xfrm>
            <a:custGeom>
              <a:rect b="b" l="l" r="r" t="t"/>
              <a:pathLst>
                <a:path extrusionOk="0" h="2738" w="15109">
                  <a:moveTo>
                    <a:pt x="10094" y="1"/>
                  </a:moveTo>
                  <a:cubicBezTo>
                    <a:pt x="9886" y="1"/>
                    <a:pt x="9677" y="4"/>
                    <a:pt x="9465" y="14"/>
                  </a:cubicBezTo>
                  <a:cubicBezTo>
                    <a:pt x="9146" y="14"/>
                    <a:pt x="8828" y="14"/>
                    <a:pt x="8509" y="42"/>
                  </a:cubicBezTo>
                  <a:lnTo>
                    <a:pt x="7583" y="129"/>
                  </a:lnTo>
                  <a:cubicBezTo>
                    <a:pt x="6310" y="245"/>
                    <a:pt x="5065" y="448"/>
                    <a:pt x="3821" y="766"/>
                  </a:cubicBezTo>
                  <a:cubicBezTo>
                    <a:pt x="3213" y="911"/>
                    <a:pt x="2605" y="1084"/>
                    <a:pt x="1997" y="1316"/>
                  </a:cubicBezTo>
                  <a:cubicBezTo>
                    <a:pt x="1390" y="1547"/>
                    <a:pt x="811" y="1779"/>
                    <a:pt x="232" y="2126"/>
                  </a:cubicBezTo>
                  <a:lnTo>
                    <a:pt x="203" y="2126"/>
                  </a:lnTo>
                  <a:cubicBezTo>
                    <a:pt x="58" y="2213"/>
                    <a:pt x="0" y="2416"/>
                    <a:pt x="116" y="2589"/>
                  </a:cubicBezTo>
                  <a:cubicBezTo>
                    <a:pt x="171" y="2681"/>
                    <a:pt x="272" y="2738"/>
                    <a:pt x="383" y="2738"/>
                  </a:cubicBezTo>
                  <a:cubicBezTo>
                    <a:pt x="448" y="2738"/>
                    <a:pt x="515" y="2719"/>
                    <a:pt x="579" y="2676"/>
                  </a:cubicBezTo>
                  <a:cubicBezTo>
                    <a:pt x="1071" y="2358"/>
                    <a:pt x="1650" y="2097"/>
                    <a:pt x="2229" y="1866"/>
                  </a:cubicBezTo>
                  <a:cubicBezTo>
                    <a:pt x="2779" y="1605"/>
                    <a:pt x="3358" y="1432"/>
                    <a:pt x="3966" y="1229"/>
                  </a:cubicBezTo>
                  <a:cubicBezTo>
                    <a:pt x="5152" y="882"/>
                    <a:pt x="6368" y="621"/>
                    <a:pt x="7612" y="448"/>
                  </a:cubicBezTo>
                  <a:lnTo>
                    <a:pt x="8538" y="332"/>
                  </a:lnTo>
                  <a:cubicBezTo>
                    <a:pt x="8857" y="303"/>
                    <a:pt x="9146" y="274"/>
                    <a:pt x="9465" y="245"/>
                  </a:cubicBezTo>
                  <a:cubicBezTo>
                    <a:pt x="10101" y="187"/>
                    <a:pt x="10709" y="187"/>
                    <a:pt x="11346" y="187"/>
                  </a:cubicBezTo>
                  <a:cubicBezTo>
                    <a:pt x="11452" y="178"/>
                    <a:pt x="11558" y="174"/>
                    <a:pt x="11664" y="174"/>
                  </a:cubicBezTo>
                  <a:cubicBezTo>
                    <a:pt x="11876" y="174"/>
                    <a:pt x="12089" y="187"/>
                    <a:pt x="12301" y="187"/>
                  </a:cubicBezTo>
                  <a:lnTo>
                    <a:pt x="13227" y="216"/>
                  </a:lnTo>
                  <a:cubicBezTo>
                    <a:pt x="13864" y="245"/>
                    <a:pt x="14472" y="303"/>
                    <a:pt x="15108" y="332"/>
                  </a:cubicBezTo>
                  <a:cubicBezTo>
                    <a:pt x="14472" y="274"/>
                    <a:pt x="13864" y="187"/>
                    <a:pt x="13227" y="129"/>
                  </a:cubicBezTo>
                  <a:lnTo>
                    <a:pt x="12301" y="71"/>
                  </a:lnTo>
                  <a:cubicBezTo>
                    <a:pt x="11983" y="42"/>
                    <a:pt x="11664" y="14"/>
                    <a:pt x="11346" y="14"/>
                  </a:cubicBezTo>
                  <a:cubicBezTo>
                    <a:pt x="10921" y="14"/>
                    <a:pt x="10510" y="1"/>
                    <a:pt x="100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7" name="Google Shape;1717;p13"/>
            <p:cNvSpPr/>
            <p:nvPr/>
          </p:nvSpPr>
          <p:spPr>
            <a:xfrm>
              <a:off x="3145400" y="1317350"/>
              <a:ext cx="311875" cy="222550"/>
            </a:xfrm>
            <a:custGeom>
              <a:rect b="b" l="l" r="r" t="t"/>
              <a:pathLst>
                <a:path extrusionOk="0" h="8902" w="12475">
                  <a:moveTo>
                    <a:pt x="315" y="1"/>
                  </a:moveTo>
                  <a:cubicBezTo>
                    <a:pt x="176" y="1"/>
                    <a:pt x="53" y="109"/>
                    <a:pt x="29" y="276"/>
                  </a:cubicBezTo>
                  <a:cubicBezTo>
                    <a:pt x="0" y="450"/>
                    <a:pt x="116" y="624"/>
                    <a:pt x="290" y="653"/>
                  </a:cubicBezTo>
                  <a:lnTo>
                    <a:pt x="319" y="653"/>
                  </a:lnTo>
                  <a:cubicBezTo>
                    <a:pt x="869" y="768"/>
                    <a:pt x="1476" y="971"/>
                    <a:pt x="2055" y="1173"/>
                  </a:cubicBezTo>
                  <a:cubicBezTo>
                    <a:pt x="2634" y="1405"/>
                    <a:pt x="3184" y="1637"/>
                    <a:pt x="3763" y="1926"/>
                  </a:cubicBezTo>
                  <a:cubicBezTo>
                    <a:pt x="4863" y="2476"/>
                    <a:pt x="5933" y="3142"/>
                    <a:pt x="6946" y="3836"/>
                  </a:cubicBezTo>
                  <a:lnTo>
                    <a:pt x="7699" y="4415"/>
                  </a:lnTo>
                  <a:cubicBezTo>
                    <a:pt x="7959" y="4589"/>
                    <a:pt x="8191" y="4791"/>
                    <a:pt x="8423" y="4994"/>
                  </a:cubicBezTo>
                  <a:cubicBezTo>
                    <a:pt x="8944" y="5370"/>
                    <a:pt x="9378" y="5804"/>
                    <a:pt x="9841" y="6209"/>
                  </a:cubicBezTo>
                  <a:cubicBezTo>
                    <a:pt x="10101" y="6412"/>
                    <a:pt x="10304" y="6644"/>
                    <a:pt x="10535" y="6875"/>
                  </a:cubicBezTo>
                  <a:lnTo>
                    <a:pt x="11201" y="7541"/>
                  </a:lnTo>
                  <a:cubicBezTo>
                    <a:pt x="11635" y="7975"/>
                    <a:pt x="12040" y="8438"/>
                    <a:pt x="12475" y="8901"/>
                  </a:cubicBezTo>
                  <a:cubicBezTo>
                    <a:pt x="12069" y="8438"/>
                    <a:pt x="11664" y="7946"/>
                    <a:pt x="11259" y="7483"/>
                  </a:cubicBezTo>
                  <a:lnTo>
                    <a:pt x="10622" y="6788"/>
                  </a:lnTo>
                  <a:cubicBezTo>
                    <a:pt x="10420" y="6557"/>
                    <a:pt x="10188" y="6325"/>
                    <a:pt x="9957" y="6094"/>
                  </a:cubicBezTo>
                  <a:cubicBezTo>
                    <a:pt x="9522" y="5660"/>
                    <a:pt x="9088" y="5197"/>
                    <a:pt x="8596" y="4791"/>
                  </a:cubicBezTo>
                  <a:cubicBezTo>
                    <a:pt x="8365" y="4589"/>
                    <a:pt x="8133" y="4357"/>
                    <a:pt x="7873" y="4184"/>
                  </a:cubicBezTo>
                  <a:lnTo>
                    <a:pt x="7149" y="3576"/>
                  </a:lnTo>
                  <a:cubicBezTo>
                    <a:pt x="6136" y="2823"/>
                    <a:pt x="5094" y="2100"/>
                    <a:pt x="3994" y="1492"/>
                  </a:cubicBezTo>
                  <a:cubicBezTo>
                    <a:pt x="3415" y="1173"/>
                    <a:pt x="2866" y="884"/>
                    <a:pt x="2258" y="653"/>
                  </a:cubicBezTo>
                  <a:cubicBezTo>
                    <a:pt x="1679" y="392"/>
                    <a:pt x="1100" y="161"/>
                    <a:pt x="434" y="16"/>
                  </a:cubicBezTo>
                  <a:lnTo>
                    <a:pt x="405" y="16"/>
                  </a:lnTo>
                  <a:cubicBezTo>
                    <a:pt x="375" y="6"/>
                    <a:pt x="345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8" name="Google Shape;1718;p13"/>
            <p:cNvSpPr/>
            <p:nvPr/>
          </p:nvSpPr>
          <p:spPr>
            <a:xfrm>
              <a:off x="2974625" y="1429875"/>
              <a:ext cx="447925" cy="106400"/>
            </a:xfrm>
            <a:custGeom>
              <a:rect b="b" l="l" r="r" t="t"/>
              <a:pathLst>
                <a:path extrusionOk="0" h="4256" w="17917">
                  <a:moveTo>
                    <a:pt x="3069" y="1"/>
                  </a:moveTo>
                  <a:cubicBezTo>
                    <a:pt x="2866" y="1"/>
                    <a:pt x="2692" y="1"/>
                    <a:pt x="2490" y="30"/>
                  </a:cubicBezTo>
                  <a:cubicBezTo>
                    <a:pt x="2287" y="30"/>
                    <a:pt x="2114" y="30"/>
                    <a:pt x="1911" y="59"/>
                  </a:cubicBezTo>
                  <a:cubicBezTo>
                    <a:pt x="1737" y="59"/>
                    <a:pt x="1535" y="59"/>
                    <a:pt x="1332" y="88"/>
                  </a:cubicBezTo>
                  <a:cubicBezTo>
                    <a:pt x="1130" y="117"/>
                    <a:pt x="956" y="146"/>
                    <a:pt x="724" y="175"/>
                  </a:cubicBezTo>
                  <a:cubicBezTo>
                    <a:pt x="695" y="175"/>
                    <a:pt x="666" y="203"/>
                    <a:pt x="666" y="203"/>
                  </a:cubicBezTo>
                  <a:cubicBezTo>
                    <a:pt x="232" y="319"/>
                    <a:pt x="1" y="753"/>
                    <a:pt x="117" y="1159"/>
                  </a:cubicBezTo>
                  <a:cubicBezTo>
                    <a:pt x="212" y="1493"/>
                    <a:pt x="525" y="1709"/>
                    <a:pt x="859" y="1709"/>
                  </a:cubicBezTo>
                  <a:cubicBezTo>
                    <a:pt x="930" y="1709"/>
                    <a:pt x="1001" y="1700"/>
                    <a:pt x="1072" y="1680"/>
                  </a:cubicBezTo>
                  <a:lnTo>
                    <a:pt x="1101" y="1680"/>
                  </a:lnTo>
                  <a:cubicBezTo>
                    <a:pt x="1216" y="1651"/>
                    <a:pt x="1390" y="1622"/>
                    <a:pt x="1564" y="1593"/>
                  </a:cubicBezTo>
                  <a:cubicBezTo>
                    <a:pt x="1737" y="1535"/>
                    <a:pt x="1911" y="1535"/>
                    <a:pt x="2085" y="1506"/>
                  </a:cubicBezTo>
                  <a:cubicBezTo>
                    <a:pt x="2229" y="1448"/>
                    <a:pt x="2432" y="1448"/>
                    <a:pt x="2606" y="1419"/>
                  </a:cubicBezTo>
                  <a:cubicBezTo>
                    <a:pt x="2779" y="1390"/>
                    <a:pt x="2953" y="1390"/>
                    <a:pt x="3127" y="1361"/>
                  </a:cubicBezTo>
                  <a:lnTo>
                    <a:pt x="3648" y="1332"/>
                  </a:lnTo>
                  <a:lnTo>
                    <a:pt x="4197" y="1303"/>
                  </a:lnTo>
                  <a:cubicBezTo>
                    <a:pt x="4313" y="1294"/>
                    <a:pt x="4429" y="1290"/>
                    <a:pt x="4546" y="1290"/>
                  </a:cubicBezTo>
                  <a:cubicBezTo>
                    <a:pt x="4780" y="1290"/>
                    <a:pt x="5018" y="1303"/>
                    <a:pt x="5268" y="1303"/>
                  </a:cubicBezTo>
                  <a:cubicBezTo>
                    <a:pt x="6687" y="1303"/>
                    <a:pt x="8134" y="1448"/>
                    <a:pt x="9552" y="1708"/>
                  </a:cubicBezTo>
                  <a:lnTo>
                    <a:pt x="10623" y="1911"/>
                  </a:lnTo>
                  <a:cubicBezTo>
                    <a:pt x="10970" y="1969"/>
                    <a:pt x="11317" y="2056"/>
                    <a:pt x="11694" y="2143"/>
                  </a:cubicBezTo>
                  <a:cubicBezTo>
                    <a:pt x="12041" y="2229"/>
                    <a:pt x="12388" y="2316"/>
                    <a:pt x="12736" y="2403"/>
                  </a:cubicBezTo>
                  <a:lnTo>
                    <a:pt x="13777" y="2721"/>
                  </a:lnTo>
                  <a:cubicBezTo>
                    <a:pt x="14154" y="2808"/>
                    <a:pt x="14501" y="2953"/>
                    <a:pt x="14819" y="3069"/>
                  </a:cubicBezTo>
                  <a:lnTo>
                    <a:pt x="15861" y="3445"/>
                  </a:lnTo>
                  <a:cubicBezTo>
                    <a:pt x="16556" y="3706"/>
                    <a:pt x="17222" y="3995"/>
                    <a:pt x="17916" y="4255"/>
                  </a:cubicBezTo>
                  <a:cubicBezTo>
                    <a:pt x="17251" y="3937"/>
                    <a:pt x="16614" y="3590"/>
                    <a:pt x="15948" y="3242"/>
                  </a:cubicBezTo>
                  <a:lnTo>
                    <a:pt x="14935" y="2808"/>
                  </a:lnTo>
                  <a:cubicBezTo>
                    <a:pt x="14617" y="2635"/>
                    <a:pt x="14269" y="2490"/>
                    <a:pt x="13922" y="2374"/>
                  </a:cubicBezTo>
                  <a:lnTo>
                    <a:pt x="12880" y="1940"/>
                  </a:lnTo>
                  <a:cubicBezTo>
                    <a:pt x="12562" y="1824"/>
                    <a:pt x="12186" y="1708"/>
                    <a:pt x="11838" y="1593"/>
                  </a:cubicBezTo>
                  <a:cubicBezTo>
                    <a:pt x="11491" y="1477"/>
                    <a:pt x="11144" y="1332"/>
                    <a:pt x="10796" y="1245"/>
                  </a:cubicBezTo>
                  <a:lnTo>
                    <a:pt x="9726" y="927"/>
                  </a:lnTo>
                  <a:cubicBezTo>
                    <a:pt x="8278" y="580"/>
                    <a:pt x="6802" y="290"/>
                    <a:pt x="5326" y="146"/>
                  </a:cubicBezTo>
                  <a:cubicBezTo>
                    <a:pt x="4950" y="88"/>
                    <a:pt x="4574" y="59"/>
                    <a:pt x="4197" y="59"/>
                  </a:cubicBezTo>
                  <a:lnTo>
                    <a:pt x="3619" y="30"/>
                  </a:lnTo>
                  <a:lnTo>
                    <a:pt x="306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9" name="Google Shape;1719;p13"/>
            <p:cNvSpPr/>
            <p:nvPr/>
          </p:nvSpPr>
          <p:spPr>
            <a:xfrm>
              <a:off x="3115000" y="1524925"/>
              <a:ext cx="246775" cy="27900"/>
            </a:xfrm>
            <a:custGeom>
              <a:rect b="b" l="l" r="r" t="t"/>
              <a:pathLst>
                <a:path extrusionOk="0" h="1116" w="9871">
                  <a:moveTo>
                    <a:pt x="3819" y="0"/>
                  </a:moveTo>
                  <a:cubicBezTo>
                    <a:pt x="3489" y="0"/>
                    <a:pt x="3161" y="7"/>
                    <a:pt x="2837" y="19"/>
                  </a:cubicBezTo>
                  <a:cubicBezTo>
                    <a:pt x="2027" y="19"/>
                    <a:pt x="1245" y="77"/>
                    <a:pt x="435" y="222"/>
                  </a:cubicBezTo>
                  <a:cubicBezTo>
                    <a:pt x="406" y="222"/>
                    <a:pt x="406" y="251"/>
                    <a:pt x="377" y="251"/>
                  </a:cubicBezTo>
                  <a:cubicBezTo>
                    <a:pt x="145" y="309"/>
                    <a:pt x="1" y="540"/>
                    <a:pt x="59" y="801"/>
                  </a:cubicBezTo>
                  <a:cubicBezTo>
                    <a:pt x="128" y="986"/>
                    <a:pt x="290" y="1116"/>
                    <a:pt x="471" y="1116"/>
                  </a:cubicBezTo>
                  <a:cubicBezTo>
                    <a:pt x="516" y="1116"/>
                    <a:pt x="562" y="1108"/>
                    <a:pt x="608" y="1090"/>
                  </a:cubicBezTo>
                  <a:lnTo>
                    <a:pt x="637" y="1090"/>
                  </a:lnTo>
                  <a:cubicBezTo>
                    <a:pt x="1332" y="888"/>
                    <a:pt x="2113" y="772"/>
                    <a:pt x="2895" y="656"/>
                  </a:cubicBezTo>
                  <a:cubicBezTo>
                    <a:pt x="3647" y="569"/>
                    <a:pt x="4429" y="511"/>
                    <a:pt x="5210" y="511"/>
                  </a:cubicBezTo>
                  <a:cubicBezTo>
                    <a:pt x="5496" y="501"/>
                    <a:pt x="5782" y="494"/>
                    <a:pt x="6068" y="494"/>
                  </a:cubicBezTo>
                  <a:cubicBezTo>
                    <a:pt x="6564" y="494"/>
                    <a:pt x="7059" y="514"/>
                    <a:pt x="7555" y="569"/>
                  </a:cubicBezTo>
                  <a:cubicBezTo>
                    <a:pt x="8336" y="627"/>
                    <a:pt x="9089" y="743"/>
                    <a:pt x="9870" y="859"/>
                  </a:cubicBezTo>
                  <a:cubicBezTo>
                    <a:pt x="9118" y="656"/>
                    <a:pt x="8365" y="482"/>
                    <a:pt x="7584" y="338"/>
                  </a:cubicBezTo>
                  <a:cubicBezTo>
                    <a:pt x="6802" y="193"/>
                    <a:pt x="6021" y="106"/>
                    <a:pt x="5210" y="48"/>
                  </a:cubicBezTo>
                  <a:cubicBezTo>
                    <a:pt x="4753" y="14"/>
                    <a:pt x="4285" y="0"/>
                    <a:pt x="38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0" name="Google Shape;1720;p13"/>
            <p:cNvSpPr/>
            <p:nvPr/>
          </p:nvSpPr>
          <p:spPr>
            <a:xfrm>
              <a:off x="3528875" y="1673000"/>
              <a:ext cx="55750" cy="235175"/>
            </a:xfrm>
            <a:custGeom>
              <a:rect b="b" l="l" r="r" t="t"/>
              <a:pathLst>
                <a:path extrusionOk="0" h="9407" w="2230">
                  <a:moveTo>
                    <a:pt x="1" y="1"/>
                  </a:moveTo>
                  <a:lnTo>
                    <a:pt x="1" y="1"/>
                  </a:lnTo>
                  <a:cubicBezTo>
                    <a:pt x="261" y="724"/>
                    <a:pt x="522" y="1448"/>
                    <a:pt x="695" y="2171"/>
                  </a:cubicBezTo>
                  <a:cubicBezTo>
                    <a:pt x="898" y="2924"/>
                    <a:pt x="1043" y="3676"/>
                    <a:pt x="1159" y="4429"/>
                  </a:cubicBezTo>
                  <a:cubicBezTo>
                    <a:pt x="1274" y="5152"/>
                    <a:pt x="1332" y="5934"/>
                    <a:pt x="1361" y="6686"/>
                  </a:cubicBezTo>
                  <a:cubicBezTo>
                    <a:pt x="1390" y="7410"/>
                    <a:pt x="1419" y="8191"/>
                    <a:pt x="1332" y="8915"/>
                  </a:cubicBezTo>
                  <a:cubicBezTo>
                    <a:pt x="1332" y="8944"/>
                    <a:pt x="1332" y="8944"/>
                    <a:pt x="1332" y="8973"/>
                  </a:cubicBezTo>
                  <a:cubicBezTo>
                    <a:pt x="1332" y="9204"/>
                    <a:pt x="1535" y="9407"/>
                    <a:pt x="1795" y="9407"/>
                  </a:cubicBezTo>
                  <a:cubicBezTo>
                    <a:pt x="2027" y="9407"/>
                    <a:pt x="2229" y="9204"/>
                    <a:pt x="2229" y="8973"/>
                  </a:cubicBezTo>
                  <a:cubicBezTo>
                    <a:pt x="2229" y="8162"/>
                    <a:pt x="2143" y="7381"/>
                    <a:pt x="2027" y="6599"/>
                  </a:cubicBezTo>
                  <a:cubicBezTo>
                    <a:pt x="1911" y="5847"/>
                    <a:pt x="1766" y="5066"/>
                    <a:pt x="1593" y="4342"/>
                  </a:cubicBezTo>
                  <a:cubicBezTo>
                    <a:pt x="1390" y="3589"/>
                    <a:pt x="1159" y="2837"/>
                    <a:pt x="898" y="2113"/>
                  </a:cubicBezTo>
                  <a:cubicBezTo>
                    <a:pt x="638" y="1390"/>
                    <a:pt x="319" y="69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1" name="Google Shape;1721;p13"/>
            <p:cNvSpPr/>
            <p:nvPr/>
          </p:nvSpPr>
          <p:spPr>
            <a:xfrm>
              <a:off x="3633800" y="1588950"/>
              <a:ext cx="236625" cy="57400"/>
            </a:xfrm>
            <a:custGeom>
              <a:rect b="b" l="l" r="r" t="t"/>
              <a:pathLst>
                <a:path extrusionOk="0" h="2296" w="9465">
                  <a:moveTo>
                    <a:pt x="1322" y="1"/>
                  </a:moveTo>
                  <a:cubicBezTo>
                    <a:pt x="879" y="1"/>
                    <a:pt x="435" y="17"/>
                    <a:pt x="0" y="34"/>
                  </a:cubicBezTo>
                  <a:cubicBezTo>
                    <a:pt x="753" y="92"/>
                    <a:pt x="1506" y="150"/>
                    <a:pt x="2258" y="266"/>
                  </a:cubicBezTo>
                  <a:cubicBezTo>
                    <a:pt x="3039" y="353"/>
                    <a:pt x="3763" y="497"/>
                    <a:pt x="4516" y="700"/>
                  </a:cubicBezTo>
                  <a:cubicBezTo>
                    <a:pt x="5239" y="874"/>
                    <a:pt x="5963" y="1105"/>
                    <a:pt x="6686" y="1366"/>
                  </a:cubicBezTo>
                  <a:cubicBezTo>
                    <a:pt x="7381" y="1597"/>
                    <a:pt x="8104" y="1915"/>
                    <a:pt x="8741" y="2234"/>
                  </a:cubicBezTo>
                  <a:cubicBezTo>
                    <a:pt x="8770" y="2263"/>
                    <a:pt x="8770" y="2263"/>
                    <a:pt x="8799" y="2263"/>
                  </a:cubicBezTo>
                  <a:cubicBezTo>
                    <a:pt x="8858" y="2285"/>
                    <a:pt x="8917" y="2296"/>
                    <a:pt x="8975" y="2296"/>
                  </a:cubicBezTo>
                  <a:cubicBezTo>
                    <a:pt x="9141" y="2296"/>
                    <a:pt x="9292" y="2204"/>
                    <a:pt x="9378" y="2031"/>
                  </a:cubicBezTo>
                  <a:cubicBezTo>
                    <a:pt x="9465" y="1800"/>
                    <a:pt x="9349" y="1539"/>
                    <a:pt x="9117" y="1452"/>
                  </a:cubicBezTo>
                  <a:cubicBezTo>
                    <a:pt x="8365" y="1134"/>
                    <a:pt x="7641" y="902"/>
                    <a:pt x="6889" y="729"/>
                  </a:cubicBezTo>
                  <a:cubicBezTo>
                    <a:pt x="6136" y="526"/>
                    <a:pt x="5355" y="381"/>
                    <a:pt x="4602" y="266"/>
                  </a:cubicBezTo>
                  <a:cubicBezTo>
                    <a:pt x="3821" y="150"/>
                    <a:pt x="3068" y="63"/>
                    <a:pt x="2287" y="34"/>
                  </a:cubicBezTo>
                  <a:cubicBezTo>
                    <a:pt x="1969" y="10"/>
                    <a:pt x="1646" y="1"/>
                    <a:pt x="13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2" name="Google Shape;1722;p13"/>
            <p:cNvSpPr/>
            <p:nvPr/>
          </p:nvSpPr>
          <p:spPr>
            <a:xfrm>
              <a:off x="3579525" y="1373450"/>
              <a:ext cx="204800" cy="135325"/>
            </a:xfrm>
            <a:custGeom>
              <a:rect b="b" l="l" r="r" t="t"/>
              <a:pathLst>
                <a:path extrusionOk="0" h="5413" w="8192">
                  <a:moveTo>
                    <a:pt x="7684" y="0"/>
                  </a:moveTo>
                  <a:cubicBezTo>
                    <a:pt x="7632" y="0"/>
                    <a:pt x="7578" y="10"/>
                    <a:pt x="7526" y="29"/>
                  </a:cubicBezTo>
                  <a:cubicBezTo>
                    <a:pt x="6773" y="348"/>
                    <a:pt x="6108" y="695"/>
                    <a:pt x="5413" y="1071"/>
                  </a:cubicBezTo>
                  <a:cubicBezTo>
                    <a:pt x="4747" y="1476"/>
                    <a:pt x="4082" y="1882"/>
                    <a:pt x="3474" y="2345"/>
                  </a:cubicBezTo>
                  <a:cubicBezTo>
                    <a:pt x="2837" y="2808"/>
                    <a:pt x="2229" y="3271"/>
                    <a:pt x="1651" y="3792"/>
                  </a:cubicBezTo>
                  <a:cubicBezTo>
                    <a:pt x="1072" y="4284"/>
                    <a:pt x="522" y="4834"/>
                    <a:pt x="1" y="5413"/>
                  </a:cubicBezTo>
                  <a:cubicBezTo>
                    <a:pt x="580" y="4892"/>
                    <a:pt x="1159" y="4400"/>
                    <a:pt x="1795" y="3965"/>
                  </a:cubicBezTo>
                  <a:cubicBezTo>
                    <a:pt x="2403" y="3502"/>
                    <a:pt x="3040" y="3097"/>
                    <a:pt x="3705" y="2721"/>
                  </a:cubicBezTo>
                  <a:cubicBezTo>
                    <a:pt x="4371" y="2316"/>
                    <a:pt x="5037" y="1968"/>
                    <a:pt x="5731" y="1679"/>
                  </a:cubicBezTo>
                  <a:cubicBezTo>
                    <a:pt x="6397" y="1361"/>
                    <a:pt x="7121" y="1071"/>
                    <a:pt x="7815" y="869"/>
                  </a:cubicBezTo>
                  <a:lnTo>
                    <a:pt x="7873" y="869"/>
                  </a:lnTo>
                  <a:cubicBezTo>
                    <a:pt x="8105" y="753"/>
                    <a:pt x="8192" y="492"/>
                    <a:pt x="8105" y="290"/>
                  </a:cubicBezTo>
                  <a:cubicBezTo>
                    <a:pt x="8037" y="110"/>
                    <a:pt x="7866" y="0"/>
                    <a:pt x="7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3" name="Google Shape;1723;p13"/>
            <p:cNvSpPr/>
            <p:nvPr/>
          </p:nvSpPr>
          <p:spPr>
            <a:xfrm>
              <a:off x="3515125" y="1204050"/>
              <a:ext cx="23900" cy="245400"/>
            </a:xfrm>
            <a:custGeom>
              <a:rect b="b" l="l" r="r" t="t"/>
              <a:pathLst>
                <a:path extrusionOk="0" h="9816" w="956">
                  <a:moveTo>
                    <a:pt x="486" y="1"/>
                  </a:moveTo>
                  <a:cubicBezTo>
                    <a:pt x="469" y="1"/>
                    <a:pt x="452" y="2"/>
                    <a:pt x="435" y="4"/>
                  </a:cubicBezTo>
                  <a:cubicBezTo>
                    <a:pt x="175" y="33"/>
                    <a:pt x="1" y="264"/>
                    <a:pt x="30" y="496"/>
                  </a:cubicBezTo>
                  <a:lnTo>
                    <a:pt x="30" y="525"/>
                  </a:lnTo>
                  <a:cubicBezTo>
                    <a:pt x="117" y="1277"/>
                    <a:pt x="204" y="2059"/>
                    <a:pt x="232" y="2811"/>
                  </a:cubicBezTo>
                  <a:cubicBezTo>
                    <a:pt x="290" y="3593"/>
                    <a:pt x="319" y="4374"/>
                    <a:pt x="319" y="5156"/>
                  </a:cubicBezTo>
                  <a:cubicBezTo>
                    <a:pt x="319" y="5937"/>
                    <a:pt x="319" y="6718"/>
                    <a:pt x="290" y="7500"/>
                  </a:cubicBezTo>
                  <a:cubicBezTo>
                    <a:pt x="261" y="8252"/>
                    <a:pt x="204" y="9034"/>
                    <a:pt x="146" y="9815"/>
                  </a:cubicBezTo>
                  <a:cubicBezTo>
                    <a:pt x="290" y="9063"/>
                    <a:pt x="406" y="8281"/>
                    <a:pt x="522" y="7500"/>
                  </a:cubicBezTo>
                  <a:cubicBezTo>
                    <a:pt x="609" y="6718"/>
                    <a:pt x="696" y="5937"/>
                    <a:pt x="753" y="5156"/>
                  </a:cubicBezTo>
                  <a:cubicBezTo>
                    <a:pt x="811" y="4374"/>
                    <a:pt x="869" y="3593"/>
                    <a:pt x="898" y="2811"/>
                  </a:cubicBezTo>
                  <a:cubicBezTo>
                    <a:pt x="927" y="2030"/>
                    <a:pt x="956" y="1248"/>
                    <a:pt x="927" y="438"/>
                  </a:cubicBezTo>
                  <a:cubicBezTo>
                    <a:pt x="927" y="438"/>
                    <a:pt x="927" y="409"/>
                    <a:pt x="927" y="409"/>
                  </a:cubicBezTo>
                  <a:cubicBezTo>
                    <a:pt x="900" y="168"/>
                    <a:pt x="699" y="1"/>
                    <a:pt x="4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4" name="Google Shape;1724;p13"/>
            <p:cNvSpPr/>
            <p:nvPr/>
          </p:nvSpPr>
          <p:spPr>
            <a:xfrm>
              <a:off x="3227150" y="1666500"/>
              <a:ext cx="163550" cy="190000"/>
            </a:xfrm>
            <a:custGeom>
              <a:rect b="b" l="l" r="r" t="t"/>
              <a:pathLst>
                <a:path extrusionOk="0" h="7600" w="6542">
                  <a:moveTo>
                    <a:pt x="6542" y="0"/>
                  </a:moveTo>
                  <a:lnTo>
                    <a:pt x="6542" y="0"/>
                  </a:lnTo>
                  <a:cubicBezTo>
                    <a:pt x="5905" y="463"/>
                    <a:pt x="5297" y="926"/>
                    <a:pt x="4689" y="1447"/>
                  </a:cubicBezTo>
                  <a:cubicBezTo>
                    <a:pt x="4111" y="1968"/>
                    <a:pt x="3532" y="2518"/>
                    <a:pt x="2982" y="3097"/>
                  </a:cubicBezTo>
                  <a:cubicBezTo>
                    <a:pt x="2432" y="3676"/>
                    <a:pt x="1940" y="4284"/>
                    <a:pt x="1448" y="4920"/>
                  </a:cubicBezTo>
                  <a:cubicBezTo>
                    <a:pt x="956" y="5557"/>
                    <a:pt x="522" y="6194"/>
                    <a:pt x="117" y="6946"/>
                  </a:cubicBezTo>
                  <a:cubicBezTo>
                    <a:pt x="88" y="6946"/>
                    <a:pt x="88" y="6946"/>
                    <a:pt x="88" y="6975"/>
                  </a:cubicBezTo>
                  <a:cubicBezTo>
                    <a:pt x="1" y="7207"/>
                    <a:pt x="88" y="7467"/>
                    <a:pt x="319" y="7554"/>
                  </a:cubicBezTo>
                  <a:cubicBezTo>
                    <a:pt x="381" y="7585"/>
                    <a:pt x="445" y="7600"/>
                    <a:pt x="508" y="7600"/>
                  </a:cubicBezTo>
                  <a:cubicBezTo>
                    <a:pt x="678" y="7600"/>
                    <a:pt x="834" y="7492"/>
                    <a:pt x="898" y="7323"/>
                  </a:cubicBezTo>
                  <a:cubicBezTo>
                    <a:pt x="1216" y="6628"/>
                    <a:pt x="1593" y="5962"/>
                    <a:pt x="1998" y="5297"/>
                  </a:cubicBezTo>
                  <a:cubicBezTo>
                    <a:pt x="2403" y="4631"/>
                    <a:pt x="2837" y="3994"/>
                    <a:pt x="3329" y="3386"/>
                  </a:cubicBezTo>
                  <a:cubicBezTo>
                    <a:pt x="3792" y="2779"/>
                    <a:pt x="4313" y="2171"/>
                    <a:pt x="4863" y="1621"/>
                  </a:cubicBezTo>
                  <a:cubicBezTo>
                    <a:pt x="5384" y="1042"/>
                    <a:pt x="5963" y="521"/>
                    <a:pt x="6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5" name="Google Shape;1725;p13"/>
            <p:cNvSpPr/>
            <p:nvPr/>
          </p:nvSpPr>
          <p:spPr>
            <a:xfrm>
              <a:off x="3240175" y="1273025"/>
              <a:ext cx="182375" cy="173525"/>
            </a:xfrm>
            <a:custGeom>
              <a:rect b="b" l="l" r="r" t="t"/>
              <a:pathLst>
                <a:path extrusionOk="0" h="6941" w="7295">
                  <a:moveTo>
                    <a:pt x="522" y="0"/>
                  </a:moveTo>
                  <a:cubicBezTo>
                    <a:pt x="361" y="0"/>
                    <a:pt x="197" y="85"/>
                    <a:pt x="116" y="226"/>
                  </a:cubicBezTo>
                  <a:cubicBezTo>
                    <a:pt x="1" y="457"/>
                    <a:pt x="88" y="718"/>
                    <a:pt x="319" y="834"/>
                  </a:cubicBezTo>
                  <a:cubicBezTo>
                    <a:pt x="985" y="1181"/>
                    <a:pt x="1650" y="1615"/>
                    <a:pt x="2287" y="2049"/>
                  </a:cubicBezTo>
                  <a:cubicBezTo>
                    <a:pt x="2895" y="2512"/>
                    <a:pt x="3532" y="2975"/>
                    <a:pt x="4111" y="3496"/>
                  </a:cubicBezTo>
                  <a:cubicBezTo>
                    <a:pt x="4689" y="4017"/>
                    <a:pt x="5239" y="4567"/>
                    <a:pt x="5760" y="5146"/>
                  </a:cubicBezTo>
                  <a:cubicBezTo>
                    <a:pt x="6310" y="5725"/>
                    <a:pt x="6802" y="6333"/>
                    <a:pt x="7294" y="6941"/>
                  </a:cubicBezTo>
                  <a:cubicBezTo>
                    <a:pt x="6860" y="6275"/>
                    <a:pt x="6426" y="5609"/>
                    <a:pt x="5934" y="5001"/>
                  </a:cubicBezTo>
                  <a:cubicBezTo>
                    <a:pt x="5471" y="4365"/>
                    <a:pt x="4950" y="3757"/>
                    <a:pt x="4400" y="3178"/>
                  </a:cubicBezTo>
                  <a:cubicBezTo>
                    <a:pt x="3879" y="2599"/>
                    <a:pt x="3300" y="2049"/>
                    <a:pt x="2692" y="1528"/>
                  </a:cubicBezTo>
                  <a:cubicBezTo>
                    <a:pt x="2085" y="1007"/>
                    <a:pt x="1477" y="515"/>
                    <a:pt x="753" y="81"/>
                  </a:cubicBezTo>
                  <a:cubicBezTo>
                    <a:pt x="753" y="52"/>
                    <a:pt x="724" y="52"/>
                    <a:pt x="724" y="52"/>
                  </a:cubicBezTo>
                  <a:cubicBezTo>
                    <a:pt x="662" y="17"/>
                    <a:pt x="592" y="0"/>
                    <a:pt x="5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6" name="Google Shape;1726;p13"/>
            <p:cNvSpPr/>
            <p:nvPr/>
          </p:nvSpPr>
          <p:spPr>
            <a:xfrm>
              <a:off x="3518750" y="1139675"/>
              <a:ext cx="241700" cy="390075"/>
            </a:xfrm>
            <a:custGeom>
              <a:rect b="b" l="l" r="r" t="t"/>
              <a:pathLst>
                <a:path extrusionOk="0" h="15603" w="9668">
                  <a:moveTo>
                    <a:pt x="8809" y="0"/>
                  </a:moveTo>
                  <a:cubicBezTo>
                    <a:pt x="8647" y="0"/>
                    <a:pt x="8481" y="56"/>
                    <a:pt x="8336" y="177"/>
                  </a:cubicBezTo>
                  <a:cubicBezTo>
                    <a:pt x="8133" y="321"/>
                    <a:pt x="8018" y="437"/>
                    <a:pt x="7873" y="553"/>
                  </a:cubicBezTo>
                  <a:cubicBezTo>
                    <a:pt x="7699" y="698"/>
                    <a:pt x="7584" y="813"/>
                    <a:pt x="7439" y="958"/>
                  </a:cubicBezTo>
                  <a:cubicBezTo>
                    <a:pt x="7294" y="1103"/>
                    <a:pt x="7178" y="1219"/>
                    <a:pt x="7034" y="1363"/>
                  </a:cubicBezTo>
                  <a:cubicBezTo>
                    <a:pt x="6918" y="1508"/>
                    <a:pt x="6773" y="1653"/>
                    <a:pt x="6657" y="1797"/>
                  </a:cubicBezTo>
                  <a:lnTo>
                    <a:pt x="6281" y="2203"/>
                  </a:lnTo>
                  <a:lnTo>
                    <a:pt x="5934" y="2637"/>
                  </a:lnTo>
                  <a:cubicBezTo>
                    <a:pt x="5702" y="2926"/>
                    <a:pt x="5471" y="3244"/>
                    <a:pt x="5268" y="3534"/>
                  </a:cubicBezTo>
                  <a:cubicBezTo>
                    <a:pt x="4371" y="4750"/>
                    <a:pt x="3618" y="6023"/>
                    <a:pt x="2953" y="7325"/>
                  </a:cubicBezTo>
                  <a:lnTo>
                    <a:pt x="2461" y="8338"/>
                  </a:lnTo>
                  <a:cubicBezTo>
                    <a:pt x="2316" y="8657"/>
                    <a:pt x="2171" y="9004"/>
                    <a:pt x="2027" y="9351"/>
                  </a:cubicBezTo>
                  <a:cubicBezTo>
                    <a:pt x="1737" y="10017"/>
                    <a:pt x="1477" y="10712"/>
                    <a:pt x="1216" y="11406"/>
                  </a:cubicBezTo>
                  <a:cubicBezTo>
                    <a:pt x="1100" y="11725"/>
                    <a:pt x="985" y="12101"/>
                    <a:pt x="898" y="12448"/>
                  </a:cubicBezTo>
                  <a:lnTo>
                    <a:pt x="551" y="13490"/>
                  </a:lnTo>
                  <a:cubicBezTo>
                    <a:pt x="348" y="14185"/>
                    <a:pt x="174" y="14908"/>
                    <a:pt x="1" y="15603"/>
                  </a:cubicBezTo>
                  <a:cubicBezTo>
                    <a:pt x="261" y="14908"/>
                    <a:pt x="493" y="14214"/>
                    <a:pt x="753" y="13548"/>
                  </a:cubicBezTo>
                  <a:lnTo>
                    <a:pt x="1158" y="12535"/>
                  </a:lnTo>
                  <a:cubicBezTo>
                    <a:pt x="1303" y="12188"/>
                    <a:pt x="1419" y="11869"/>
                    <a:pt x="1592" y="11551"/>
                  </a:cubicBezTo>
                  <a:cubicBezTo>
                    <a:pt x="1911" y="10885"/>
                    <a:pt x="2200" y="10220"/>
                    <a:pt x="2548" y="9583"/>
                  </a:cubicBezTo>
                  <a:cubicBezTo>
                    <a:pt x="2721" y="9293"/>
                    <a:pt x="2895" y="8946"/>
                    <a:pt x="3069" y="8657"/>
                  </a:cubicBezTo>
                  <a:lnTo>
                    <a:pt x="3618" y="7731"/>
                  </a:lnTo>
                  <a:cubicBezTo>
                    <a:pt x="4400" y="6515"/>
                    <a:pt x="5239" y="5328"/>
                    <a:pt x="6165" y="4257"/>
                  </a:cubicBezTo>
                  <a:cubicBezTo>
                    <a:pt x="6397" y="3997"/>
                    <a:pt x="6628" y="3737"/>
                    <a:pt x="6889" y="3476"/>
                  </a:cubicBezTo>
                  <a:lnTo>
                    <a:pt x="7265" y="3100"/>
                  </a:lnTo>
                  <a:lnTo>
                    <a:pt x="7641" y="2724"/>
                  </a:lnTo>
                  <a:cubicBezTo>
                    <a:pt x="7757" y="2608"/>
                    <a:pt x="7902" y="2492"/>
                    <a:pt x="8018" y="2376"/>
                  </a:cubicBezTo>
                  <a:cubicBezTo>
                    <a:pt x="8162" y="2260"/>
                    <a:pt x="8278" y="2145"/>
                    <a:pt x="8423" y="2029"/>
                  </a:cubicBezTo>
                  <a:cubicBezTo>
                    <a:pt x="8539" y="1942"/>
                    <a:pt x="8683" y="1826"/>
                    <a:pt x="8828" y="1711"/>
                  </a:cubicBezTo>
                  <a:cubicBezTo>
                    <a:pt x="8944" y="1624"/>
                    <a:pt x="9089" y="1508"/>
                    <a:pt x="9204" y="1450"/>
                  </a:cubicBezTo>
                  <a:lnTo>
                    <a:pt x="9233" y="1421"/>
                  </a:lnTo>
                  <a:cubicBezTo>
                    <a:pt x="9233" y="1421"/>
                    <a:pt x="9262" y="1421"/>
                    <a:pt x="9291" y="1392"/>
                  </a:cubicBezTo>
                  <a:cubicBezTo>
                    <a:pt x="9610" y="1132"/>
                    <a:pt x="9667" y="640"/>
                    <a:pt x="9407" y="292"/>
                  </a:cubicBezTo>
                  <a:cubicBezTo>
                    <a:pt x="9255" y="107"/>
                    <a:pt x="9035" y="0"/>
                    <a:pt x="880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7" name="Google Shape;1727;p13"/>
            <p:cNvSpPr/>
            <p:nvPr/>
          </p:nvSpPr>
          <p:spPr>
            <a:xfrm>
              <a:off x="3554925" y="1403825"/>
              <a:ext cx="429100" cy="144750"/>
            </a:xfrm>
            <a:custGeom>
              <a:rect b="b" l="l" r="r" t="t"/>
              <a:pathLst>
                <a:path extrusionOk="0" h="5790" w="17164">
                  <a:moveTo>
                    <a:pt x="15803" y="1"/>
                  </a:moveTo>
                  <a:cubicBezTo>
                    <a:pt x="15601" y="1"/>
                    <a:pt x="15427" y="1"/>
                    <a:pt x="15225" y="30"/>
                  </a:cubicBezTo>
                  <a:cubicBezTo>
                    <a:pt x="15051" y="30"/>
                    <a:pt x="14848" y="30"/>
                    <a:pt x="14675" y="59"/>
                  </a:cubicBezTo>
                  <a:cubicBezTo>
                    <a:pt x="14472" y="59"/>
                    <a:pt x="14298" y="88"/>
                    <a:pt x="14096" y="117"/>
                  </a:cubicBezTo>
                  <a:lnTo>
                    <a:pt x="13546" y="175"/>
                  </a:lnTo>
                  <a:lnTo>
                    <a:pt x="12996" y="261"/>
                  </a:lnTo>
                  <a:cubicBezTo>
                    <a:pt x="12620" y="290"/>
                    <a:pt x="12272" y="377"/>
                    <a:pt x="11896" y="464"/>
                  </a:cubicBezTo>
                  <a:cubicBezTo>
                    <a:pt x="10449" y="753"/>
                    <a:pt x="9060" y="1188"/>
                    <a:pt x="7671" y="1680"/>
                  </a:cubicBezTo>
                  <a:cubicBezTo>
                    <a:pt x="7005" y="1969"/>
                    <a:pt x="6310" y="2230"/>
                    <a:pt x="5673" y="2548"/>
                  </a:cubicBezTo>
                  <a:cubicBezTo>
                    <a:pt x="5326" y="2693"/>
                    <a:pt x="5008" y="2837"/>
                    <a:pt x="4689" y="3011"/>
                  </a:cubicBezTo>
                  <a:lnTo>
                    <a:pt x="3705" y="3532"/>
                  </a:lnTo>
                  <a:cubicBezTo>
                    <a:pt x="3387" y="3677"/>
                    <a:pt x="3069" y="3879"/>
                    <a:pt x="2750" y="4053"/>
                  </a:cubicBezTo>
                  <a:lnTo>
                    <a:pt x="1824" y="4603"/>
                  </a:lnTo>
                  <a:cubicBezTo>
                    <a:pt x="1216" y="4979"/>
                    <a:pt x="609" y="5413"/>
                    <a:pt x="1" y="5789"/>
                  </a:cubicBezTo>
                  <a:cubicBezTo>
                    <a:pt x="637" y="5471"/>
                    <a:pt x="1274" y="5095"/>
                    <a:pt x="1911" y="4776"/>
                  </a:cubicBezTo>
                  <a:lnTo>
                    <a:pt x="2895" y="4313"/>
                  </a:lnTo>
                  <a:cubicBezTo>
                    <a:pt x="3213" y="4169"/>
                    <a:pt x="3532" y="3995"/>
                    <a:pt x="3879" y="3879"/>
                  </a:cubicBezTo>
                  <a:lnTo>
                    <a:pt x="4863" y="3445"/>
                  </a:lnTo>
                  <a:cubicBezTo>
                    <a:pt x="5210" y="3329"/>
                    <a:pt x="5558" y="3214"/>
                    <a:pt x="5876" y="3098"/>
                  </a:cubicBezTo>
                  <a:cubicBezTo>
                    <a:pt x="6542" y="2837"/>
                    <a:pt x="7236" y="2635"/>
                    <a:pt x="7931" y="2432"/>
                  </a:cubicBezTo>
                  <a:cubicBezTo>
                    <a:pt x="9291" y="2056"/>
                    <a:pt x="10681" y="1766"/>
                    <a:pt x="12099" y="1593"/>
                  </a:cubicBezTo>
                  <a:cubicBezTo>
                    <a:pt x="12446" y="1564"/>
                    <a:pt x="12793" y="1535"/>
                    <a:pt x="13141" y="1506"/>
                  </a:cubicBezTo>
                  <a:lnTo>
                    <a:pt x="13662" y="1477"/>
                  </a:lnTo>
                  <a:lnTo>
                    <a:pt x="14183" y="1448"/>
                  </a:lnTo>
                  <a:lnTo>
                    <a:pt x="14704" y="1448"/>
                  </a:lnTo>
                  <a:cubicBezTo>
                    <a:pt x="14790" y="1463"/>
                    <a:pt x="14877" y="1463"/>
                    <a:pt x="14964" y="1463"/>
                  </a:cubicBezTo>
                  <a:cubicBezTo>
                    <a:pt x="15051" y="1463"/>
                    <a:pt x="15138" y="1463"/>
                    <a:pt x="15225" y="1477"/>
                  </a:cubicBezTo>
                  <a:cubicBezTo>
                    <a:pt x="15398" y="1477"/>
                    <a:pt x="15572" y="1477"/>
                    <a:pt x="15746" y="1506"/>
                  </a:cubicBezTo>
                  <a:cubicBezTo>
                    <a:pt x="15890" y="1506"/>
                    <a:pt x="16093" y="1535"/>
                    <a:pt x="16209" y="1564"/>
                  </a:cubicBezTo>
                  <a:lnTo>
                    <a:pt x="16295" y="1564"/>
                  </a:lnTo>
                  <a:cubicBezTo>
                    <a:pt x="16314" y="1565"/>
                    <a:pt x="16332" y="1566"/>
                    <a:pt x="16350" y="1566"/>
                  </a:cubicBezTo>
                  <a:cubicBezTo>
                    <a:pt x="16761" y="1566"/>
                    <a:pt x="17107" y="1257"/>
                    <a:pt x="17135" y="869"/>
                  </a:cubicBezTo>
                  <a:cubicBezTo>
                    <a:pt x="17164" y="435"/>
                    <a:pt x="16845" y="59"/>
                    <a:pt x="16411" y="30"/>
                  </a:cubicBezTo>
                  <a:cubicBezTo>
                    <a:pt x="16180" y="1"/>
                    <a:pt x="16006" y="1"/>
                    <a:pt x="158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8" name="Google Shape;1728;p13"/>
            <p:cNvSpPr/>
            <p:nvPr/>
          </p:nvSpPr>
          <p:spPr>
            <a:xfrm>
              <a:off x="3196775" y="1117900"/>
              <a:ext cx="270625" cy="374950"/>
            </a:xfrm>
            <a:custGeom>
              <a:rect b="b" l="l" r="r" t="t"/>
              <a:pathLst>
                <a:path extrusionOk="0" h="14998" w="10825">
                  <a:moveTo>
                    <a:pt x="883" y="1"/>
                  </a:moveTo>
                  <a:cubicBezTo>
                    <a:pt x="608" y="1"/>
                    <a:pt x="343" y="150"/>
                    <a:pt x="203" y="411"/>
                  </a:cubicBezTo>
                  <a:cubicBezTo>
                    <a:pt x="0" y="787"/>
                    <a:pt x="145" y="1250"/>
                    <a:pt x="521" y="1453"/>
                  </a:cubicBezTo>
                  <a:cubicBezTo>
                    <a:pt x="637" y="1511"/>
                    <a:pt x="811" y="1626"/>
                    <a:pt x="955" y="1713"/>
                  </a:cubicBezTo>
                  <a:cubicBezTo>
                    <a:pt x="1100" y="1800"/>
                    <a:pt x="1245" y="1916"/>
                    <a:pt x="1360" y="2003"/>
                  </a:cubicBezTo>
                  <a:cubicBezTo>
                    <a:pt x="1505" y="2090"/>
                    <a:pt x="1650" y="2205"/>
                    <a:pt x="1795" y="2321"/>
                  </a:cubicBezTo>
                  <a:cubicBezTo>
                    <a:pt x="1939" y="2408"/>
                    <a:pt x="2084" y="2524"/>
                    <a:pt x="2200" y="2639"/>
                  </a:cubicBezTo>
                  <a:lnTo>
                    <a:pt x="2634" y="2987"/>
                  </a:lnTo>
                  <a:lnTo>
                    <a:pt x="3010" y="3334"/>
                  </a:lnTo>
                  <a:cubicBezTo>
                    <a:pt x="3300" y="3566"/>
                    <a:pt x="3531" y="3826"/>
                    <a:pt x="3792" y="4058"/>
                  </a:cubicBezTo>
                  <a:cubicBezTo>
                    <a:pt x="4834" y="5071"/>
                    <a:pt x="5760" y="6199"/>
                    <a:pt x="6599" y="7357"/>
                  </a:cubicBezTo>
                  <a:lnTo>
                    <a:pt x="7236" y="8225"/>
                  </a:lnTo>
                  <a:cubicBezTo>
                    <a:pt x="7467" y="8544"/>
                    <a:pt x="7641" y="8833"/>
                    <a:pt x="7844" y="9151"/>
                  </a:cubicBezTo>
                  <a:cubicBezTo>
                    <a:pt x="8017" y="9470"/>
                    <a:pt x="8220" y="9759"/>
                    <a:pt x="8394" y="10078"/>
                  </a:cubicBezTo>
                  <a:lnTo>
                    <a:pt x="8943" y="11033"/>
                  </a:lnTo>
                  <a:cubicBezTo>
                    <a:pt x="9117" y="11351"/>
                    <a:pt x="9291" y="11669"/>
                    <a:pt x="9464" y="11988"/>
                  </a:cubicBezTo>
                  <a:lnTo>
                    <a:pt x="9956" y="12972"/>
                  </a:lnTo>
                  <a:cubicBezTo>
                    <a:pt x="10246" y="13638"/>
                    <a:pt x="10535" y="14332"/>
                    <a:pt x="10825" y="14998"/>
                  </a:cubicBezTo>
                  <a:cubicBezTo>
                    <a:pt x="10593" y="14303"/>
                    <a:pt x="10362" y="13609"/>
                    <a:pt x="10130" y="12914"/>
                  </a:cubicBezTo>
                  <a:lnTo>
                    <a:pt x="9725" y="11872"/>
                  </a:lnTo>
                  <a:cubicBezTo>
                    <a:pt x="9580" y="11525"/>
                    <a:pt x="9464" y="11206"/>
                    <a:pt x="9291" y="10859"/>
                  </a:cubicBezTo>
                  <a:lnTo>
                    <a:pt x="8828" y="9846"/>
                  </a:lnTo>
                  <a:cubicBezTo>
                    <a:pt x="8683" y="9499"/>
                    <a:pt x="8509" y="9180"/>
                    <a:pt x="8336" y="8862"/>
                  </a:cubicBezTo>
                  <a:cubicBezTo>
                    <a:pt x="8162" y="8544"/>
                    <a:pt x="8017" y="8196"/>
                    <a:pt x="7815" y="7878"/>
                  </a:cubicBezTo>
                  <a:lnTo>
                    <a:pt x="7265" y="6923"/>
                  </a:lnTo>
                  <a:cubicBezTo>
                    <a:pt x="6483" y="5649"/>
                    <a:pt x="5615" y="4434"/>
                    <a:pt x="4660" y="3276"/>
                  </a:cubicBezTo>
                  <a:cubicBezTo>
                    <a:pt x="4399" y="2987"/>
                    <a:pt x="4168" y="2697"/>
                    <a:pt x="3907" y="2437"/>
                  </a:cubicBezTo>
                  <a:lnTo>
                    <a:pt x="3531" y="2032"/>
                  </a:lnTo>
                  <a:lnTo>
                    <a:pt x="3126" y="1626"/>
                  </a:lnTo>
                  <a:cubicBezTo>
                    <a:pt x="2981" y="1482"/>
                    <a:pt x="2837" y="1366"/>
                    <a:pt x="2692" y="1221"/>
                  </a:cubicBezTo>
                  <a:cubicBezTo>
                    <a:pt x="2547" y="1105"/>
                    <a:pt x="2431" y="961"/>
                    <a:pt x="2258" y="845"/>
                  </a:cubicBezTo>
                  <a:cubicBezTo>
                    <a:pt x="2113" y="729"/>
                    <a:pt x="1968" y="613"/>
                    <a:pt x="1824" y="498"/>
                  </a:cubicBezTo>
                  <a:cubicBezTo>
                    <a:pt x="1650" y="353"/>
                    <a:pt x="1505" y="266"/>
                    <a:pt x="1332" y="121"/>
                  </a:cubicBezTo>
                  <a:cubicBezTo>
                    <a:pt x="1303" y="121"/>
                    <a:pt x="1274" y="92"/>
                    <a:pt x="1245" y="92"/>
                  </a:cubicBezTo>
                  <a:cubicBezTo>
                    <a:pt x="1129" y="30"/>
                    <a:pt x="1005" y="1"/>
                    <a:pt x="8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9" name="Google Shape;1729;p13"/>
            <p:cNvSpPr/>
            <p:nvPr/>
          </p:nvSpPr>
          <p:spPr>
            <a:xfrm>
              <a:off x="3057125" y="1608600"/>
              <a:ext cx="393650" cy="243950"/>
            </a:xfrm>
            <a:custGeom>
              <a:rect b="b" l="l" r="r" t="t"/>
              <a:pathLst>
                <a:path extrusionOk="0" h="9758" w="15746">
                  <a:moveTo>
                    <a:pt x="15745" y="1"/>
                  </a:moveTo>
                  <a:lnTo>
                    <a:pt x="15745" y="1"/>
                  </a:lnTo>
                  <a:cubicBezTo>
                    <a:pt x="15021" y="203"/>
                    <a:pt x="14298" y="377"/>
                    <a:pt x="13603" y="580"/>
                  </a:cubicBezTo>
                  <a:lnTo>
                    <a:pt x="12561" y="927"/>
                  </a:lnTo>
                  <a:cubicBezTo>
                    <a:pt x="12214" y="1014"/>
                    <a:pt x="11838" y="1129"/>
                    <a:pt x="11519" y="1274"/>
                  </a:cubicBezTo>
                  <a:lnTo>
                    <a:pt x="10477" y="1650"/>
                  </a:lnTo>
                  <a:cubicBezTo>
                    <a:pt x="10130" y="1795"/>
                    <a:pt x="9783" y="1940"/>
                    <a:pt x="9436" y="2085"/>
                  </a:cubicBezTo>
                  <a:cubicBezTo>
                    <a:pt x="9117" y="2229"/>
                    <a:pt x="8770" y="2374"/>
                    <a:pt x="8423" y="2548"/>
                  </a:cubicBezTo>
                  <a:lnTo>
                    <a:pt x="7438" y="3040"/>
                  </a:lnTo>
                  <a:cubicBezTo>
                    <a:pt x="6107" y="3734"/>
                    <a:pt x="4834" y="4487"/>
                    <a:pt x="3618" y="5384"/>
                  </a:cubicBezTo>
                  <a:cubicBezTo>
                    <a:pt x="3329" y="5616"/>
                    <a:pt x="3010" y="5818"/>
                    <a:pt x="2750" y="6079"/>
                  </a:cubicBezTo>
                  <a:lnTo>
                    <a:pt x="2287" y="6426"/>
                  </a:lnTo>
                  <a:lnTo>
                    <a:pt x="1882" y="6802"/>
                  </a:lnTo>
                  <a:cubicBezTo>
                    <a:pt x="1737" y="6947"/>
                    <a:pt x="1592" y="7063"/>
                    <a:pt x="1447" y="7207"/>
                  </a:cubicBezTo>
                  <a:cubicBezTo>
                    <a:pt x="1332" y="7323"/>
                    <a:pt x="1187" y="7468"/>
                    <a:pt x="1042" y="7613"/>
                  </a:cubicBezTo>
                  <a:cubicBezTo>
                    <a:pt x="926" y="7757"/>
                    <a:pt x="782" y="7873"/>
                    <a:pt x="637" y="8018"/>
                  </a:cubicBezTo>
                  <a:cubicBezTo>
                    <a:pt x="521" y="8191"/>
                    <a:pt x="405" y="8307"/>
                    <a:pt x="261" y="8510"/>
                  </a:cubicBezTo>
                  <a:cubicBezTo>
                    <a:pt x="232" y="8510"/>
                    <a:pt x="232" y="8539"/>
                    <a:pt x="203" y="8568"/>
                  </a:cubicBezTo>
                  <a:cubicBezTo>
                    <a:pt x="0" y="8915"/>
                    <a:pt x="87" y="9407"/>
                    <a:pt x="463" y="9639"/>
                  </a:cubicBezTo>
                  <a:cubicBezTo>
                    <a:pt x="584" y="9719"/>
                    <a:pt x="723" y="9758"/>
                    <a:pt x="862" y="9758"/>
                  </a:cubicBezTo>
                  <a:cubicBezTo>
                    <a:pt x="1122" y="9758"/>
                    <a:pt x="1383" y="9623"/>
                    <a:pt x="1534" y="9378"/>
                  </a:cubicBezTo>
                  <a:cubicBezTo>
                    <a:pt x="1592" y="9262"/>
                    <a:pt x="1708" y="9118"/>
                    <a:pt x="1824" y="8973"/>
                  </a:cubicBezTo>
                  <a:cubicBezTo>
                    <a:pt x="1910" y="8828"/>
                    <a:pt x="2026" y="8712"/>
                    <a:pt x="2142" y="8568"/>
                  </a:cubicBezTo>
                  <a:cubicBezTo>
                    <a:pt x="2229" y="8423"/>
                    <a:pt x="2374" y="8307"/>
                    <a:pt x="2460" y="8162"/>
                  </a:cubicBezTo>
                  <a:cubicBezTo>
                    <a:pt x="2576" y="8047"/>
                    <a:pt x="2692" y="7902"/>
                    <a:pt x="2837" y="7786"/>
                  </a:cubicBezTo>
                  <a:lnTo>
                    <a:pt x="3184" y="7381"/>
                  </a:lnTo>
                  <a:lnTo>
                    <a:pt x="3560" y="7005"/>
                  </a:lnTo>
                  <a:cubicBezTo>
                    <a:pt x="3821" y="6773"/>
                    <a:pt x="4110" y="6542"/>
                    <a:pt x="4371" y="6281"/>
                  </a:cubicBezTo>
                  <a:cubicBezTo>
                    <a:pt x="5441" y="5355"/>
                    <a:pt x="6599" y="4487"/>
                    <a:pt x="7815" y="3705"/>
                  </a:cubicBezTo>
                  <a:lnTo>
                    <a:pt x="8741" y="3155"/>
                  </a:lnTo>
                  <a:cubicBezTo>
                    <a:pt x="9059" y="2953"/>
                    <a:pt x="9378" y="2779"/>
                    <a:pt x="9696" y="2606"/>
                  </a:cubicBezTo>
                  <a:cubicBezTo>
                    <a:pt x="10014" y="2432"/>
                    <a:pt x="10333" y="2258"/>
                    <a:pt x="10680" y="2113"/>
                  </a:cubicBezTo>
                  <a:lnTo>
                    <a:pt x="11664" y="1621"/>
                  </a:lnTo>
                  <a:cubicBezTo>
                    <a:pt x="11982" y="1477"/>
                    <a:pt x="12330" y="1332"/>
                    <a:pt x="12648" y="1187"/>
                  </a:cubicBezTo>
                  <a:lnTo>
                    <a:pt x="13661" y="753"/>
                  </a:lnTo>
                  <a:cubicBezTo>
                    <a:pt x="14356" y="493"/>
                    <a:pt x="15050" y="261"/>
                    <a:pt x="157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0" name="Google Shape;1730;p13"/>
            <p:cNvSpPr/>
            <p:nvPr/>
          </p:nvSpPr>
          <p:spPr>
            <a:xfrm>
              <a:off x="3551325" y="1594850"/>
              <a:ext cx="410275" cy="221075"/>
            </a:xfrm>
            <a:custGeom>
              <a:rect b="b" l="l" r="r" t="t"/>
              <a:pathLst>
                <a:path extrusionOk="0" h="8843" w="16411">
                  <a:moveTo>
                    <a:pt x="0" y="1"/>
                  </a:moveTo>
                  <a:lnTo>
                    <a:pt x="0" y="1"/>
                  </a:lnTo>
                  <a:cubicBezTo>
                    <a:pt x="695" y="203"/>
                    <a:pt x="1418" y="406"/>
                    <a:pt x="2113" y="609"/>
                  </a:cubicBezTo>
                  <a:lnTo>
                    <a:pt x="3184" y="985"/>
                  </a:lnTo>
                  <a:cubicBezTo>
                    <a:pt x="3531" y="1101"/>
                    <a:pt x="3878" y="1216"/>
                    <a:pt x="4197" y="1361"/>
                  </a:cubicBezTo>
                  <a:cubicBezTo>
                    <a:pt x="4891" y="1651"/>
                    <a:pt x="5586" y="1911"/>
                    <a:pt x="6252" y="2229"/>
                  </a:cubicBezTo>
                  <a:cubicBezTo>
                    <a:pt x="6570" y="2374"/>
                    <a:pt x="6917" y="2519"/>
                    <a:pt x="7236" y="2692"/>
                  </a:cubicBezTo>
                  <a:lnTo>
                    <a:pt x="8191" y="3213"/>
                  </a:lnTo>
                  <a:cubicBezTo>
                    <a:pt x="9493" y="3908"/>
                    <a:pt x="10709" y="4689"/>
                    <a:pt x="11866" y="5587"/>
                  </a:cubicBezTo>
                  <a:cubicBezTo>
                    <a:pt x="12156" y="5818"/>
                    <a:pt x="12445" y="6021"/>
                    <a:pt x="12706" y="6252"/>
                  </a:cubicBezTo>
                  <a:lnTo>
                    <a:pt x="13111" y="6629"/>
                  </a:lnTo>
                  <a:lnTo>
                    <a:pt x="13516" y="6976"/>
                  </a:lnTo>
                  <a:cubicBezTo>
                    <a:pt x="13632" y="7092"/>
                    <a:pt x="13777" y="7236"/>
                    <a:pt x="13892" y="7352"/>
                  </a:cubicBezTo>
                  <a:cubicBezTo>
                    <a:pt x="14008" y="7497"/>
                    <a:pt x="14153" y="7613"/>
                    <a:pt x="14269" y="7728"/>
                  </a:cubicBezTo>
                  <a:cubicBezTo>
                    <a:pt x="14384" y="7873"/>
                    <a:pt x="14500" y="7989"/>
                    <a:pt x="14616" y="8134"/>
                  </a:cubicBezTo>
                  <a:cubicBezTo>
                    <a:pt x="14703" y="8249"/>
                    <a:pt x="14819" y="8394"/>
                    <a:pt x="14905" y="8510"/>
                  </a:cubicBezTo>
                  <a:cubicBezTo>
                    <a:pt x="14934" y="8539"/>
                    <a:pt x="14934" y="8568"/>
                    <a:pt x="14963" y="8568"/>
                  </a:cubicBezTo>
                  <a:cubicBezTo>
                    <a:pt x="15125" y="8746"/>
                    <a:pt x="15341" y="8842"/>
                    <a:pt x="15561" y="8842"/>
                  </a:cubicBezTo>
                  <a:cubicBezTo>
                    <a:pt x="15734" y="8842"/>
                    <a:pt x="15910" y="8782"/>
                    <a:pt x="16063" y="8655"/>
                  </a:cubicBezTo>
                  <a:cubicBezTo>
                    <a:pt x="16382" y="8365"/>
                    <a:pt x="16410" y="7873"/>
                    <a:pt x="16121" y="7555"/>
                  </a:cubicBezTo>
                  <a:cubicBezTo>
                    <a:pt x="15976" y="7381"/>
                    <a:pt x="15861" y="7236"/>
                    <a:pt x="15716" y="7092"/>
                  </a:cubicBezTo>
                  <a:cubicBezTo>
                    <a:pt x="15571" y="6976"/>
                    <a:pt x="15426" y="6831"/>
                    <a:pt x="15282" y="6715"/>
                  </a:cubicBezTo>
                  <a:cubicBezTo>
                    <a:pt x="15137" y="6571"/>
                    <a:pt x="14992" y="6455"/>
                    <a:pt x="14848" y="6310"/>
                  </a:cubicBezTo>
                  <a:cubicBezTo>
                    <a:pt x="14703" y="6194"/>
                    <a:pt x="14558" y="6079"/>
                    <a:pt x="14384" y="5963"/>
                  </a:cubicBezTo>
                  <a:lnTo>
                    <a:pt x="13950" y="5616"/>
                  </a:lnTo>
                  <a:lnTo>
                    <a:pt x="13487" y="5268"/>
                  </a:lnTo>
                  <a:cubicBezTo>
                    <a:pt x="13169" y="5037"/>
                    <a:pt x="12851" y="4834"/>
                    <a:pt x="12532" y="4632"/>
                  </a:cubicBezTo>
                  <a:cubicBezTo>
                    <a:pt x="11259" y="3821"/>
                    <a:pt x="9927" y="3127"/>
                    <a:pt x="8538" y="2519"/>
                  </a:cubicBezTo>
                  <a:lnTo>
                    <a:pt x="7496" y="2085"/>
                  </a:lnTo>
                  <a:cubicBezTo>
                    <a:pt x="7178" y="1940"/>
                    <a:pt x="6802" y="1824"/>
                    <a:pt x="6454" y="1679"/>
                  </a:cubicBezTo>
                  <a:cubicBezTo>
                    <a:pt x="5760" y="1419"/>
                    <a:pt x="5036" y="1216"/>
                    <a:pt x="4341" y="985"/>
                  </a:cubicBezTo>
                  <a:cubicBezTo>
                    <a:pt x="3965" y="869"/>
                    <a:pt x="3618" y="782"/>
                    <a:pt x="3271" y="695"/>
                  </a:cubicBezTo>
                  <a:lnTo>
                    <a:pt x="2171" y="435"/>
                  </a:lnTo>
                  <a:cubicBezTo>
                    <a:pt x="1447" y="261"/>
                    <a:pt x="724" y="145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1" name="Google Shape;1731;p13"/>
            <p:cNvSpPr/>
            <p:nvPr/>
          </p:nvSpPr>
          <p:spPr>
            <a:xfrm>
              <a:off x="3518750" y="1625975"/>
              <a:ext cx="197550" cy="416825"/>
            </a:xfrm>
            <a:custGeom>
              <a:rect b="b" l="l" r="r" t="t"/>
              <a:pathLst>
                <a:path extrusionOk="0" h="16673" w="7902">
                  <a:moveTo>
                    <a:pt x="1" y="0"/>
                  </a:moveTo>
                  <a:cubicBezTo>
                    <a:pt x="435" y="608"/>
                    <a:pt x="869" y="1216"/>
                    <a:pt x="1274" y="1824"/>
                  </a:cubicBezTo>
                  <a:lnTo>
                    <a:pt x="1853" y="2750"/>
                  </a:lnTo>
                  <a:cubicBezTo>
                    <a:pt x="2056" y="3039"/>
                    <a:pt x="2258" y="3358"/>
                    <a:pt x="2432" y="3676"/>
                  </a:cubicBezTo>
                  <a:lnTo>
                    <a:pt x="2982" y="4631"/>
                  </a:lnTo>
                  <a:cubicBezTo>
                    <a:pt x="3155" y="4949"/>
                    <a:pt x="3300" y="5268"/>
                    <a:pt x="3474" y="5615"/>
                  </a:cubicBezTo>
                  <a:cubicBezTo>
                    <a:pt x="3647" y="5934"/>
                    <a:pt x="3821" y="6252"/>
                    <a:pt x="3966" y="6599"/>
                  </a:cubicBezTo>
                  <a:lnTo>
                    <a:pt x="4400" y="7583"/>
                  </a:lnTo>
                  <a:cubicBezTo>
                    <a:pt x="4950" y="8915"/>
                    <a:pt x="5442" y="10304"/>
                    <a:pt x="5789" y="11693"/>
                  </a:cubicBezTo>
                  <a:cubicBezTo>
                    <a:pt x="5847" y="12040"/>
                    <a:pt x="5963" y="12388"/>
                    <a:pt x="6021" y="12735"/>
                  </a:cubicBezTo>
                  <a:lnTo>
                    <a:pt x="6108" y="13256"/>
                  </a:lnTo>
                  <a:lnTo>
                    <a:pt x="6194" y="13777"/>
                  </a:lnTo>
                  <a:cubicBezTo>
                    <a:pt x="6223" y="13980"/>
                    <a:pt x="6252" y="14153"/>
                    <a:pt x="6252" y="14327"/>
                  </a:cubicBezTo>
                  <a:cubicBezTo>
                    <a:pt x="6281" y="14501"/>
                    <a:pt x="6310" y="14674"/>
                    <a:pt x="6310" y="14848"/>
                  </a:cubicBezTo>
                  <a:cubicBezTo>
                    <a:pt x="6310" y="15021"/>
                    <a:pt x="6339" y="15195"/>
                    <a:pt x="6339" y="15369"/>
                  </a:cubicBezTo>
                  <a:cubicBezTo>
                    <a:pt x="6339" y="15514"/>
                    <a:pt x="6339" y="15716"/>
                    <a:pt x="6339" y="15832"/>
                  </a:cubicBezTo>
                  <a:lnTo>
                    <a:pt x="6339" y="15861"/>
                  </a:lnTo>
                  <a:cubicBezTo>
                    <a:pt x="6339" y="15890"/>
                    <a:pt x="6339" y="15890"/>
                    <a:pt x="6339" y="15919"/>
                  </a:cubicBezTo>
                  <a:cubicBezTo>
                    <a:pt x="6367" y="16336"/>
                    <a:pt x="6689" y="16673"/>
                    <a:pt x="7099" y="16673"/>
                  </a:cubicBezTo>
                  <a:cubicBezTo>
                    <a:pt x="7116" y="16673"/>
                    <a:pt x="7132" y="16672"/>
                    <a:pt x="7149" y="16671"/>
                  </a:cubicBezTo>
                  <a:cubicBezTo>
                    <a:pt x="7584" y="16642"/>
                    <a:pt x="7902" y="16295"/>
                    <a:pt x="7902" y="15861"/>
                  </a:cubicBezTo>
                  <a:cubicBezTo>
                    <a:pt x="7873" y="15629"/>
                    <a:pt x="7873" y="15427"/>
                    <a:pt x="7844" y="15253"/>
                  </a:cubicBezTo>
                  <a:cubicBezTo>
                    <a:pt x="7815" y="15050"/>
                    <a:pt x="7786" y="14848"/>
                    <a:pt x="7757" y="14674"/>
                  </a:cubicBezTo>
                  <a:cubicBezTo>
                    <a:pt x="7728" y="14472"/>
                    <a:pt x="7670" y="14298"/>
                    <a:pt x="7641" y="14095"/>
                  </a:cubicBezTo>
                  <a:cubicBezTo>
                    <a:pt x="7613" y="13922"/>
                    <a:pt x="7584" y="13719"/>
                    <a:pt x="7526" y="13545"/>
                  </a:cubicBezTo>
                  <a:lnTo>
                    <a:pt x="7381" y="12996"/>
                  </a:lnTo>
                  <a:lnTo>
                    <a:pt x="7236" y="12446"/>
                  </a:lnTo>
                  <a:cubicBezTo>
                    <a:pt x="7149" y="12069"/>
                    <a:pt x="7005" y="11722"/>
                    <a:pt x="6889" y="11375"/>
                  </a:cubicBezTo>
                  <a:cubicBezTo>
                    <a:pt x="6397" y="9928"/>
                    <a:pt x="5789" y="8567"/>
                    <a:pt x="5095" y="7236"/>
                  </a:cubicBezTo>
                  <a:lnTo>
                    <a:pt x="4574" y="6281"/>
                  </a:lnTo>
                  <a:cubicBezTo>
                    <a:pt x="4400" y="5934"/>
                    <a:pt x="4168" y="5644"/>
                    <a:pt x="3995" y="5326"/>
                  </a:cubicBezTo>
                  <a:cubicBezTo>
                    <a:pt x="3792" y="5007"/>
                    <a:pt x="3618" y="4689"/>
                    <a:pt x="3387" y="4371"/>
                  </a:cubicBezTo>
                  <a:lnTo>
                    <a:pt x="2750" y="3473"/>
                  </a:lnTo>
                  <a:cubicBezTo>
                    <a:pt x="2548" y="3155"/>
                    <a:pt x="2316" y="2866"/>
                    <a:pt x="2113" y="2576"/>
                  </a:cubicBezTo>
                  <a:lnTo>
                    <a:pt x="1419" y="1708"/>
                  </a:lnTo>
                  <a:cubicBezTo>
                    <a:pt x="956" y="1129"/>
                    <a:pt x="464" y="579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2" name="Google Shape;1732;p13"/>
            <p:cNvSpPr/>
            <p:nvPr/>
          </p:nvSpPr>
          <p:spPr>
            <a:xfrm>
              <a:off x="3536850" y="1610775"/>
              <a:ext cx="264125" cy="279050"/>
            </a:xfrm>
            <a:custGeom>
              <a:rect b="b" l="l" r="r" t="t"/>
              <a:pathLst>
                <a:path extrusionOk="0" h="11162" w="10565">
                  <a:moveTo>
                    <a:pt x="0" y="1"/>
                  </a:moveTo>
                  <a:lnTo>
                    <a:pt x="0" y="1"/>
                  </a:lnTo>
                  <a:cubicBezTo>
                    <a:pt x="521" y="348"/>
                    <a:pt x="1042" y="695"/>
                    <a:pt x="1563" y="1071"/>
                  </a:cubicBezTo>
                  <a:lnTo>
                    <a:pt x="2316" y="1650"/>
                  </a:lnTo>
                  <a:cubicBezTo>
                    <a:pt x="2547" y="1824"/>
                    <a:pt x="2808" y="2026"/>
                    <a:pt x="3039" y="2229"/>
                  </a:cubicBezTo>
                  <a:cubicBezTo>
                    <a:pt x="3531" y="2634"/>
                    <a:pt x="3994" y="3011"/>
                    <a:pt x="4457" y="3445"/>
                  </a:cubicBezTo>
                  <a:cubicBezTo>
                    <a:pt x="4689" y="3676"/>
                    <a:pt x="4920" y="3879"/>
                    <a:pt x="5123" y="4110"/>
                  </a:cubicBezTo>
                  <a:lnTo>
                    <a:pt x="5789" y="4776"/>
                  </a:lnTo>
                  <a:cubicBezTo>
                    <a:pt x="6628" y="5673"/>
                    <a:pt x="7438" y="6657"/>
                    <a:pt x="8133" y="7670"/>
                  </a:cubicBezTo>
                  <a:cubicBezTo>
                    <a:pt x="8480" y="8191"/>
                    <a:pt x="8799" y="8712"/>
                    <a:pt x="9088" y="9262"/>
                  </a:cubicBezTo>
                  <a:cubicBezTo>
                    <a:pt x="9378" y="9783"/>
                    <a:pt x="9667" y="10362"/>
                    <a:pt x="9841" y="10912"/>
                  </a:cubicBezTo>
                  <a:lnTo>
                    <a:pt x="9870" y="10941"/>
                  </a:lnTo>
                  <a:cubicBezTo>
                    <a:pt x="9915" y="11078"/>
                    <a:pt x="10052" y="11161"/>
                    <a:pt x="10193" y="11161"/>
                  </a:cubicBezTo>
                  <a:cubicBezTo>
                    <a:pt x="10230" y="11161"/>
                    <a:pt x="10267" y="11155"/>
                    <a:pt x="10304" y="11143"/>
                  </a:cubicBezTo>
                  <a:cubicBezTo>
                    <a:pt x="10477" y="11057"/>
                    <a:pt x="10564" y="10883"/>
                    <a:pt x="10477" y="10709"/>
                  </a:cubicBezTo>
                  <a:cubicBezTo>
                    <a:pt x="10246" y="10073"/>
                    <a:pt x="9927" y="9523"/>
                    <a:pt x="9609" y="8973"/>
                  </a:cubicBezTo>
                  <a:cubicBezTo>
                    <a:pt x="9291" y="8423"/>
                    <a:pt x="8914" y="7902"/>
                    <a:pt x="8538" y="7381"/>
                  </a:cubicBezTo>
                  <a:cubicBezTo>
                    <a:pt x="7786" y="6368"/>
                    <a:pt x="6917" y="5413"/>
                    <a:pt x="6020" y="4544"/>
                  </a:cubicBezTo>
                  <a:lnTo>
                    <a:pt x="5326" y="3879"/>
                  </a:lnTo>
                  <a:cubicBezTo>
                    <a:pt x="5094" y="3676"/>
                    <a:pt x="4863" y="3474"/>
                    <a:pt x="4631" y="3271"/>
                  </a:cubicBezTo>
                  <a:cubicBezTo>
                    <a:pt x="4139" y="2837"/>
                    <a:pt x="3647" y="2461"/>
                    <a:pt x="3155" y="2084"/>
                  </a:cubicBezTo>
                  <a:cubicBezTo>
                    <a:pt x="2894" y="1882"/>
                    <a:pt x="2634" y="1708"/>
                    <a:pt x="2373" y="1534"/>
                  </a:cubicBezTo>
                  <a:lnTo>
                    <a:pt x="1592" y="985"/>
                  </a:lnTo>
                  <a:cubicBezTo>
                    <a:pt x="1071" y="666"/>
                    <a:pt x="550" y="319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3" name="Google Shape;1733;p13"/>
            <p:cNvSpPr/>
            <p:nvPr/>
          </p:nvSpPr>
          <p:spPr>
            <a:xfrm>
              <a:off x="3573750" y="1542050"/>
              <a:ext cx="380625" cy="40250"/>
            </a:xfrm>
            <a:custGeom>
              <a:rect b="b" l="l" r="r" t="t"/>
              <a:pathLst>
                <a:path extrusionOk="0" h="1610" w="15225">
                  <a:moveTo>
                    <a:pt x="8618" y="1"/>
                  </a:moveTo>
                  <a:cubicBezTo>
                    <a:pt x="8216" y="1"/>
                    <a:pt x="7813" y="11"/>
                    <a:pt x="7410" y="29"/>
                  </a:cubicBezTo>
                  <a:lnTo>
                    <a:pt x="6483" y="87"/>
                  </a:lnTo>
                  <a:cubicBezTo>
                    <a:pt x="6165" y="116"/>
                    <a:pt x="5847" y="145"/>
                    <a:pt x="5528" y="174"/>
                  </a:cubicBezTo>
                  <a:cubicBezTo>
                    <a:pt x="4892" y="232"/>
                    <a:pt x="4284" y="347"/>
                    <a:pt x="3647" y="463"/>
                  </a:cubicBezTo>
                  <a:cubicBezTo>
                    <a:pt x="3358" y="492"/>
                    <a:pt x="3039" y="579"/>
                    <a:pt x="2721" y="637"/>
                  </a:cubicBezTo>
                  <a:lnTo>
                    <a:pt x="1824" y="839"/>
                  </a:lnTo>
                  <a:cubicBezTo>
                    <a:pt x="1216" y="984"/>
                    <a:pt x="608" y="1158"/>
                    <a:pt x="0" y="1331"/>
                  </a:cubicBezTo>
                  <a:cubicBezTo>
                    <a:pt x="608" y="1187"/>
                    <a:pt x="1216" y="1042"/>
                    <a:pt x="1824" y="926"/>
                  </a:cubicBezTo>
                  <a:lnTo>
                    <a:pt x="2750" y="752"/>
                  </a:lnTo>
                  <a:cubicBezTo>
                    <a:pt x="3068" y="724"/>
                    <a:pt x="3387" y="666"/>
                    <a:pt x="3676" y="608"/>
                  </a:cubicBezTo>
                  <a:cubicBezTo>
                    <a:pt x="4313" y="550"/>
                    <a:pt x="4920" y="463"/>
                    <a:pt x="5557" y="434"/>
                  </a:cubicBezTo>
                  <a:cubicBezTo>
                    <a:pt x="5876" y="405"/>
                    <a:pt x="6165" y="376"/>
                    <a:pt x="6483" y="376"/>
                  </a:cubicBezTo>
                  <a:lnTo>
                    <a:pt x="7438" y="347"/>
                  </a:lnTo>
                  <a:cubicBezTo>
                    <a:pt x="8683" y="347"/>
                    <a:pt x="9928" y="434"/>
                    <a:pt x="11143" y="637"/>
                  </a:cubicBezTo>
                  <a:cubicBezTo>
                    <a:pt x="11751" y="724"/>
                    <a:pt x="12359" y="839"/>
                    <a:pt x="12967" y="984"/>
                  </a:cubicBezTo>
                  <a:cubicBezTo>
                    <a:pt x="13545" y="1158"/>
                    <a:pt x="14153" y="1331"/>
                    <a:pt x="14674" y="1563"/>
                  </a:cubicBezTo>
                  <a:lnTo>
                    <a:pt x="14703" y="1592"/>
                  </a:lnTo>
                  <a:lnTo>
                    <a:pt x="14732" y="1592"/>
                  </a:lnTo>
                  <a:cubicBezTo>
                    <a:pt x="14768" y="1604"/>
                    <a:pt x="14805" y="1610"/>
                    <a:pt x="14840" y="1610"/>
                  </a:cubicBezTo>
                  <a:cubicBezTo>
                    <a:pt x="14974" y="1610"/>
                    <a:pt x="15097" y="1527"/>
                    <a:pt x="15166" y="1389"/>
                  </a:cubicBezTo>
                  <a:cubicBezTo>
                    <a:pt x="15224" y="1245"/>
                    <a:pt x="15137" y="1042"/>
                    <a:pt x="14964" y="984"/>
                  </a:cubicBezTo>
                  <a:cubicBezTo>
                    <a:pt x="14327" y="724"/>
                    <a:pt x="13719" y="579"/>
                    <a:pt x="13111" y="434"/>
                  </a:cubicBezTo>
                  <a:cubicBezTo>
                    <a:pt x="12475" y="289"/>
                    <a:pt x="11838" y="203"/>
                    <a:pt x="11201" y="145"/>
                  </a:cubicBezTo>
                  <a:cubicBezTo>
                    <a:pt x="10351" y="46"/>
                    <a:pt x="9487" y="1"/>
                    <a:pt x="86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4" name="Google Shape;1734;p13"/>
            <p:cNvSpPr/>
            <p:nvPr/>
          </p:nvSpPr>
          <p:spPr>
            <a:xfrm>
              <a:off x="3536850" y="1263000"/>
              <a:ext cx="274975" cy="268925"/>
            </a:xfrm>
            <a:custGeom>
              <a:rect b="b" l="l" r="r" t="t"/>
              <a:pathLst>
                <a:path extrusionOk="0" h="10757" w="10999">
                  <a:moveTo>
                    <a:pt x="10591" y="1"/>
                  </a:moveTo>
                  <a:cubicBezTo>
                    <a:pt x="10553" y="1"/>
                    <a:pt x="10515" y="7"/>
                    <a:pt x="10477" y="19"/>
                  </a:cubicBezTo>
                  <a:cubicBezTo>
                    <a:pt x="9841" y="280"/>
                    <a:pt x="9320" y="598"/>
                    <a:pt x="8770" y="945"/>
                  </a:cubicBezTo>
                  <a:cubicBezTo>
                    <a:pt x="8220" y="1293"/>
                    <a:pt x="7699" y="1669"/>
                    <a:pt x="7207" y="2045"/>
                  </a:cubicBezTo>
                  <a:cubicBezTo>
                    <a:pt x="6194" y="2827"/>
                    <a:pt x="5297" y="3695"/>
                    <a:pt x="4428" y="4621"/>
                  </a:cubicBezTo>
                  <a:lnTo>
                    <a:pt x="3792" y="5345"/>
                  </a:lnTo>
                  <a:cubicBezTo>
                    <a:pt x="3560" y="5576"/>
                    <a:pt x="3386" y="5808"/>
                    <a:pt x="3184" y="6068"/>
                  </a:cubicBezTo>
                  <a:cubicBezTo>
                    <a:pt x="2779" y="6531"/>
                    <a:pt x="2402" y="7052"/>
                    <a:pt x="2026" y="7573"/>
                  </a:cubicBezTo>
                  <a:cubicBezTo>
                    <a:pt x="1853" y="7805"/>
                    <a:pt x="1679" y="8065"/>
                    <a:pt x="1505" y="8355"/>
                  </a:cubicBezTo>
                  <a:lnTo>
                    <a:pt x="984" y="9136"/>
                  </a:lnTo>
                  <a:cubicBezTo>
                    <a:pt x="637" y="9657"/>
                    <a:pt x="319" y="10207"/>
                    <a:pt x="0" y="10757"/>
                  </a:cubicBezTo>
                  <a:cubicBezTo>
                    <a:pt x="347" y="10207"/>
                    <a:pt x="695" y="9686"/>
                    <a:pt x="1042" y="9165"/>
                  </a:cubicBezTo>
                  <a:lnTo>
                    <a:pt x="1592" y="8412"/>
                  </a:lnTo>
                  <a:cubicBezTo>
                    <a:pt x="1795" y="8152"/>
                    <a:pt x="1968" y="7891"/>
                    <a:pt x="2171" y="7660"/>
                  </a:cubicBezTo>
                  <a:cubicBezTo>
                    <a:pt x="2547" y="7168"/>
                    <a:pt x="2952" y="6676"/>
                    <a:pt x="3358" y="6213"/>
                  </a:cubicBezTo>
                  <a:cubicBezTo>
                    <a:pt x="3589" y="5981"/>
                    <a:pt x="3792" y="5750"/>
                    <a:pt x="3994" y="5518"/>
                  </a:cubicBezTo>
                  <a:lnTo>
                    <a:pt x="4660" y="4853"/>
                  </a:lnTo>
                  <a:cubicBezTo>
                    <a:pt x="5557" y="3984"/>
                    <a:pt x="6483" y="3174"/>
                    <a:pt x="7496" y="2450"/>
                  </a:cubicBezTo>
                  <a:cubicBezTo>
                    <a:pt x="8017" y="2103"/>
                    <a:pt x="8538" y="1756"/>
                    <a:pt x="9059" y="1437"/>
                  </a:cubicBezTo>
                  <a:cubicBezTo>
                    <a:pt x="9580" y="1148"/>
                    <a:pt x="10159" y="858"/>
                    <a:pt x="10709" y="656"/>
                  </a:cubicBezTo>
                  <a:cubicBezTo>
                    <a:pt x="10738" y="656"/>
                    <a:pt x="10738" y="656"/>
                    <a:pt x="10738" y="627"/>
                  </a:cubicBezTo>
                  <a:cubicBezTo>
                    <a:pt x="10912" y="569"/>
                    <a:pt x="10998" y="366"/>
                    <a:pt x="10912" y="193"/>
                  </a:cubicBezTo>
                  <a:cubicBezTo>
                    <a:pt x="10866" y="79"/>
                    <a:pt x="10731" y="1"/>
                    <a:pt x="105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5" name="Google Shape;1735;p13"/>
            <p:cNvSpPr/>
            <p:nvPr/>
          </p:nvSpPr>
          <p:spPr>
            <a:xfrm>
              <a:off x="3412400" y="1163325"/>
              <a:ext cx="83950" cy="372950"/>
            </a:xfrm>
            <a:custGeom>
              <a:rect b="b" l="l" r="r" t="t"/>
              <a:pathLst>
                <a:path extrusionOk="0" h="14918" w="3358">
                  <a:moveTo>
                    <a:pt x="395" y="0"/>
                  </a:moveTo>
                  <a:cubicBezTo>
                    <a:pt x="328" y="0"/>
                    <a:pt x="261" y="24"/>
                    <a:pt x="203" y="70"/>
                  </a:cubicBezTo>
                  <a:cubicBezTo>
                    <a:pt x="29" y="157"/>
                    <a:pt x="0" y="388"/>
                    <a:pt x="116" y="533"/>
                  </a:cubicBezTo>
                  <a:cubicBezTo>
                    <a:pt x="463" y="1025"/>
                    <a:pt x="753" y="1575"/>
                    <a:pt x="1013" y="2125"/>
                  </a:cubicBezTo>
                  <a:cubicBezTo>
                    <a:pt x="1302" y="2675"/>
                    <a:pt x="1534" y="3254"/>
                    <a:pt x="1737" y="3832"/>
                  </a:cubicBezTo>
                  <a:cubicBezTo>
                    <a:pt x="2171" y="5019"/>
                    <a:pt x="2460" y="6206"/>
                    <a:pt x="2721" y="7450"/>
                  </a:cubicBezTo>
                  <a:lnTo>
                    <a:pt x="2865" y="8347"/>
                  </a:lnTo>
                  <a:cubicBezTo>
                    <a:pt x="2923" y="8666"/>
                    <a:pt x="2952" y="8984"/>
                    <a:pt x="3010" y="9303"/>
                  </a:cubicBezTo>
                  <a:cubicBezTo>
                    <a:pt x="3097" y="9910"/>
                    <a:pt x="3126" y="10547"/>
                    <a:pt x="3184" y="11155"/>
                  </a:cubicBezTo>
                  <a:cubicBezTo>
                    <a:pt x="3213" y="11473"/>
                    <a:pt x="3213" y="11792"/>
                    <a:pt x="3213" y="12110"/>
                  </a:cubicBezTo>
                  <a:lnTo>
                    <a:pt x="3242" y="13036"/>
                  </a:lnTo>
                  <a:cubicBezTo>
                    <a:pt x="3242" y="13673"/>
                    <a:pt x="3213" y="14281"/>
                    <a:pt x="3213" y="14917"/>
                  </a:cubicBezTo>
                  <a:cubicBezTo>
                    <a:pt x="3242" y="14281"/>
                    <a:pt x="3300" y="13673"/>
                    <a:pt x="3328" y="13036"/>
                  </a:cubicBezTo>
                  <a:lnTo>
                    <a:pt x="3328" y="12110"/>
                  </a:lnTo>
                  <a:cubicBezTo>
                    <a:pt x="3328" y="11792"/>
                    <a:pt x="3357" y="11473"/>
                    <a:pt x="3328" y="11155"/>
                  </a:cubicBezTo>
                  <a:cubicBezTo>
                    <a:pt x="3328" y="10518"/>
                    <a:pt x="3300" y="9881"/>
                    <a:pt x="3242" y="9274"/>
                  </a:cubicBezTo>
                  <a:cubicBezTo>
                    <a:pt x="3213" y="8955"/>
                    <a:pt x="3213" y="8637"/>
                    <a:pt x="3155" y="8319"/>
                  </a:cubicBezTo>
                  <a:lnTo>
                    <a:pt x="3039" y="7392"/>
                  </a:lnTo>
                  <a:cubicBezTo>
                    <a:pt x="2836" y="6148"/>
                    <a:pt x="2576" y="4903"/>
                    <a:pt x="2200" y="3688"/>
                  </a:cubicBezTo>
                  <a:cubicBezTo>
                    <a:pt x="2026" y="3080"/>
                    <a:pt x="1795" y="2472"/>
                    <a:pt x="1563" y="1893"/>
                  </a:cubicBezTo>
                  <a:cubicBezTo>
                    <a:pt x="1302" y="1286"/>
                    <a:pt x="1042" y="736"/>
                    <a:pt x="666" y="157"/>
                  </a:cubicBezTo>
                  <a:cubicBezTo>
                    <a:pt x="596" y="53"/>
                    <a:pt x="496" y="0"/>
                    <a:pt x="3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6" name="Google Shape;1736;p13"/>
            <p:cNvSpPr/>
            <p:nvPr/>
          </p:nvSpPr>
          <p:spPr>
            <a:xfrm>
              <a:off x="3491250" y="1634650"/>
              <a:ext cx="13775" cy="324900"/>
            </a:xfrm>
            <a:custGeom>
              <a:rect b="b" l="l" r="r" t="t"/>
              <a:pathLst>
                <a:path extrusionOk="0" h="12996" w="551">
                  <a:moveTo>
                    <a:pt x="319" y="1"/>
                  </a:moveTo>
                  <a:cubicBezTo>
                    <a:pt x="406" y="1071"/>
                    <a:pt x="435" y="2142"/>
                    <a:pt x="464" y="3242"/>
                  </a:cubicBezTo>
                  <a:cubicBezTo>
                    <a:pt x="464" y="4313"/>
                    <a:pt x="435" y="5384"/>
                    <a:pt x="406" y="6455"/>
                  </a:cubicBezTo>
                  <a:cubicBezTo>
                    <a:pt x="377" y="7526"/>
                    <a:pt x="319" y="8597"/>
                    <a:pt x="261" y="9667"/>
                  </a:cubicBezTo>
                  <a:cubicBezTo>
                    <a:pt x="174" y="10738"/>
                    <a:pt x="88" y="11780"/>
                    <a:pt x="1" y="12851"/>
                  </a:cubicBezTo>
                  <a:cubicBezTo>
                    <a:pt x="1" y="12938"/>
                    <a:pt x="30" y="12967"/>
                    <a:pt x="88" y="12996"/>
                  </a:cubicBezTo>
                  <a:cubicBezTo>
                    <a:pt x="146" y="12996"/>
                    <a:pt x="203" y="12938"/>
                    <a:pt x="203" y="12880"/>
                  </a:cubicBezTo>
                  <a:cubicBezTo>
                    <a:pt x="290" y="11809"/>
                    <a:pt x="377" y="10738"/>
                    <a:pt x="435" y="9667"/>
                  </a:cubicBezTo>
                  <a:cubicBezTo>
                    <a:pt x="464" y="8597"/>
                    <a:pt x="522" y="7526"/>
                    <a:pt x="522" y="6455"/>
                  </a:cubicBezTo>
                  <a:cubicBezTo>
                    <a:pt x="551" y="5384"/>
                    <a:pt x="551" y="4313"/>
                    <a:pt x="522" y="3213"/>
                  </a:cubicBezTo>
                  <a:cubicBezTo>
                    <a:pt x="464" y="2142"/>
                    <a:pt x="435" y="1071"/>
                    <a:pt x="3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7" name="Google Shape;1737;p13"/>
            <p:cNvSpPr/>
            <p:nvPr/>
          </p:nvSpPr>
          <p:spPr>
            <a:xfrm>
              <a:off x="3369700" y="1634650"/>
              <a:ext cx="108550" cy="381800"/>
            </a:xfrm>
            <a:custGeom>
              <a:rect b="b" l="l" r="r" t="t"/>
              <a:pathLst>
                <a:path extrusionOk="0" h="15272" w="4342">
                  <a:moveTo>
                    <a:pt x="4342" y="1"/>
                  </a:moveTo>
                  <a:lnTo>
                    <a:pt x="4342" y="1"/>
                  </a:lnTo>
                  <a:cubicBezTo>
                    <a:pt x="4081" y="1245"/>
                    <a:pt x="3792" y="2461"/>
                    <a:pt x="3474" y="3676"/>
                  </a:cubicBezTo>
                  <a:cubicBezTo>
                    <a:pt x="3155" y="4863"/>
                    <a:pt x="2837" y="6079"/>
                    <a:pt x="2461" y="7265"/>
                  </a:cubicBezTo>
                  <a:cubicBezTo>
                    <a:pt x="2113" y="8452"/>
                    <a:pt x="1737" y="9667"/>
                    <a:pt x="1332" y="10825"/>
                  </a:cubicBezTo>
                  <a:cubicBezTo>
                    <a:pt x="956" y="12012"/>
                    <a:pt x="550" y="13198"/>
                    <a:pt x="116" y="14356"/>
                  </a:cubicBezTo>
                  <a:lnTo>
                    <a:pt x="116" y="14385"/>
                  </a:lnTo>
                  <a:cubicBezTo>
                    <a:pt x="116" y="14385"/>
                    <a:pt x="116" y="14414"/>
                    <a:pt x="87" y="14414"/>
                  </a:cubicBezTo>
                  <a:cubicBezTo>
                    <a:pt x="0" y="14790"/>
                    <a:pt x="232" y="15138"/>
                    <a:pt x="579" y="15253"/>
                  </a:cubicBezTo>
                  <a:cubicBezTo>
                    <a:pt x="629" y="15266"/>
                    <a:pt x="679" y="15272"/>
                    <a:pt x="729" y="15272"/>
                  </a:cubicBezTo>
                  <a:cubicBezTo>
                    <a:pt x="1028" y="15272"/>
                    <a:pt x="1315" y="15059"/>
                    <a:pt x="1390" y="14761"/>
                  </a:cubicBezTo>
                  <a:cubicBezTo>
                    <a:pt x="1708" y="13546"/>
                    <a:pt x="2026" y="12330"/>
                    <a:pt x="2316" y="11115"/>
                  </a:cubicBezTo>
                  <a:cubicBezTo>
                    <a:pt x="2605" y="9899"/>
                    <a:pt x="2866" y="8654"/>
                    <a:pt x="3126" y="7439"/>
                  </a:cubicBezTo>
                  <a:cubicBezTo>
                    <a:pt x="3358" y="6194"/>
                    <a:pt x="3589" y="4979"/>
                    <a:pt x="3792" y="3734"/>
                  </a:cubicBezTo>
                  <a:cubicBezTo>
                    <a:pt x="4023" y="2490"/>
                    <a:pt x="4197" y="1245"/>
                    <a:pt x="43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38" name="Google Shape;1738;p13"/>
          <p:cNvGrpSpPr/>
          <p:nvPr/>
        </p:nvGrpSpPr>
        <p:grpSpPr>
          <a:xfrm>
            <a:off x="755665" y="407566"/>
            <a:ext cx="2644005" cy="1296217"/>
            <a:chOff x="489925" y="2700450"/>
            <a:chExt cx="1889250" cy="926200"/>
          </a:xfrm>
        </p:grpSpPr>
        <p:sp>
          <p:nvSpPr>
            <p:cNvPr id="1739" name="Google Shape;1739;p1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0" name="Google Shape;1740;p1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1" name="Google Shape;1741;p1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2" name="Google Shape;1742;p1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3" name="Google Shape;1743;p1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4" name="Google Shape;1744;p1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5" name="Google Shape;1745;p1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6" name="Google Shape;1746;p1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47" name="Google Shape;1747;p13"/>
          <p:cNvGrpSpPr/>
          <p:nvPr/>
        </p:nvGrpSpPr>
        <p:grpSpPr>
          <a:xfrm>
            <a:off x="6779815" y="123941"/>
            <a:ext cx="2644005" cy="1296217"/>
            <a:chOff x="489925" y="2700450"/>
            <a:chExt cx="1889250" cy="926200"/>
          </a:xfrm>
        </p:grpSpPr>
        <p:sp>
          <p:nvSpPr>
            <p:cNvPr id="1748" name="Google Shape;1748;p1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9" name="Google Shape;1749;p1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0" name="Google Shape;1750;p1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1" name="Google Shape;1751;p1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2" name="Google Shape;1752;p1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3" name="Google Shape;1753;p1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4" name="Google Shape;1754;p1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5" name="Google Shape;1755;p1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56" name="Google Shape;1756;p13"/>
          <p:cNvGrpSpPr/>
          <p:nvPr/>
        </p:nvGrpSpPr>
        <p:grpSpPr>
          <a:xfrm>
            <a:off x="6881940" y="4129741"/>
            <a:ext cx="2644005" cy="1296217"/>
            <a:chOff x="489925" y="2700450"/>
            <a:chExt cx="1889250" cy="926200"/>
          </a:xfrm>
        </p:grpSpPr>
        <p:sp>
          <p:nvSpPr>
            <p:cNvPr id="1757" name="Google Shape;1757;p1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8" name="Google Shape;1758;p1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9" name="Google Shape;1759;p1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0" name="Google Shape;1760;p1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1" name="Google Shape;1761;p1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2" name="Google Shape;1762;p1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3" name="Google Shape;1763;p1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4" name="Google Shape;1764;p1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5" name="Google Shape;1765;p13"/>
          <p:cNvGrpSpPr/>
          <p:nvPr/>
        </p:nvGrpSpPr>
        <p:grpSpPr>
          <a:xfrm>
            <a:off x="86340" y="4129741"/>
            <a:ext cx="2644005" cy="1296217"/>
            <a:chOff x="489925" y="2700450"/>
            <a:chExt cx="1889250" cy="926200"/>
          </a:xfrm>
        </p:grpSpPr>
        <p:sp>
          <p:nvSpPr>
            <p:cNvPr id="1766" name="Google Shape;1766;p1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7" name="Google Shape;1767;p1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8" name="Google Shape;1768;p1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9" name="Google Shape;1769;p1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0" name="Google Shape;1770;p1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1" name="Google Shape;1771;p1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2" name="Google Shape;1772;p1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3" name="Google Shape;1773;p1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74" name="Google Shape;1774;p13"/>
          <p:cNvGrpSpPr/>
          <p:nvPr/>
        </p:nvGrpSpPr>
        <p:grpSpPr>
          <a:xfrm>
            <a:off x="2877165" y="4243191"/>
            <a:ext cx="2644005" cy="1296217"/>
            <a:chOff x="489925" y="2700450"/>
            <a:chExt cx="1889250" cy="926200"/>
          </a:xfrm>
        </p:grpSpPr>
        <p:sp>
          <p:nvSpPr>
            <p:cNvPr id="1775" name="Google Shape;1775;p1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6" name="Google Shape;1776;p1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7" name="Google Shape;1777;p1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8" name="Google Shape;1778;p1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9" name="Google Shape;1779;p1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0" name="Google Shape;1780;p1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1" name="Google Shape;1781;p1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2" name="Google Shape;1782;p1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83" name="Google Shape;1783;p13"/>
          <p:cNvSpPr txBox="1"/>
          <p:nvPr>
            <p:ph type="ctrTitle"/>
          </p:nvPr>
        </p:nvSpPr>
        <p:spPr>
          <a:xfrm>
            <a:off x="1627746" y="1797100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 sz="2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84" name="Google Shape;1784;p13"/>
          <p:cNvSpPr txBox="1"/>
          <p:nvPr>
            <p:ph idx="1" type="subTitle"/>
          </p:nvPr>
        </p:nvSpPr>
        <p:spPr>
          <a:xfrm>
            <a:off x="1627625" y="2142409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85" name="Google Shape;1785;p13"/>
          <p:cNvSpPr txBox="1"/>
          <p:nvPr>
            <p:ph hasCustomPrompt="1" idx="2" type="title"/>
          </p:nvPr>
        </p:nvSpPr>
        <p:spPr>
          <a:xfrm>
            <a:off x="858799" y="2003650"/>
            <a:ext cx="626400" cy="577800"/>
          </a:xfrm>
          <a:prstGeom prst="rect">
            <a:avLst/>
          </a:prstGeom>
          <a:noFill/>
          <a:ln>
            <a:noFill/>
          </a:ln>
          <a:effectLst>
            <a:outerShdw blurRad="128588" rotWithShape="0" algn="bl" dist="19050">
              <a:schemeClr val="accent1">
                <a:alpha val="5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86" name="Google Shape;1786;p13"/>
          <p:cNvSpPr txBox="1"/>
          <p:nvPr>
            <p:ph idx="3" type="ctrTitle"/>
          </p:nvPr>
        </p:nvSpPr>
        <p:spPr>
          <a:xfrm>
            <a:off x="5593668" y="1797100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 sz="2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87" name="Google Shape;1787;p13"/>
          <p:cNvSpPr txBox="1"/>
          <p:nvPr>
            <p:ph idx="4" type="subTitle"/>
          </p:nvPr>
        </p:nvSpPr>
        <p:spPr>
          <a:xfrm>
            <a:off x="5593625" y="2142409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88" name="Google Shape;1788;p13"/>
          <p:cNvSpPr txBox="1"/>
          <p:nvPr>
            <p:ph hasCustomPrompt="1" idx="5" type="title"/>
          </p:nvPr>
        </p:nvSpPr>
        <p:spPr>
          <a:xfrm>
            <a:off x="4826500" y="2002375"/>
            <a:ext cx="626400" cy="577800"/>
          </a:xfrm>
          <a:prstGeom prst="rect">
            <a:avLst/>
          </a:prstGeom>
          <a:noFill/>
          <a:ln>
            <a:noFill/>
          </a:ln>
          <a:effectLst>
            <a:outerShdw blurRad="128588" rotWithShape="0" algn="bl" dist="19050">
              <a:schemeClr val="accent1">
                <a:alpha val="5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89" name="Google Shape;1789;p13"/>
          <p:cNvSpPr txBox="1"/>
          <p:nvPr>
            <p:ph idx="6" type="ctrTitle"/>
          </p:nvPr>
        </p:nvSpPr>
        <p:spPr>
          <a:xfrm>
            <a:off x="1627742" y="2963432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 sz="2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90" name="Google Shape;1790;p13"/>
          <p:cNvSpPr txBox="1"/>
          <p:nvPr>
            <p:ph idx="7" type="subTitle"/>
          </p:nvPr>
        </p:nvSpPr>
        <p:spPr>
          <a:xfrm>
            <a:off x="1627743" y="3308784"/>
            <a:ext cx="2837100" cy="5760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91" name="Google Shape;1791;p13"/>
          <p:cNvSpPr txBox="1"/>
          <p:nvPr>
            <p:ph hasCustomPrompt="1" idx="8" type="title"/>
          </p:nvPr>
        </p:nvSpPr>
        <p:spPr>
          <a:xfrm>
            <a:off x="855736" y="3169975"/>
            <a:ext cx="626400" cy="577800"/>
          </a:xfrm>
          <a:prstGeom prst="rect">
            <a:avLst/>
          </a:prstGeom>
          <a:noFill/>
          <a:ln>
            <a:noFill/>
          </a:ln>
          <a:effectLst>
            <a:outerShdw blurRad="128588" rotWithShape="0" algn="bl" dist="19050">
              <a:schemeClr val="accent1">
                <a:alpha val="5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92" name="Google Shape;1792;p13"/>
          <p:cNvSpPr txBox="1"/>
          <p:nvPr>
            <p:ph idx="9" type="ctrTitle"/>
          </p:nvPr>
        </p:nvSpPr>
        <p:spPr>
          <a:xfrm>
            <a:off x="5593668" y="2963432"/>
            <a:ext cx="2837100" cy="5778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"/>
              <a:buNone/>
              <a:defRPr sz="2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93" name="Google Shape;1793;p13"/>
          <p:cNvSpPr txBox="1"/>
          <p:nvPr>
            <p:ph idx="13" type="subTitle"/>
          </p:nvPr>
        </p:nvSpPr>
        <p:spPr>
          <a:xfrm>
            <a:off x="5593670" y="3308784"/>
            <a:ext cx="2837100" cy="5760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94" name="Google Shape;1794;p13"/>
          <p:cNvSpPr txBox="1"/>
          <p:nvPr>
            <p:ph hasCustomPrompt="1" idx="14" type="title"/>
          </p:nvPr>
        </p:nvSpPr>
        <p:spPr>
          <a:xfrm>
            <a:off x="4819900" y="3167575"/>
            <a:ext cx="633000" cy="577800"/>
          </a:xfrm>
          <a:prstGeom prst="rect">
            <a:avLst/>
          </a:prstGeom>
          <a:noFill/>
          <a:ln>
            <a:noFill/>
          </a:ln>
          <a:effectLst>
            <a:outerShdw blurRad="128588" rotWithShape="0" algn="bl" dist="19050">
              <a:schemeClr val="accent1">
                <a:alpha val="5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Font typeface="Fira Sans Extra Condensed Medium"/>
              <a:buNone/>
              <a:defRPr sz="48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795" name="Google Shape;1795;p13"/>
          <p:cNvSpPr txBox="1"/>
          <p:nvPr>
            <p:ph idx="15"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ONE_COLUMN_TEXT_1">
    <p:spTree>
      <p:nvGrpSpPr>
        <p:cNvPr id="1796" name="Shape 1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97" name="Google Shape;1797;p14"/>
          <p:cNvGrpSpPr/>
          <p:nvPr/>
        </p:nvGrpSpPr>
        <p:grpSpPr>
          <a:xfrm>
            <a:off x="-77345" y="863104"/>
            <a:ext cx="2118008" cy="2118008"/>
            <a:chOff x="4736875" y="631725"/>
            <a:chExt cx="1278450" cy="1278450"/>
          </a:xfrm>
        </p:grpSpPr>
        <p:sp>
          <p:nvSpPr>
            <p:cNvPr id="1798" name="Google Shape;1798;p14"/>
            <p:cNvSpPr/>
            <p:nvPr/>
          </p:nvSpPr>
          <p:spPr>
            <a:xfrm>
              <a:off x="5387350" y="1328050"/>
              <a:ext cx="21700" cy="96025"/>
            </a:xfrm>
            <a:custGeom>
              <a:rect b="b" l="l" r="r" t="t"/>
              <a:pathLst>
                <a:path extrusionOk="0" h="3841" w="868">
                  <a:moveTo>
                    <a:pt x="1" y="1"/>
                  </a:moveTo>
                  <a:lnTo>
                    <a:pt x="1" y="1"/>
                  </a:lnTo>
                  <a:cubicBezTo>
                    <a:pt x="34" y="301"/>
                    <a:pt x="101" y="568"/>
                    <a:pt x="134" y="835"/>
                  </a:cubicBezTo>
                  <a:cubicBezTo>
                    <a:pt x="134" y="868"/>
                    <a:pt x="134" y="902"/>
                    <a:pt x="167" y="935"/>
                  </a:cubicBezTo>
                  <a:cubicBezTo>
                    <a:pt x="267" y="1669"/>
                    <a:pt x="367" y="2369"/>
                    <a:pt x="434" y="2770"/>
                  </a:cubicBezTo>
                  <a:cubicBezTo>
                    <a:pt x="588" y="3633"/>
                    <a:pt x="686" y="3841"/>
                    <a:pt x="752" y="3841"/>
                  </a:cubicBezTo>
                  <a:cubicBezTo>
                    <a:pt x="758" y="3841"/>
                    <a:pt x="763" y="3839"/>
                    <a:pt x="768" y="3837"/>
                  </a:cubicBezTo>
                  <a:cubicBezTo>
                    <a:pt x="834" y="3837"/>
                    <a:pt x="868" y="3637"/>
                    <a:pt x="634" y="2736"/>
                  </a:cubicBezTo>
                  <a:cubicBezTo>
                    <a:pt x="534" y="2336"/>
                    <a:pt x="367" y="1635"/>
                    <a:pt x="201" y="902"/>
                  </a:cubicBezTo>
                  <a:cubicBezTo>
                    <a:pt x="201" y="902"/>
                    <a:pt x="201" y="868"/>
                    <a:pt x="201" y="835"/>
                  </a:cubicBezTo>
                  <a:cubicBezTo>
                    <a:pt x="134" y="568"/>
                    <a:pt x="67" y="301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5424875" y="152652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67" y="1"/>
                  </a:moveTo>
                  <a:cubicBezTo>
                    <a:pt x="1" y="1"/>
                    <a:pt x="34" y="535"/>
                    <a:pt x="101" y="1202"/>
                  </a:cubicBezTo>
                  <a:cubicBezTo>
                    <a:pt x="134" y="1836"/>
                    <a:pt x="234" y="2603"/>
                    <a:pt x="301" y="3070"/>
                  </a:cubicBezTo>
                  <a:cubicBezTo>
                    <a:pt x="453" y="3923"/>
                    <a:pt x="634" y="4108"/>
                    <a:pt x="842" y="4108"/>
                  </a:cubicBezTo>
                  <a:cubicBezTo>
                    <a:pt x="861" y="4108"/>
                    <a:pt x="881" y="4107"/>
                    <a:pt x="901" y="4104"/>
                  </a:cubicBezTo>
                  <a:cubicBezTo>
                    <a:pt x="1101" y="4037"/>
                    <a:pt x="1235" y="3837"/>
                    <a:pt x="1035" y="2936"/>
                  </a:cubicBezTo>
                  <a:cubicBezTo>
                    <a:pt x="935" y="2469"/>
                    <a:pt x="701" y="1735"/>
                    <a:pt x="534" y="1102"/>
                  </a:cubicBezTo>
                  <a:cubicBezTo>
                    <a:pt x="334" y="501"/>
                    <a:pt x="134" y="1"/>
                    <a:pt x="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5459075" y="1730775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361" y="0"/>
                  </a:moveTo>
                  <a:cubicBezTo>
                    <a:pt x="352" y="0"/>
                    <a:pt x="343" y="1"/>
                    <a:pt x="334" y="3"/>
                  </a:cubicBezTo>
                  <a:cubicBezTo>
                    <a:pt x="34" y="70"/>
                    <a:pt x="0" y="1204"/>
                    <a:pt x="67" y="1705"/>
                  </a:cubicBezTo>
                  <a:cubicBezTo>
                    <a:pt x="118" y="2060"/>
                    <a:pt x="304" y="2164"/>
                    <a:pt x="537" y="2164"/>
                  </a:cubicBezTo>
                  <a:cubicBezTo>
                    <a:pt x="610" y="2164"/>
                    <a:pt x="688" y="2154"/>
                    <a:pt x="767" y="2138"/>
                  </a:cubicBezTo>
                  <a:cubicBezTo>
                    <a:pt x="1101" y="2072"/>
                    <a:pt x="1335" y="1938"/>
                    <a:pt x="1234" y="1471"/>
                  </a:cubicBezTo>
                  <a:cubicBezTo>
                    <a:pt x="1105" y="1018"/>
                    <a:pt x="662" y="0"/>
                    <a:pt x="3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5408200" y="1319725"/>
              <a:ext cx="55900" cy="81275"/>
            </a:xfrm>
            <a:custGeom>
              <a:rect b="b" l="l" r="r" t="t"/>
              <a:pathLst>
                <a:path extrusionOk="0" h="3251" w="2236">
                  <a:moveTo>
                    <a:pt x="1" y="1"/>
                  </a:moveTo>
                  <a:lnTo>
                    <a:pt x="1" y="1"/>
                  </a:lnTo>
                  <a:cubicBezTo>
                    <a:pt x="167" y="234"/>
                    <a:pt x="301" y="467"/>
                    <a:pt x="434" y="701"/>
                  </a:cubicBezTo>
                  <a:cubicBezTo>
                    <a:pt x="467" y="734"/>
                    <a:pt x="467" y="768"/>
                    <a:pt x="501" y="768"/>
                  </a:cubicBezTo>
                  <a:cubicBezTo>
                    <a:pt x="901" y="1435"/>
                    <a:pt x="1268" y="2035"/>
                    <a:pt x="1468" y="2369"/>
                  </a:cubicBezTo>
                  <a:cubicBezTo>
                    <a:pt x="1897" y="3055"/>
                    <a:pt x="2056" y="3251"/>
                    <a:pt x="2135" y="3251"/>
                  </a:cubicBezTo>
                  <a:cubicBezTo>
                    <a:pt x="2148" y="3251"/>
                    <a:pt x="2159" y="3245"/>
                    <a:pt x="2169" y="3236"/>
                  </a:cubicBezTo>
                  <a:cubicBezTo>
                    <a:pt x="2235" y="3203"/>
                    <a:pt x="2202" y="3036"/>
                    <a:pt x="1635" y="2269"/>
                  </a:cubicBezTo>
                  <a:cubicBezTo>
                    <a:pt x="1401" y="1935"/>
                    <a:pt x="968" y="1368"/>
                    <a:pt x="534" y="734"/>
                  </a:cubicBezTo>
                  <a:cubicBezTo>
                    <a:pt x="534" y="734"/>
                    <a:pt x="501" y="701"/>
                    <a:pt x="501" y="701"/>
                  </a:cubicBezTo>
                  <a:cubicBezTo>
                    <a:pt x="334" y="467"/>
                    <a:pt x="167" y="234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2" name="Google Shape;1802;p14"/>
            <p:cNvSpPr/>
            <p:nvPr/>
          </p:nvSpPr>
          <p:spPr>
            <a:xfrm>
              <a:off x="5519100" y="1487300"/>
              <a:ext cx="65075" cy="88300"/>
            </a:xfrm>
            <a:custGeom>
              <a:rect b="b" l="l" r="r" t="t"/>
              <a:pathLst>
                <a:path extrusionOk="0" h="3532" w="2603">
                  <a:moveTo>
                    <a:pt x="77" y="0"/>
                  </a:moveTo>
                  <a:cubicBezTo>
                    <a:pt x="73" y="0"/>
                    <a:pt x="70" y="1"/>
                    <a:pt x="68" y="2"/>
                  </a:cubicBezTo>
                  <a:cubicBezTo>
                    <a:pt x="1" y="69"/>
                    <a:pt x="234" y="536"/>
                    <a:pt x="535" y="1103"/>
                  </a:cubicBezTo>
                  <a:cubicBezTo>
                    <a:pt x="835" y="1703"/>
                    <a:pt x="1202" y="2370"/>
                    <a:pt x="1435" y="2771"/>
                  </a:cubicBezTo>
                  <a:cubicBezTo>
                    <a:pt x="1801" y="3356"/>
                    <a:pt x="2024" y="3531"/>
                    <a:pt x="2196" y="3531"/>
                  </a:cubicBezTo>
                  <a:cubicBezTo>
                    <a:pt x="2259" y="3531"/>
                    <a:pt x="2315" y="3507"/>
                    <a:pt x="2369" y="3471"/>
                  </a:cubicBezTo>
                  <a:cubicBezTo>
                    <a:pt x="2569" y="3371"/>
                    <a:pt x="2603" y="3104"/>
                    <a:pt x="2069" y="2370"/>
                  </a:cubicBezTo>
                  <a:cubicBezTo>
                    <a:pt x="1802" y="1970"/>
                    <a:pt x="1302" y="1370"/>
                    <a:pt x="902" y="869"/>
                  </a:cubicBezTo>
                  <a:cubicBezTo>
                    <a:pt x="485" y="389"/>
                    <a:pt x="161" y="0"/>
                    <a:pt x="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3" name="Google Shape;1803;p14"/>
            <p:cNvSpPr/>
            <p:nvPr/>
          </p:nvSpPr>
          <p:spPr>
            <a:xfrm>
              <a:off x="5630025" y="1660225"/>
              <a:ext cx="48400" cy="49725"/>
            </a:xfrm>
            <a:custGeom>
              <a:rect b="b" l="l" r="r" t="t"/>
              <a:pathLst>
                <a:path extrusionOk="0" h="1989" w="1936">
                  <a:moveTo>
                    <a:pt x="350" y="0"/>
                  </a:moveTo>
                  <a:cubicBezTo>
                    <a:pt x="318" y="0"/>
                    <a:pt x="290" y="7"/>
                    <a:pt x="267" y="23"/>
                  </a:cubicBezTo>
                  <a:cubicBezTo>
                    <a:pt x="0" y="190"/>
                    <a:pt x="401" y="1291"/>
                    <a:pt x="634" y="1691"/>
                  </a:cubicBezTo>
                  <a:cubicBezTo>
                    <a:pt x="780" y="1910"/>
                    <a:pt x="925" y="1989"/>
                    <a:pt x="1076" y="1989"/>
                  </a:cubicBezTo>
                  <a:cubicBezTo>
                    <a:pt x="1202" y="1989"/>
                    <a:pt x="1332" y="1934"/>
                    <a:pt x="1468" y="1858"/>
                  </a:cubicBezTo>
                  <a:cubicBezTo>
                    <a:pt x="1735" y="1658"/>
                    <a:pt x="1935" y="1424"/>
                    <a:pt x="1635" y="1024"/>
                  </a:cubicBezTo>
                  <a:cubicBezTo>
                    <a:pt x="1364" y="662"/>
                    <a:pt x="656" y="0"/>
                    <a:pt x="3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5419050" y="1299700"/>
              <a:ext cx="87575" cy="58950"/>
            </a:xfrm>
            <a:custGeom>
              <a:rect b="b" l="l" r="r" t="t"/>
              <a:pathLst>
                <a:path extrusionOk="0" h="2358" w="3503">
                  <a:moveTo>
                    <a:pt x="0" y="1"/>
                  </a:moveTo>
                  <a:cubicBezTo>
                    <a:pt x="1" y="2"/>
                    <a:pt x="68" y="68"/>
                    <a:pt x="200" y="168"/>
                  </a:cubicBezTo>
                  <a:cubicBezTo>
                    <a:pt x="434" y="334"/>
                    <a:pt x="667" y="468"/>
                    <a:pt x="901" y="635"/>
                  </a:cubicBezTo>
                  <a:cubicBezTo>
                    <a:pt x="934" y="668"/>
                    <a:pt x="934" y="668"/>
                    <a:pt x="967" y="701"/>
                  </a:cubicBezTo>
                  <a:cubicBezTo>
                    <a:pt x="1568" y="1135"/>
                    <a:pt x="2168" y="1569"/>
                    <a:pt x="2502" y="1802"/>
                  </a:cubicBezTo>
                  <a:cubicBezTo>
                    <a:pt x="3089" y="2229"/>
                    <a:pt x="3335" y="2357"/>
                    <a:pt x="3426" y="2357"/>
                  </a:cubicBezTo>
                  <a:cubicBezTo>
                    <a:pt x="3449" y="2357"/>
                    <a:pt x="3463" y="2349"/>
                    <a:pt x="3469" y="2336"/>
                  </a:cubicBezTo>
                  <a:cubicBezTo>
                    <a:pt x="3503" y="2269"/>
                    <a:pt x="3403" y="2136"/>
                    <a:pt x="2602" y="1635"/>
                  </a:cubicBezTo>
                  <a:cubicBezTo>
                    <a:pt x="2235" y="1402"/>
                    <a:pt x="1635" y="1035"/>
                    <a:pt x="1001" y="635"/>
                  </a:cubicBezTo>
                  <a:cubicBezTo>
                    <a:pt x="967" y="635"/>
                    <a:pt x="934" y="601"/>
                    <a:pt x="934" y="601"/>
                  </a:cubicBezTo>
                  <a:cubicBezTo>
                    <a:pt x="701" y="468"/>
                    <a:pt x="467" y="301"/>
                    <a:pt x="234" y="168"/>
                  </a:cubicBezTo>
                  <a:cubicBezTo>
                    <a:pt x="68" y="68"/>
                    <a:pt x="1" y="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5591675" y="1415325"/>
              <a:ext cx="90075" cy="61650"/>
            </a:xfrm>
            <a:custGeom>
              <a:rect b="b" l="l" r="r" t="t"/>
              <a:pathLst>
                <a:path extrusionOk="0" h="2466" w="3603">
                  <a:moveTo>
                    <a:pt x="63" y="1"/>
                  </a:moveTo>
                  <a:cubicBezTo>
                    <a:pt x="48" y="1"/>
                    <a:pt x="37" y="5"/>
                    <a:pt x="33" y="12"/>
                  </a:cubicBezTo>
                  <a:cubicBezTo>
                    <a:pt x="0" y="79"/>
                    <a:pt x="400" y="446"/>
                    <a:pt x="901" y="846"/>
                  </a:cubicBezTo>
                  <a:cubicBezTo>
                    <a:pt x="1401" y="1280"/>
                    <a:pt x="2001" y="1747"/>
                    <a:pt x="2368" y="2014"/>
                  </a:cubicBezTo>
                  <a:cubicBezTo>
                    <a:pt x="2827" y="2353"/>
                    <a:pt x="3095" y="2465"/>
                    <a:pt x="3265" y="2465"/>
                  </a:cubicBezTo>
                  <a:cubicBezTo>
                    <a:pt x="3379" y="2465"/>
                    <a:pt x="3449" y="2414"/>
                    <a:pt x="3503" y="2347"/>
                  </a:cubicBezTo>
                  <a:cubicBezTo>
                    <a:pt x="3603" y="2147"/>
                    <a:pt x="3569" y="1914"/>
                    <a:pt x="2769" y="1413"/>
                  </a:cubicBezTo>
                  <a:cubicBezTo>
                    <a:pt x="2368" y="1180"/>
                    <a:pt x="1701" y="813"/>
                    <a:pt x="1134" y="479"/>
                  </a:cubicBezTo>
                  <a:cubicBezTo>
                    <a:pt x="633" y="214"/>
                    <a:pt x="184" y="1"/>
                    <a:pt x="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576177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398" y="1"/>
                  </a:moveTo>
                  <a:cubicBezTo>
                    <a:pt x="287" y="1"/>
                    <a:pt x="205" y="23"/>
                    <a:pt x="168" y="75"/>
                  </a:cubicBezTo>
                  <a:cubicBezTo>
                    <a:pt x="1" y="309"/>
                    <a:pt x="768" y="1176"/>
                    <a:pt x="1168" y="1476"/>
                  </a:cubicBezTo>
                  <a:cubicBezTo>
                    <a:pt x="1309" y="1569"/>
                    <a:pt x="1424" y="1610"/>
                    <a:pt x="1524" y="1610"/>
                  </a:cubicBezTo>
                  <a:cubicBezTo>
                    <a:pt x="1709" y="1610"/>
                    <a:pt x="1839" y="1471"/>
                    <a:pt x="1969" y="1276"/>
                  </a:cubicBezTo>
                  <a:cubicBezTo>
                    <a:pt x="2169" y="1009"/>
                    <a:pt x="2236" y="742"/>
                    <a:pt x="1836" y="475"/>
                  </a:cubicBezTo>
                  <a:cubicBezTo>
                    <a:pt x="1499" y="268"/>
                    <a:pt x="780" y="1"/>
                    <a:pt x="3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5426550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0" y="1"/>
                  </a:moveTo>
                  <a:cubicBezTo>
                    <a:pt x="2" y="1"/>
                    <a:pt x="101" y="34"/>
                    <a:pt x="267" y="68"/>
                  </a:cubicBezTo>
                  <a:cubicBezTo>
                    <a:pt x="534" y="101"/>
                    <a:pt x="801" y="168"/>
                    <a:pt x="1068" y="234"/>
                  </a:cubicBezTo>
                  <a:cubicBezTo>
                    <a:pt x="1101" y="234"/>
                    <a:pt x="1134" y="234"/>
                    <a:pt x="1168" y="268"/>
                  </a:cubicBezTo>
                  <a:cubicBezTo>
                    <a:pt x="1902" y="435"/>
                    <a:pt x="2602" y="601"/>
                    <a:pt x="3002" y="701"/>
                  </a:cubicBezTo>
                  <a:cubicBezTo>
                    <a:pt x="3530" y="819"/>
                    <a:pt x="3806" y="867"/>
                    <a:pt x="3950" y="867"/>
                  </a:cubicBezTo>
                  <a:cubicBezTo>
                    <a:pt x="4053" y="867"/>
                    <a:pt x="4089" y="843"/>
                    <a:pt x="4103" y="801"/>
                  </a:cubicBezTo>
                  <a:cubicBezTo>
                    <a:pt x="4103" y="735"/>
                    <a:pt x="3936" y="635"/>
                    <a:pt x="3036" y="501"/>
                  </a:cubicBezTo>
                  <a:cubicBezTo>
                    <a:pt x="2636" y="435"/>
                    <a:pt x="1935" y="334"/>
                    <a:pt x="1168" y="201"/>
                  </a:cubicBezTo>
                  <a:lnTo>
                    <a:pt x="1101" y="201"/>
                  </a:lnTo>
                  <a:cubicBezTo>
                    <a:pt x="801" y="134"/>
                    <a:pt x="534" y="101"/>
                    <a:pt x="267" y="34"/>
                  </a:cubicBezTo>
                  <a:cubicBezTo>
                    <a:pt x="101" y="34"/>
                    <a:pt x="2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5630850" y="1321250"/>
              <a:ext cx="103450" cy="27625"/>
            </a:xfrm>
            <a:custGeom>
              <a:rect b="b" l="l" r="r" t="t"/>
              <a:pathLst>
                <a:path extrusionOk="0" h="1105" w="4138">
                  <a:moveTo>
                    <a:pt x="281" y="1"/>
                  </a:moveTo>
                  <a:cubicBezTo>
                    <a:pt x="118" y="1"/>
                    <a:pt x="15" y="11"/>
                    <a:pt x="1" y="39"/>
                  </a:cubicBezTo>
                  <a:cubicBezTo>
                    <a:pt x="1" y="106"/>
                    <a:pt x="501" y="273"/>
                    <a:pt x="1135" y="473"/>
                  </a:cubicBezTo>
                  <a:cubicBezTo>
                    <a:pt x="1769" y="673"/>
                    <a:pt x="2503" y="873"/>
                    <a:pt x="2936" y="1007"/>
                  </a:cubicBezTo>
                  <a:cubicBezTo>
                    <a:pt x="3243" y="1075"/>
                    <a:pt x="3472" y="1104"/>
                    <a:pt x="3643" y="1104"/>
                  </a:cubicBezTo>
                  <a:cubicBezTo>
                    <a:pt x="3973" y="1104"/>
                    <a:pt x="4082" y="994"/>
                    <a:pt x="4104" y="840"/>
                  </a:cubicBezTo>
                  <a:cubicBezTo>
                    <a:pt x="4137" y="606"/>
                    <a:pt x="4004" y="406"/>
                    <a:pt x="3103" y="273"/>
                  </a:cubicBezTo>
                  <a:cubicBezTo>
                    <a:pt x="2636" y="173"/>
                    <a:pt x="1869" y="106"/>
                    <a:pt x="1202" y="39"/>
                  </a:cubicBezTo>
                  <a:cubicBezTo>
                    <a:pt x="836" y="20"/>
                    <a:pt x="503" y="1"/>
                    <a:pt x="2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5834325" y="1354975"/>
              <a:ext cx="56750" cy="30700"/>
            </a:xfrm>
            <a:custGeom>
              <a:rect b="b" l="l" r="r" t="t"/>
              <a:pathLst>
                <a:path extrusionOk="0" h="1228" w="2270">
                  <a:moveTo>
                    <a:pt x="1312" y="1"/>
                  </a:moveTo>
                  <a:cubicBezTo>
                    <a:pt x="781" y="1"/>
                    <a:pt x="93" y="88"/>
                    <a:pt x="68" y="292"/>
                  </a:cubicBezTo>
                  <a:cubicBezTo>
                    <a:pt x="1" y="592"/>
                    <a:pt x="1035" y="1092"/>
                    <a:pt x="1502" y="1192"/>
                  </a:cubicBezTo>
                  <a:cubicBezTo>
                    <a:pt x="1586" y="1216"/>
                    <a:pt x="1661" y="1227"/>
                    <a:pt x="1726" y="1227"/>
                  </a:cubicBezTo>
                  <a:cubicBezTo>
                    <a:pt x="2026" y="1227"/>
                    <a:pt x="2148" y="999"/>
                    <a:pt x="2203" y="725"/>
                  </a:cubicBezTo>
                  <a:cubicBezTo>
                    <a:pt x="2269" y="392"/>
                    <a:pt x="2236" y="125"/>
                    <a:pt x="1736" y="25"/>
                  </a:cubicBezTo>
                  <a:cubicBezTo>
                    <a:pt x="1625" y="9"/>
                    <a:pt x="1476" y="1"/>
                    <a:pt x="13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0" name="Google Shape;1810;p14"/>
            <p:cNvSpPr/>
            <p:nvPr/>
          </p:nvSpPr>
          <p:spPr>
            <a:xfrm>
              <a:off x="5433225" y="1239275"/>
              <a:ext cx="95925" cy="20425"/>
            </a:xfrm>
            <a:custGeom>
              <a:rect b="b" l="l" r="r" t="t"/>
              <a:pathLst>
                <a:path extrusionOk="0" h="817" w="3837">
                  <a:moveTo>
                    <a:pt x="3686" y="0"/>
                  </a:moveTo>
                  <a:cubicBezTo>
                    <a:pt x="3542" y="0"/>
                    <a:pt x="3266" y="45"/>
                    <a:pt x="2735" y="183"/>
                  </a:cubicBezTo>
                  <a:cubicBezTo>
                    <a:pt x="2335" y="283"/>
                    <a:pt x="1635" y="450"/>
                    <a:pt x="901" y="616"/>
                  </a:cubicBezTo>
                  <a:cubicBezTo>
                    <a:pt x="867" y="616"/>
                    <a:pt x="834" y="616"/>
                    <a:pt x="801" y="650"/>
                  </a:cubicBezTo>
                  <a:cubicBezTo>
                    <a:pt x="534" y="683"/>
                    <a:pt x="267" y="750"/>
                    <a:pt x="0" y="817"/>
                  </a:cubicBezTo>
                  <a:cubicBezTo>
                    <a:pt x="267" y="783"/>
                    <a:pt x="534" y="717"/>
                    <a:pt x="834" y="683"/>
                  </a:cubicBezTo>
                  <a:lnTo>
                    <a:pt x="901" y="683"/>
                  </a:lnTo>
                  <a:cubicBezTo>
                    <a:pt x="1668" y="550"/>
                    <a:pt x="2369" y="450"/>
                    <a:pt x="2769" y="383"/>
                  </a:cubicBezTo>
                  <a:cubicBezTo>
                    <a:pt x="3669" y="216"/>
                    <a:pt x="3836" y="149"/>
                    <a:pt x="3836" y="49"/>
                  </a:cubicBezTo>
                  <a:cubicBezTo>
                    <a:pt x="3823" y="22"/>
                    <a:pt x="3786" y="0"/>
                    <a:pt x="36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1" name="Google Shape;1811;p14"/>
            <p:cNvSpPr/>
            <p:nvPr/>
          </p:nvSpPr>
          <p:spPr>
            <a:xfrm>
              <a:off x="5630850" y="1193850"/>
              <a:ext cx="103450" cy="27575"/>
            </a:xfrm>
            <a:custGeom>
              <a:rect b="b" l="l" r="r" t="t"/>
              <a:pathLst>
                <a:path extrusionOk="0" h="1103" w="4138">
                  <a:moveTo>
                    <a:pt x="3643" y="1"/>
                  </a:moveTo>
                  <a:cubicBezTo>
                    <a:pt x="3472" y="1"/>
                    <a:pt x="3243" y="30"/>
                    <a:pt x="2936" y="98"/>
                  </a:cubicBezTo>
                  <a:cubicBezTo>
                    <a:pt x="2503" y="199"/>
                    <a:pt x="1769" y="432"/>
                    <a:pt x="1135" y="632"/>
                  </a:cubicBezTo>
                  <a:cubicBezTo>
                    <a:pt x="501" y="799"/>
                    <a:pt x="1" y="999"/>
                    <a:pt x="1" y="1066"/>
                  </a:cubicBezTo>
                  <a:cubicBezTo>
                    <a:pt x="14" y="1091"/>
                    <a:pt x="99" y="1102"/>
                    <a:pt x="236" y="1102"/>
                  </a:cubicBezTo>
                  <a:cubicBezTo>
                    <a:pt x="457" y="1102"/>
                    <a:pt x="810" y="1074"/>
                    <a:pt x="1202" y="1032"/>
                  </a:cubicBezTo>
                  <a:cubicBezTo>
                    <a:pt x="1869" y="999"/>
                    <a:pt x="2636" y="899"/>
                    <a:pt x="3103" y="832"/>
                  </a:cubicBezTo>
                  <a:cubicBezTo>
                    <a:pt x="4004" y="666"/>
                    <a:pt x="4137" y="465"/>
                    <a:pt x="4104" y="265"/>
                  </a:cubicBezTo>
                  <a:cubicBezTo>
                    <a:pt x="4082" y="111"/>
                    <a:pt x="3973" y="1"/>
                    <a:pt x="3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834325" y="1156525"/>
              <a:ext cx="56750" cy="30525"/>
            </a:xfrm>
            <a:custGeom>
              <a:rect b="b" l="l" r="r" t="t"/>
              <a:pathLst>
                <a:path extrusionOk="0" h="1221" w="2270">
                  <a:moveTo>
                    <a:pt x="1703" y="0"/>
                  </a:moveTo>
                  <a:cubicBezTo>
                    <a:pt x="1643" y="0"/>
                    <a:pt x="1576" y="8"/>
                    <a:pt x="1502" y="24"/>
                  </a:cubicBezTo>
                  <a:cubicBezTo>
                    <a:pt x="1035" y="157"/>
                    <a:pt x="1" y="657"/>
                    <a:pt x="68" y="924"/>
                  </a:cubicBezTo>
                  <a:cubicBezTo>
                    <a:pt x="92" y="1143"/>
                    <a:pt x="718" y="1220"/>
                    <a:pt x="1236" y="1220"/>
                  </a:cubicBezTo>
                  <a:cubicBezTo>
                    <a:pt x="1430" y="1220"/>
                    <a:pt x="1609" y="1209"/>
                    <a:pt x="1736" y="1191"/>
                  </a:cubicBezTo>
                  <a:cubicBezTo>
                    <a:pt x="2236" y="1124"/>
                    <a:pt x="2269" y="824"/>
                    <a:pt x="2203" y="491"/>
                  </a:cubicBezTo>
                  <a:cubicBezTo>
                    <a:pt x="2146" y="210"/>
                    <a:pt x="2020" y="0"/>
                    <a:pt x="1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240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3218" y="1"/>
                  </a:moveTo>
                  <a:cubicBezTo>
                    <a:pt x="3119" y="1"/>
                    <a:pt x="2871" y="119"/>
                    <a:pt x="2302" y="559"/>
                  </a:cubicBezTo>
                  <a:cubicBezTo>
                    <a:pt x="1968" y="793"/>
                    <a:pt x="1368" y="1226"/>
                    <a:pt x="767" y="1660"/>
                  </a:cubicBezTo>
                  <a:cubicBezTo>
                    <a:pt x="734" y="1660"/>
                    <a:pt x="734" y="1693"/>
                    <a:pt x="701" y="1693"/>
                  </a:cubicBezTo>
                  <a:cubicBezTo>
                    <a:pt x="467" y="1860"/>
                    <a:pt x="234" y="2027"/>
                    <a:pt x="0" y="2194"/>
                  </a:cubicBezTo>
                  <a:cubicBezTo>
                    <a:pt x="267" y="2060"/>
                    <a:pt x="501" y="1893"/>
                    <a:pt x="734" y="1760"/>
                  </a:cubicBezTo>
                  <a:cubicBezTo>
                    <a:pt x="734" y="1727"/>
                    <a:pt x="767" y="1727"/>
                    <a:pt x="801" y="1693"/>
                  </a:cubicBezTo>
                  <a:cubicBezTo>
                    <a:pt x="1435" y="1293"/>
                    <a:pt x="2035" y="926"/>
                    <a:pt x="2402" y="726"/>
                  </a:cubicBezTo>
                  <a:cubicBezTo>
                    <a:pt x="3203" y="226"/>
                    <a:pt x="3303" y="92"/>
                    <a:pt x="3269" y="25"/>
                  </a:cubicBezTo>
                  <a:cubicBezTo>
                    <a:pt x="3262" y="10"/>
                    <a:pt x="3246" y="1"/>
                    <a:pt x="3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5591675" y="1065350"/>
              <a:ext cx="90075" cy="61200"/>
            </a:xfrm>
            <a:custGeom>
              <a:rect b="b" l="l" r="r" t="t"/>
              <a:pathLst>
                <a:path extrusionOk="0" h="2448" w="3603">
                  <a:moveTo>
                    <a:pt x="3263" y="0"/>
                  </a:moveTo>
                  <a:cubicBezTo>
                    <a:pt x="3093" y="0"/>
                    <a:pt x="2826" y="117"/>
                    <a:pt x="2368" y="435"/>
                  </a:cubicBezTo>
                  <a:cubicBezTo>
                    <a:pt x="2001" y="702"/>
                    <a:pt x="1401" y="1202"/>
                    <a:pt x="901" y="1603"/>
                  </a:cubicBezTo>
                  <a:cubicBezTo>
                    <a:pt x="400" y="2036"/>
                    <a:pt x="0" y="2403"/>
                    <a:pt x="33" y="2436"/>
                  </a:cubicBezTo>
                  <a:cubicBezTo>
                    <a:pt x="37" y="2444"/>
                    <a:pt x="48" y="2448"/>
                    <a:pt x="63" y="2448"/>
                  </a:cubicBezTo>
                  <a:cubicBezTo>
                    <a:pt x="184" y="2448"/>
                    <a:pt x="633" y="2235"/>
                    <a:pt x="1134" y="1969"/>
                  </a:cubicBezTo>
                  <a:cubicBezTo>
                    <a:pt x="1701" y="1669"/>
                    <a:pt x="2368" y="1302"/>
                    <a:pt x="2769" y="1069"/>
                  </a:cubicBezTo>
                  <a:cubicBezTo>
                    <a:pt x="3569" y="568"/>
                    <a:pt x="3603" y="335"/>
                    <a:pt x="3503" y="135"/>
                  </a:cubicBezTo>
                  <a:cubicBezTo>
                    <a:pt x="3449" y="54"/>
                    <a:pt x="3378" y="0"/>
                    <a:pt x="326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576177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1528" y="0"/>
                  </a:moveTo>
                  <a:cubicBezTo>
                    <a:pt x="1427" y="0"/>
                    <a:pt x="1310" y="44"/>
                    <a:pt x="1168" y="150"/>
                  </a:cubicBezTo>
                  <a:cubicBezTo>
                    <a:pt x="768" y="450"/>
                    <a:pt x="1" y="1284"/>
                    <a:pt x="168" y="1551"/>
                  </a:cubicBezTo>
                  <a:cubicBezTo>
                    <a:pt x="203" y="1601"/>
                    <a:pt x="279" y="1622"/>
                    <a:pt x="382" y="1622"/>
                  </a:cubicBezTo>
                  <a:cubicBezTo>
                    <a:pt x="760" y="1622"/>
                    <a:pt x="1494" y="1335"/>
                    <a:pt x="1836" y="1151"/>
                  </a:cubicBezTo>
                  <a:cubicBezTo>
                    <a:pt x="2236" y="884"/>
                    <a:pt x="2169" y="617"/>
                    <a:pt x="1969" y="317"/>
                  </a:cubicBezTo>
                  <a:cubicBezTo>
                    <a:pt x="1840" y="145"/>
                    <a:pt x="1711" y="0"/>
                    <a:pt x="15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408200" y="1141125"/>
              <a:ext cx="55900" cy="81875"/>
            </a:xfrm>
            <a:custGeom>
              <a:rect b="b" l="l" r="r" t="t"/>
              <a:pathLst>
                <a:path extrusionOk="0" h="3275" w="2236">
                  <a:moveTo>
                    <a:pt x="2146" y="0"/>
                  </a:moveTo>
                  <a:cubicBezTo>
                    <a:pt x="2071" y="0"/>
                    <a:pt x="1917" y="155"/>
                    <a:pt x="1468" y="873"/>
                  </a:cubicBezTo>
                  <a:cubicBezTo>
                    <a:pt x="1268" y="1240"/>
                    <a:pt x="901" y="1841"/>
                    <a:pt x="501" y="2474"/>
                  </a:cubicBezTo>
                  <a:cubicBezTo>
                    <a:pt x="467" y="2508"/>
                    <a:pt x="467" y="2541"/>
                    <a:pt x="434" y="2541"/>
                  </a:cubicBezTo>
                  <a:cubicBezTo>
                    <a:pt x="301" y="2775"/>
                    <a:pt x="167" y="3008"/>
                    <a:pt x="0" y="3275"/>
                  </a:cubicBezTo>
                  <a:cubicBezTo>
                    <a:pt x="167" y="3041"/>
                    <a:pt x="334" y="2808"/>
                    <a:pt x="501" y="2574"/>
                  </a:cubicBezTo>
                  <a:cubicBezTo>
                    <a:pt x="501" y="2541"/>
                    <a:pt x="534" y="2541"/>
                    <a:pt x="534" y="2508"/>
                  </a:cubicBezTo>
                  <a:cubicBezTo>
                    <a:pt x="968" y="1907"/>
                    <a:pt x="1401" y="1340"/>
                    <a:pt x="1635" y="973"/>
                  </a:cubicBezTo>
                  <a:cubicBezTo>
                    <a:pt x="2202" y="239"/>
                    <a:pt x="2235" y="39"/>
                    <a:pt x="2169" y="6"/>
                  </a:cubicBezTo>
                  <a:cubicBezTo>
                    <a:pt x="2162" y="2"/>
                    <a:pt x="2154" y="0"/>
                    <a:pt x="21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519100" y="966800"/>
              <a:ext cx="65075" cy="87925"/>
            </a:xfrm>
            <a:custGeom>
              <a:rect b="b" l="l" r="r" t="t"/>
              <a:pathLst>
                <a:path extrusionOk="0" h="3517" w="2603">
                  <a:moveTo>
                    <a:pt x="2217" y="0"/>
                  </a:moveTo>
                  <a:cubicBezTo>
                    <a:pt x="2042" y="0"/>
                    <a:pt x="1816" y="165"/>
                    <a:pt x="1435" y="774"/>
                  </a:cubicBezTo>
                  <a:cubicBezTo>
                    <a:pt x="1202" y="1175"/>
                    <a:pt x="835" y="1842"/>
                    <a:pt x="535" y="2409"/>
                  </a:cubicBezTo>
                  <a:cubicBezTo>
                    <a:pt x="234" y="3009"/>
                    <a:pt x="1" y="3476"/>
                    <a:pt x="68" y="3510"/>
                  </a:cubicBezTo>
                  <a:cubicBezTo>
                    <a:pt x="72" y="3514"/>
                    <a:pt x="78" y="3517"/>
                    <a:pt x="85" y="3517"/>
                  </a:cubicBezTo>
                  <a:cubicBezTo>
                    <a:pt x="181" y="3517"/>
                    <a:pt x="498" y="3108"/>
                    <a:pt x="902" y="2642"/>
                  </a:cubicBezTo>
                  <a:cubicBezTo>
                    <a:pt x="1302" y="2142"/>
                    <a:pt x="1802" y="1542"/>
                    <a:pt x="2069" y="1175"/>
                  </a:cubicBezTo>
                  <a:cubicBezTo>
                    <a:pt x="2603" y="407"/>
                    <a:pt x="2569" y="174"/>
                    <a:pt x="2369" y="41"/>
                  </a:cubicBezTo>
                  <a:cubicBezTo>
                    <a:pt x="2321" y="17"/>
                    <a:pt x="2272" y="0"/>
                    <a:pt x="22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8" name="Google Shape;1818;p14"/>
            <p:cNvSpPr/>
            <p:nvPr/>
          </p:nvSpPr>
          <p:spPr>
            <a:xfrm>
              <a:off x="5630025" y="832150"/>
              <a:ext cx="48400" cy="49525"/>
            </a:xfrm>
            <a:custGeom>
              <a:rect b="b" l="l" r="r" t="t"/>
              <a:pathLst>
                <a:path extrusionOk="0" h="1981" w="1936">
                  <a:moveTo>
                    <a:pt x="1072" y="0"/>
                  </a:moveTo>
                  <a:cubicBezTo>
                    <a:pt x="923" y="0"/>
                    <a:pt x="778" y="89"/>
                    <a:pt x="634" y="323"/>
                  </a:cubicBezTo>
                  <a:cubicBezTo>
                    <a:pt x="401" y="723"/>
                    <a:pt x="0" y="1824"/>
                    <a:pt x="267" y="1957"/>
                  </a:cubicBezTo>
                  <a:cubicBezTo>
                    <a:pt x="290" y="1973"/>
                    <a:pt x="318" y="1981"/>
                    <a:pt x="350" y="1981"/>
                  </a:cubicBezTo>
                  <a:cubicBezTo>
                    <a:pt x="656" y="1981"/>
                    <a:pt x="1364" y="1319"/>
                    <a:pt x="1635" y="957"/>
                  </a:cubicBezTo>
                  <a:cubicBezTo>
                    <a:pt x="1935" y="590"/>
                    <a:pt x="1735" y="356"/>
                    <a:pt x="1468" y="156"/>
                  </a:cubicBezTo>
                  <a:cubicBezTo>
                    <a:pt x="1330" y="64"/>
                    <a:pt x="1199" y="0"/>
                    <a:pt x="10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9" name="Google Shape;1819;p14"/>
            <p:cNvSpPr/>
            <p:nvPr/>
          </p:nvSpPr>
          <p:spPr>
            <a:xfrm>
              <a:off x="53873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768" y="1"/>
                  </a:moveTo>
                  <a:cubicBezTo>
                    <a:pt x="701" y="1"/>
                    <a:pt x="601" y="168"/>
                    <a:pt x="434" y="1068"/>
                  </a:cubicBezTo>
                  <a:cubicBezTo>
                    <a:pt x="367" y="1469"/>
                    <a:pt x="267" y="2169"/>
                    <a:pt x="134" y="2936"/>
                  </a:cubicBezTo>
                  <a:cubicBezTo>
                    <a:pt x="134" y="2970"/>
                    <a:pt x="134" y="3003"/>
                    <a:pt x="134" y="3003"/>
                  </a:cubicBezTo>
                  <a:cubicBezTo>
                    <a:pt x="101" y="3303"/>
                    <a:pt x="34" y="3570"/>
                    <a:pt x="1" y="3837"/>
                  </a:cubicBezTo>
                  <a:cubicBezTo>
                    <a:pt x="67" y="3570"/>
                    <a:pt x="134" y="3303"/>
                    <a:pt x="201" y="3036"/>
                  </a:cubicBezTo>
                  <a:cubicBezTo>
                    <a:pt x="201" y="3003"/>
                    <a:pt x="201" y="2970"/>
                    <a:pt x="201" y="2936"/>
                  </a:cubicBezTo>
                  <a:cubicBezTo>
                    <a:pt x="367" y="2202"/>
                    <a:pt x="534" y="1502"/>
                    <a:pt x="634" y="1102"/>
                  </a:cubicBezTo>
                  <a:cubicBezTo>
                    <a:pt x="868" y="201"/>
                    <a:pt x="834" y="34"/>
                    <a:pt x="7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5424875" y="91347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841" y="1"/>
                  </a:moveTo>
                  <a:cubicBezTo>
                    <a:pt x="633" y="1"/>
                    <a:pt x="453" y="183"/>
                    <a:pt x="301" y="1006"/>
                  </a:cubicBezTo>
                  <a:cubicBezTo>
                    <a:pt x="234" y="1473"/>
                    <a:pt x="134" y="2240"/>
                    <a:pt x="101" y="2907"/>
                  </a:cubicBezTo>
                  <a:cubicBezTo>
                    <a:pt x="34" y="3541"/>
                    <a:pt x="1" y="4075"/>
                    <a:pt x="67" y="4108"/>
                  </a:cubicBezTo>
                  <a:cubicBezTo>
                    <a:pt x="134" y="4108"/>
                    <a:pt x="334" y="3608"/>
                    <a:pt x="534" y="2974"/>
                  </a:cubicBezTo>
                  <a:cubicBezTo>
                    <a:pt x="701" y="2374"/>
                    <a:pt x="935" y="1606"/>
                    <a:pt x="1035" y="1173"/>
                  </a:cubicBezTo>
                  <a:cubicBezTo>
                    <a:pt x="1235" y="272"/>
                    <a:pt x="1101" y="39"/>
                    <a:pt x="901" y="5"/>
                  </a:cubicBezTo>
                  <a:cubicBezTo>
                    <a:pt x="881" y="2"/>
                    <a:pt x="861" y="1"/>
                    <a:pt x="8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5459075" y="757000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542" y="1"/>
                  </a:moveTo>
                  <a:cubicBezTo>
                    <a:pt x="306" y="1"/>
                    <a:pt x="118" y="110"/>
                    <a:pt x="67" y="494"/>
                  </a:cubicBezTo>
                  <a:cubicBezTo>
                    <a:pt x="0" y="961"/>
                    <a:pt x="34" y="2128"/>
                    <a:pt x="334" y="2161"/>
                  </a:cubicBezTo>
                  <a:cubicBezTo>
                    <a:pt x="343" y="2163"/>
                    <a:pt x="353" y="2164"/>
                    <a:pt x="362" y="2164"/>
                  </a:cubicBezTo>
                  <a:cubicBezTo>
                    <a:pt x="663" y="2164"/>
                    <a:pt x="1105" y="1180"/>
                    <a:pt x="1234" y="727"/>
                  </a:cubicBezTo>
                  <a:cubicBezTo>
                    <a:pt x="1335" y="260"/>
                    <a:pt x="1101" y="93"/>
                    <a:pt x="767" y="27"/>
                  </a:cubicBezTo>
                  <a:cubicBezTo>
                    <a:pt x="690" y="11"/>
                    <a:pt x="614" y="1"/>
                    <a:pt x="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53431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101" y="1"/>
                  </a:moveTo>
                  <a:cubicBezTo>
                    <a:pt x="34" y="34"/>
                    <a:pt x="1" y="201"/>
                    <a:pt x="201" y="1102"/>
                  </a:cubicBezTo>
                  <a:cubicBezTo>
                    <a:pt x="301" y="1502"/>
                    <a:pt x="468" y="2202"/>
                    <a:pt x="634" y="2936"/>
                  </a:cubicBezTo>
                  <a:cubicBezTo>
                    <a:pt x="668" y="2970"/>
                    <a:pt x="668" y="3003"/>
                    <a:pt x="668" y="3036"/>
                  </a:cubicBezTo>
                  <a:cubicBezTo>
                    <a:pt x="734" y="3303"/>
                    <a:pt x="801" y="3570"/>
                    <a:pt x="868" y="3837"/>
                  </a:cubicBezTo>
                  <a:cubicBezTo>
                    <a:pt x="801" y="3570"/>
                    <a:pt x="768" y="3303"/>
                    <a:pt x="701" y="3003"/>
                  </a:cubicBezTo>
                  <a:cubicBezTo>
                    <a:pt x="701" y="3003"/>
                    <a:pt x="701" y="2970"/>
                    <a:pt x="701" y="2936"/>
                  </a:cubicBezTo>
                  <a:cubicBezTo>
                    <a:pt x="568" y="2202"/>
                    <a:pt x="468" y="1469"/>
                    <a:pt x="401" y="1068"/>
                  </a:cubicBezTo>
                  <a:cubicBezTo>
                    <a:pt x="267" y="168"/>
                    <a:pt x="167" y="1"/>
                    <a:pt x="1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5295625" y="91347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427" y="1"/>
                  </a:moveTo>
                  <a:cubicBezTo>
                    <a:pt x="407" y="1"/>
                    <a:pt x="387" y="2"/>
                    <a:pt x="367" y="5"/>
                  </a:cubicBezTo>
                  <a:cubicBezTo>
                    <a:pt x="134" y="39"/>
                    <a:pt x="0" y="272"/>
                    <a:pt x="234" y="1173"/>
                  </a:cubicBezTo>
                  <a:cubicBezTo>
                    <a:pt x="334" y="1606"/>
                    <a:pt x="534" y="2374"/>
                    <a:pt x="734" y="2974"/>
                  </a:cubicBezTo>
                  <a:cubicBezTo>
                    <a:pt x="934" y="3608"/>
                    <a:pt x="1101" y="4108"/>
                    <a:pt x="1168" y="4108"/>
                  </a:cubicBezTo>
                  <a:cubicBezTo>
                    <a:pt x="1268" y="4075"/>
                    <a:pt x="1234" y="3541"/>
                    <a:pt x="1168" y="2907"/>
                  </a:cubicBezTo>
                  <a:cubicBezTo>
                    <a:pt x="1101" y="2240"/>
                    <a:pt x="1034" y="1473"/>
                    <a:pt x="934" y="1006"/>
                  </a:cubicBezTo>
                  <a:cubicBezTo>
                    <a:pt x="812" y="183"/>
                    <a:pt x="635" y="1"/>
                    <a:pt x="4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5258925" y="757000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822" y="1"/>
                  </a:moveTo>
                  <a:cubicBezTo>
                    <a:pt x="753" y="1"/>
                    <a:pt x="679" y="11"/>
                    <a:pt x="601" y="27"/>
                  </a:cubicBezTo>
                  <a:cubicBezTo>
                    <a:pt x="267" y="93"/>
                    <a:pt x="1" y="260"/>
                    <a:pt x="134" y="727"/>
                  </a:cubicBezTo>
                  <a:cubicBezTo>
                    <a:pt x="231" y="1180"/>
                    <a:pt x="704" y="2164"/>
                    <a:pt x="1006" y="2164"/>
                  </a:cubicBezTo>
                  <a:cubicBezTo>
                    <a:pt x="1016" y="2164"/>
                    <a:pt x="1025" y="2163"/>
                    <a:pt x="1035" y="2161"/>
                  </a:cubicBezTo>
                  <a:cubicBezTo>
                    <a:pt x="1301" y="2128"/>
                    <a:pt x="1368" y="961"/>
                    <a:pt x="1301" y="494"/>
                  </a:cubicBezTo>
                  <a:cubicBezTo>
                    <a:pt x="1225" y="110"/>
                    <a:pt x="1050" y="1"/>
                    <a:pt x="8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5287275" y="1141125"/>
              <a:ext cx="60075" cy="86900"/>
            </a:xfrm>
            <a:custGeom>
              <a:rect b="b" l="l" r="r" t="t"/>
              <a:pathLst>
                <a:path extrusionOk="0" h="3476" w="2403">
                  <a:moveTo>
                    <a:pt x="91" y="0"/>
                  </a:moveTo>
                  <a:cubicBezTo>
                    <a:pt x="82" y="0"/>
                    <a:pt x="74" y="2"/>
                    <a:pt x="67" y="6"/>
                  </a:cubicBezTo>
                  <a:cubicBezTo>
                    <a:pt x="1" y="73"/>
                    <a:pt x="67" y="239"/>
                    <a:pt x="601" y="973"/>
                  </a:cubicBezTo>
                  <a:cubicBezTo>
                    <a:pt x="868" y="1340"/>
                    <a:pt x="1268" y="1907"/>
                    <a:pt x="1702" y="2508"/>
                  </a:cubicBezTo>
                  <a:cubicBezTo>
                    <a:pt x="1735" y="2541"/>
                    <a:pt x="1735" y="2541"/>
                    <a:pt x="1769" y="2574"/>
                  </a:cubicBezTo>
                  <a:cubicBezTo>
                    <a:pt x="1935" y="2808"/>
                    <a:pt x="2069" y="3041"/>
                    <a:pt x="2236" y="3275"/>
                  </a:cubicBezTo>
                  <a:cubicBezTo>
                    <a:pt x="2336" y="3408"/>
                    <a:pt x="2402" y="3475"/>
                    <a:pt x="2402" y="3475"/>
                  </a:cubicBezTo>
                  <a:cubicBezTo>
                    <a:pt x="2402" y="3475"/>
                    <a:pt x="2336" y="3408"/>
                    <a:pt x="2269" y="3275"/>
                  </a:cubicBezTo>
                  <a:cubicBezTo>
                    <a:pt x="2102" y="3041"/>
                    <a:pt x="1969" y="2775"/>
                    <a:pt x="1802" y="2541"/>
                  </a:cubicBezTo>
                  <a:cubicBezTo>
                    <a:pt x="1802" y="2541"/>
                    <a:pt x="1769" y="2508"/>
                    <a:pt x="1769" y="2474"/>
                  </a:cubicBezTo>
                  <a:cubicBezTo>
                    <a:pt x="1368" y="1841"/>
                    <a:pt x="1001" y="1240"/>
                    <a:pt x="768" y="873"/>
                  </a:cubicBezTo>
                  <a:cubicBezTo>
                    <a:pt x="349" y="155"/>
                    <a:pt x="172" y="0"/>
                    <a:pt x="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5167200" y="966800"/>
              <a:ext cx="65900" cy="87925"/>
            </a:xfrm>
            <a:custGeom>
              <a:rect b="b" l="l" r="r" t="t"/>
              <a:pathLst>
                <a:path extrusionOk="0" h="3517" w="2636">
                  <a:moveTo>
                    <a:pt x="386" y="0"/>
                  </a:moveTo>
                  <a:cubicBezTo>
                    <a:pt x="331" y="0"/>
                    <a:pt x="282" y="17"/>
                    <a:pt x="234" y="41"/>
                  </a:cubicBezTo>
                  <a:cubicBezTo>
                    <a:pt x="67" y="174"/>
                    <a:pt x="0" y="407"/>
                    <a:pt x="567" y="1175"/>
                  </a:cubicBezTo>
                  <a:cubicBezTo>
                    <a:pt x="834" y="1542"/>
                    <a:pt x="1301" y="2142"/>
                    <a:pt x="1735" y="2642"/>
                  </a:cubicBezTo>
                  <a:cubicBezTo>
                    <a:pt x="2108" y="3108"/>
                    <a:pt x="2451" y="3517"/>
                    <a:pt x="2551" y="3517"/>
                  </a:cubicBezTo>
                  <a:cubicBezTo>
                    <a:pt x="2558" y="3517"/>
                    <a:pt x="2564" y="3514"/>
                    <a:pt x="2569" y="3510"/>
                  </a:cubicBezTo>
                  <a:cubicBezTo>
                    <a:pt x="2635" y="3476"/>
                    <a:pt x="2402" y="3009"/>
                    <a:pt x="2102" y="2409"/>
                  </a:cubicBezTo>
                  <a:cubicBezTo>
                    <a:pt x="1802" y="1842"/>
                    <a:pt x="1401" y="1175"/>
                    <a:pt x="1168" y="774"/>
                  </a:cubicBezTo>
                  <a:cubicBezTo>
                    <a:pt x="787" y="165"/>
                    <a:pt x="561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5073800" y="832150"/>
              <a:ext cx="47550" cy="49525"/>
            </a:xfrm>
            <a:custGeom>
              <a:rect b="b" l="l" r="r" t="t"/>
              <a:pathLst>
                <a:path extrusionOk="0" h="1981" w="1902">
                  <a:moveTo>
                    <a:pt x="835" y="0"/>
                  </a:moveTo>
                  <a:cubicBezTo>
                    <a:pt x="713" y="0"/>
                    <a:pt x="590" y="64"/>
                    <a:pt x="467" y="156"/>
                  </a:cubicBezTo>
                  <a:cubicBezTo>
                    <a:pt x="167" y="356"/>
                    <a:pt x="0" y="590"/>
                    <a:pt x="267" y="957"/>
                  </a:cubicBezTo>
                  <a:cubicBezTo>
                    <a:pt x="539" y="1319"/>
                    <a:pt x="1274" y="1981"/>
                    <a:pt x="1585" y="1981"/>
                  </a:cubicBezTo>
                  <a:cubicBezTo>
                    <a:pt x="1618" y="1981"/>
                    <a:pt x="1646" y="1973"/>
                    <a:pt x="1668" y="1957"/>
                  </a:cubicBezTo>
                  <a:cubicBezTo>
                    <a:pt x="1902" y="1824"/>
                    <a:pt x="1535" y="723"/>
                    <a:pt x="1268" y="323"/>
                  </a:cubicBezTo>
                  <a:cubicBezTo>
                    <a:pt x="1124" y="89"/>
                    <a:pt x="979" y="0"/>
                    <a:pt x="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52447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115" y="1"/>
                  </a:moveTo>
                  <a:cubicBezTo>
                    <a:pt x="89" y="1"/>
                    <a:pt x="75" y="10"/>
                    <a:pt x="67" y="25"/>
                  </a:cubicBezTo>
                  <a:cubicBezTo>
                    <a:pt x="0" y="92"/>
                    <a:pt x="134" y="226"/>
                    <a:pt x="934" y="726"/>
                  </a:cubicBezTo>
                  <a:cubicBezTo>
                    <a:pt x="1268" y="926"/>
                    <a:pt x="1868" y="1293"/>
                    <a:pt x="2536" y="1693"/>
                  </a:cubicBezTo>
                  <a:cubicBezTo>
                    <a:pt x="2536" y="1727"/>
                    <a:pt x="2569" y="1727"/>
                    <a:pt x="2602" y="1760"/>
                  </a:cubicBezTo>
                  <a:cubicBezTo>
                    <a:pt x="2836" y="1893"/>
                    <a:pt x="3069" y="2060"/>
                    <a:pt x="3303" y="2194"/>
                  </a:cubicBezTo>
                  <a:cubicBezTo>
                    <a:pt x="3069" y="2027"/>
                    <a:pt x="2836" y="1860"/>
                    <a:pt x="2636" y="1693"/>
                  </a:cubicBezTo>
                  <a:cubicBezTo>
                    <a:pt x="2602" y="1693"/>
                    <a:pt x="2569" y="1660"/>
                    <a:pt x="2569" y="1660"/>
                  </a:cubicBezTo>
                  <a:cubicBezTo>
                    <a:pt x="1935" y="1226"/>
                    <a:pt x="1368" y="793"/>
                    <a:pt x="1035" y="559"/>
                  </a:cubicBezTo>
                  <a:cubicBezTo>
                    <a:pt x="439" y="119"/>
                    <a:pt x="206" y="1"/>
                    <a:pt x="1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5069625" y="1065350"/>
              <a:ext cx="90925" cy="61200"/>
            </a:xfrm>
            <a:custGeom>
              <a:rect b="b" l="l" r="r" t="t"/>
              <a:pathLst>
                <a:path extrusionOk="0" h="2448" w="3637">
                  <a:moveTo>
                    <a:pt x="373" y="0"/>
                  </a:moveTo>
                  <a:cubicBezTo>
                    <a:pt x="258" y="0"/>
                    <a:pt x="188" y="54"/>
                    <a:pt x="134" y="135"/>
                  </a:cubicBezTo>
                  <a:cubicBezTo>
                    <a:pt x="0" y="335"/>
                    <a:pt x="34" y="568"/>
                    <a:pt x="834" y="1069"/>
                  </a:cubicBezTo>
                  <a:cubicBezTo>
                    <a:pt x="1235" y="1302"/>
                    <a:pt x="1902" y="1669"/>
                    <a:pt x="2502" y="1969"/>
                  </a:cubicBezTo>
                  <a:cubicBezTo>
                    <a:pt x="3003" y="2235"/>
                    <a:pt x="3452" y="2448"/>
                    <a:pt x="3573" y="2448"/>
                  </a:cubicBezTo>
                  <a:cubicBezTo>
                    <a:pt x="3589" y="2448"/>
                    <a:pt x="3599" y="2444"/>
                    <a:pt x="3603" y="2436"/>
                  </a:cubicBezTo>
                  <a:cubicBezTo>
                    <a:pt x="3636" y="2403"/>
                    <a:pt x="3236" y="2036"/>
                    <a:pt x="2736" y="1603"/>
                  </a:cubicBezTo>
                  <a:cubicBezTo>
                    <a:pt x="2235" y="1202"/>
                    <a:pt x="1635" y="702"/>
                    <a:pt x="1268" y="435"/>
                  </a:cubicBezTo>
                  <a:cubicBezTo>
                    <a:pt x="811" y="117"/>
                    <a:pt x="543" y="0"/>
                    <a:pt x="3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493452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699" y="0"/>
                  </a:moveTo>
                  <a:cubicBezTo>
                    <a:pt x="506" y="0"/>
                    <a:pt x="363" y="145"/>
                    <a:pt x="234" y="317"/>
                  </a:cubicBezTo>
                  <a:cubicBezTo>
                    <a:pt x="67" y="617"/>
                    <a:pt x="1" y="884"/>
                    <a:pt x="401" y="1151"/>
                  </a:cubicBezTo>
                  <a:cubicBezTo>
                    <a:pt x="742" y="1335"/>
                    <a:pt x="1476" y="1622"/>
                    <a:pt x="1855" y="1622"/>
                  </a:cubicBezTo>
                  <a:cubicBezTo>
                    <a:pt x="1957" y="1622"/>
                    <a:pt x="2033" y="1601"/>
                    <a:pt x="2069" y="1551"/>
                  </a:cubicBezTo>
                  <a:cubicBezTo>
                    <a:pt x="2236" y="1284"/>
                    <a:pt x="1468" y="450"/>
                    <a:pt x="1068" y="150"/>
                  </a:cubicBezTo>
                  <a:cubicBezTo>
                    <a:pt x="926" y="44"/>
                    <a:pt x="805" y="0"/>
                    <a:pt x="6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5222225" y="1239275"/>
              <a:ext cx="96775" cy="20425"/>
            </a:xfrm>
            <a:custGeom>
              <a:rect b="b" l="l" r="r" t="t"/>
              <a:pathLst>
                <a:path extrusionOk="0" h="817" w="3871">
                  <a:moveTo>
                    <a:pt x="170" y="0"/>
                  </a:moveTo>
                  <a:cubicBezTo>
                    <a:pt x="68" y="0"/>
                    <a:pt x="34" y="22"/>
                    <a:pt x="34" y="49"/>
                  </a:cubicBezTo>
                  <a:cubicBezTo>
                    <a:pt x="1" y="149"/>
                    <a:pt x="168" y="216"/>
                    <a:pt x="1102" y="383"/>
                  </a:cubicBezTo>
                  <a:cubicBezTo>
                    <a:pt x="1502" y="450"/>
                    <a:pt x="2202" y="550"/>
                    <a:pt x="2936" y="683"/>
                  </a:cubicBezTo>
                  <a:lnTo>
                    <a:pt x="3036" y="683"/>
                  </a:lnTo>
                  <a:cubicBezTo>
                    <a:pt x="3303" y="717"/>
                    <a:pt x="3570" y="783"/>
                    <a:pt x="3870" y="817"/>
                  </a:cubicBezTo>
                  <a:cubicBezTo>
                    <a:pt x="3603" y="750"/>
                    <a:pt x="3303" y="683"/>
                    <a:pt x="3036" y="650"/>
                  </a:cubicBezTo>
                  <a:cubicBezTo>
                    <a:pt x="3003" y="616"/>
                    <a:pt x="3003" y="616"/>
                    <a:pt x="2970" y="616"/>
                  </a:cubicBezTo>
                  <a:cubicBezTo>
                    <a:pt x="2236" y="450"/>
                    <a:pt x="1535" y="283"/>
                    <a:pt x="1135" y="183"/>
                  </a:cubicBezTo>
                  <a:cubicBezTo>
                    <a:pt x="604" y="45"/>
                    <a:pt x="316" y="0"/>
                    <a:pt x="1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5017075" y="1193850"/>
              <a:ext cx="104275" cy="27575"/>
            </a:xfrm>
            <a:custGeom>
              <a:rect b="b" l="l" r="r" t="t"/>
              <a:pathLst>
                <a:path extrusionOk="0" h="1103" w="4171">
                  <a:moveTo>
                    <a:pt x="504" y="1"/>
                  </a:moveTo>
                  <a:cubicBezTo>
                    <a:pt x="184" y="1"/>
                    <a:pt x="90" y="111"/>
                    <a:pt x="68" y="265"/>
                  </a:cubicBezTo>
                  <a:cubicBezTo>
                    <a:pt x="1" y="465"/>
                    <a:pt x="134" y="666"/>
                    <a:pt x="1068" y="832"/>
                  </a:cubicBezTo>
                  <a:cubicBezTo>
                    <a:pt x="1535" y="899"/>
                    <a:pt x="2303" y="999"/>
                    <a:pt x="2936" y="1032"/>
                  </a:cubicBezTo>
                  <a:cubicBezTo>
                    <a:pt x="3349" y="1074"/>
                    <a:pt x="3710" y="1102"/>
                    <a:pt x="3926" y="1102"/>
                  </a:cubicBezTo>
                  <a:cubicBezTo>
                    <a:pt x="4059" y="1102"/>
                    <a:pt x="4137" y="1091"/>
                    <a:pt x="4137" y="1066"/>
                  </a:cubicBezTo>
                  <a:cubicBezTo>
                    <a:pt x="4171" y="999"/>
                    <a:pt x="3637" y="799"/>
                    <a:pt x="3036" y="632"/>
                  </a:cubicBezTo>
                  <a:cubicBezTo>
                    <a:pt x="2403" y="432"/>
                    <a:pt x="1669" y="199"/>
                    <a:pt x="1202" y="98"/>
                  </a:cubicBezTo>
                  <a:cubicBezTo>
                    <a:pt x="895" y="30"/>
                    <a:pt x="670" y="1"/>
                    <a:pt x="5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861150" y="1156525"/>
              <a:ext cx="56725" cy="30525"/>
            </a:xfrm>
            <a:custGeom>
              <a:rect b="b" l="l" r="r" t="t"/>
              <a:pathLst>
                <a:path extrusionOk="0" h="1221" w="2269">
                  <a:moveTo>
                    <a:pt x="536" y="0"/>
                  </a:moveTo>
                  <a:cubicBezTo>
                    <a:pt x="226" y="0"/>
                    <a:pt x="123" y="210"/>
                    <a:pt x="67" y="491"/>
                  </a:cubicBezTo>
                  <a:cubicBezTo>
                    <a:pt x="0" y="824"/>
                    <a:pt x="34" y="1124"/>
                    <a:pt x="501" y="1191"/>
                  </a:cubicBezTo>
                  <a:cubicBezTo>
                    <a:pt x="637" y="1209"/>
                    <a:pt x="819" y="1220"/>
                    <a:pt x="1015" y="1220"/>
                  </a:cubicBezTo>
                  <a:cubicBezTo>
                    <a:pt x="1539" y="1220"/>
                    <a:pt x="2153" y="1143"/>
                    <a:pt x="2202" y="924"/>
                  </a:cubicBezTo>
                  <a:cubicBezTo>
                    <a:pt x="2268" y="657"/>
                    <a:pt x="1201" y="157"/>
                    <a:pt x="734" y="24"/>
                  </a:cubicBezTo>
                  <a:cubicBezTo>
                    <a:pt x="660" y="8"/>
                    <a:pt x="594" y="0"/>
                    <a:pt x="5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4" name="Google Shape;1834;p14"/>
            <p:cNvSpPr/>
            <p:nvPr/>
          </p:nvSpPr>
          <p:spPr>
            <a:xfrm>
              <a:off x="5222225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4104" y="1"/>
                  </a:moveTo>
                  <a:cubicBezTo>
                    <a:pt x="4103" y="1"/>
                    <a:pt x="4003" y="34"/>
                    <a:pt x="3870" y="34"/>
                  </a:cubicBezTo>
                  <a:cubicBezTo>
                    <a:pt x="3570" y="101"/>
                    <a:pt x="3303" y="134"/>
                    <a:pt x="3036" y="201"/>
                  </a:cubicBezTo>
                  <a:lnTo>
                    <a:pt x="2936" y="201"/>
                  </a:lnTo>
                  <a:cubicBezTo>
                    <a:pt x="2202" y="334"/>
                    <a:pt x="1502" y="435"/>
                    <a:pt x="1102" y="501"/>
                  </a:cubicBezTo>
                  <a:cubicBezTo>
                    <a:pt x="168" y="635"/>
                    <a:pt x="1" y="735"/>
                    <a:pt x="34" y="801"/>
                  </a:cubicBezTo>
                  <a:cubicBezTo>
                    <a:pt x="34" y="843"/>
                    <a:pt x="69" y="867"/>
                    <a:pt x="173" y="867"/>
                  </a:cubicBezTo>
                  <a:cubicBezTo>
                    <a:pt x="320" y="867"/>
                    <a:pt x="607" y="819"/>
                    <a:pt x="1135" y="701"/>
                  </a:cubicBezTo>
                  <a:cubicBezTo>
                    <a:pt x="1535" y="601"/>
                    <a:pt x="2236" y="435"/>
                    <a:pt x="2970" y="268"/>
                  </a:cubicBezTo>
                  <a:cubicBezTo>
                    <a:pt x="3003" y="234"/>
                    <a:pt x="3003" y="234"/>
                    <a:pt x="3036" y="234"/>
                  </a:cubicBezTo>
                  <a:cubicBezTo>
                    <a:pt x="3303" y="168"/>
                    <a:pt x="3603" y="101"/>
                    <a:pt x="3870" y="68"/>
                  </a:cubicBezTo>
                  <a:cubicBezTo>
                    <a:pt x="4003" y="34"/>
                    <a:pt x="4103" y="1"/>
                    <a:pt x="41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5" name="Google Shape;1835;p14"/>
            <p:cNvSpPr/>
            <p:nvPr/>
          </p:nvSpPr>
          <p:spPr>
            <a:xfrm>
              <a:off x="5017075" y="1321250"/>
              <a:ext cx="104275" cy="27625"/>
            </a:xfrm>
            <a:custGeom>
              <a:rect b="b" l="l" r="r" t="t"/>
              <a:pathLst>
                <a:path extrusionOk="0" h="1105" w="4171">
                  <a:moveTo>
                    <a:pt x="3881" y="1"/>
                  </a:moveTo>
                  <a:cubicBezTo>
                    <a:pt x="3662" y="1"/>
                    <a:pt x="3322" y="20"/>
                    <a:pt x="2936" y="39"/>
                  </a:cubicBezTo>
                  <a:cubicBezTo>
                    <a:pt x="2303" y="106"/>
                    <a:pt x="1535" y="173"/>
                    <a:pt x="1068" y="273"/>
                  </a:cubicBezTo>
                  <a:cubicBezTo>
                    <a:pt x="134" y="406"/>
                    <a:pt x="1" y="606"/>
                    <a:pt x="68" y="840"/>
                  </a:cubicBezTo>
                  <a:cubicBezTo>
                    <a:pt x="90" y="994"/>
                    <a:pt x="184" y="1104"/>
                    <a:pt x="504" y="1104"/>
                  </a:cubicBezTo>
                  <a:cubicBezTo>
                    <a:pt x="670" y="1104"/>
                    <a:pt x="895" y="1075"/>
                    <a:pt x="1202" y="1007"/>
                  </a:cubicBezTo>
                  <a:cubicBezTo>
                    <a:pt x="1669" y="873"/>
                    <a:pt x="2403" y="673"/>
                    <a:pt x="3036" y="473"/>
                  </a:cubicBezTo>
                  <a:cubicBezTo>
                    <a:pt x="3637" y="273"/>
                    <a:pt x="4171" y="106"/>
                    <a:pt x="4137" y="39"/>
                  </a:cubicBezTo>
                  <a:cubicBezTo>
                    <a:pt x="4137" y="11"/>
                    <a:pt x="4042" y="1"/>
                    <a:pt x="3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6" name="Google Shape;1836;p14"/>
            <p:cNvSpPr/>
            <p:nvPr/>
          </p:nvSpPr>
          <p:spPr>
            <a:xfrm>
              <a:off x="4861150" y="1354975"/>
              <a:ext cx="56725" cy="30700"/>
            </a:xfrm>
            <a:custGeom>
              <a:rect b="b" l="l" r="r" t="t"/>
              <a:pathLst>
                <a:path extrusionOk="0" h="1228" w="2269">
                  <a:moveTo>
                    <a:pt x="938" y="1"/>
                  </a:moveTo>
                  <a:cubicBezTo>
                    <a:pt x="772" y="1"/>
                    <a:pt x="619" y="9"/>
                    <a:pt x="501" y="25"/>
                  </a:cubicBezTo>
                  <a:cubicBezTo>
                    <a:pt x="34" y="125"/>
                    <a:pt x="0" y="392"/>
                    <a:pt x="67" y="725"/>
                  </a:cubicBezTo>
                  <a:cubicBezTo>
                    <a:pt x="122" y="999"/>
                    <a:pt x="221" y="1227"/>
                    <a:pt x="513" y="1227"/>
                  </a:cubicBezTo>
                  <a:cubicBezTo>
                    <a:pt x="577" y="1227"/>
                    <a:pt x="650" y="1216"/>
                    <a:pt x="734" y="1192"/>
                  </a:cubicBezTo>
                  <a:cubicBezTo>
                    <a:pt x="1201" y="1092"/>
                    <a:pt x="2268" y="592"/>
                    <a:pt x="2202" y="292"/>
                  </a:cubicBezTo>
                  <a:cubicBezTo>
                    <a:pt x="2151" y="88"/>
                    <a:pt x="1477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7" name="Google Shape;1837;p14"/>
            <p:cNvSpPr/>
            <p:nvPr/>
          </p:nvSpPr>
          <p:spPr>
            <a:xfrm>
              <a:off x="5244750" y="1303875"/>
              <a:ext cx="82575" cy="54775"/>
            </a:xfrm>
            <a:custGeom>
              <a:rect b="b" l="l" r="r" t="t"/>
              <a:pathLst>
                <a:path extrusionOk="0" h="2191" w="3303">
                  <a:moveTo>
                    <a:pt x="3303" y="1"/>
                  </a:moveTo>
                  <a:lnTo>
                    <a:pt x="3303" y="1"/>
                  </a:lnTo>
                  <a:cubicBezTo>
                    <a:pt x="3069" y="134"/>
                    <a:pt x="2836" y="301"/>
                    <a:pt x="2602" y="434"/>
                  </a:cubicBezTo>
                  <a:cubicBezTo>
                    <a:pt x="2569" y="468"/>
                    <a:pt x="2536" y="468"/>
                    <a:pt x="2536" y="468"/>
                  </a:cubicBezTo>
                  <a:cubicBezTo>
                    <a:pt x="1868" y="868"/>
                    <a:pt x="1268" y="1235"/>
                    <a:pt x="934" y="1468"/>
                  </a:cubicBezTo>
                  <a:cubicBezTo>
                    <a:pt x="134" y="1969"/>
                    <a:pt x="0" y="2102"/>
                    <a:pt x="67" y="2169"/>
                  </a:cubicBezTo>
                  <a:cubicBezTo>
                    <a:pt x="74" y="2182"/>
                    <a:pt x="86" y="2190"/>
                    <a:pt x="107" y="2190"/>
                  </a:cubicBezTo>
                  <a:cubicBezTo>
                    <a:pt x="191" y="2190"/>
                    <a:pt x="421" y="2062"/>
                    <a:pt x="1035" y="1635"/>
                  </a:cubicBezTo>
                  <a:cubicBezTo>
                    <a:pt x="1368" y="1402"/>
                    <a:pt x="1935" y="968"/>
                    <a:pt x="2569" y="534"/>
                  </a:cubicBezTo>
                  <a:cubicBezTo>
                    <a:pt x="2569" y="501"/>
                    <a:pt x="2602" y="501"/>
                    <a:pt x="2636" y="468"/>
                  </a:cubicBezTo>
                  <a:cubicBezTo>
                    <a:pt x="2836" y="301"/>
                    <a:pt x="3069" y="167"/>
                    <a:pt x="33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8" name="Google Shape;1838;p14"/>
            <p:cNvSpPr/>
            <p:nvPr/>
          </p:nvSpPr>
          <p:spPr>
            <a:xfrm>
              <a:off x="5069625" y="1415325"/>
              <a:ext cx="90925" cy="61650"/>
            </a:xfrm>
            <a:custGeom>
              <a:rect b="b" l="l" r="r" t="t"/>
              <a:pathLst>
                <a:path extrusionOk="0" h="2466" w="3637">
                  <a:moveTo>
                    <a:pt x="3573" y="1"/>
                  </a:moveTo>
                  <a:cubicBezTo>
                    <a:pt x="3452" y="1"/>
                    <a:pt x="3003" y="214"/>
                    <a:pt x="2502" y="479"/>
                  </a:cubicBezTo>
                  <a:cubicBezTo>
                    <a:pt x="1902" y="813"/>
                    <a:pt x="1235" y="1180"/>
                    <a:pt x="834" y="1413"/>
                  </a:cubicBezTo>
                  <a:cubicBezTo>
                    <a:pt x="34" y="1914"/>
                    <a:pt x="0" y="2147"/>
                    <a:pt x="134" y="2347"/>
                  </a:cubicBezTo>
                  <a:cubicBezTo>
                    <a:pt x="188" y="2414"/>
                    <a:pt x="257" y="2465"/>
                    <a:pt x="372" y="2465"/>
                  </a:cubicBezTo>
                  <a:cubicBezTo>
                    <a:pt x="541" y="2465"/>
                    <a:pt x="809" y="2353"/>
                    <a:pt x="1268" y="2014"/>
                  </a:cubicBezTo>
                  <a:cubicBezTo>
                    <a:pt x="1635" y="1747"/>
                    <a:pt x="2235" y="1280"/>
                    <a:pt x="2736" y="846"/>
                  </a:cubicBezTo>
                  <a:cubicBezTo>
                    <a:pt x="3236" y="446"/>
                    <a:pt x="3636" y="79"/>
                    <a:pt x="3603" y="12"/>
                  </a:cubicBezTo>
                  <a:cubicBezTo>
                    <a:pt x="3599" y="5"/>
                    <a:pt x="3589" y="1"/>
                    <a:pt x="35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9" name="Google Shape;1839;p14"/>
            <p:cNvSpPr/>
            <p:nvPr/>
          </p:nvSpPr>
          <p:spPr>
            <a:xfrm>
              <a:off x="493452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1839" y="1"/>
                  </a:moveTo>
                  <a:cubicBezTo>
                    <a:pt x="1456" y="1"/>
                    <a:pt x="738" y="268"/>
                    <a:pt x="401" y="475"/>
                  </a:cubicBezTo>
                  <a:cubicBezTo>
                    <a:pt x="1" y="742"/>
                    <a:pt x="67" y="1009"/>
                    <a:pt x="234" y="1276"/>
                  </a:cubicBezTo>
                  <a:cubicBezTo>
                    <a:pt x="364" y="1471"/>
                    <a:pt x="508" y="1610"/>
                    <a:pt x="703" y="1610"/>
                  </a:cubicBezTo>
                  <a:cubicBezTo>
                    <a:pt x="808" y="1610"/>
                    <a:pt x="928" y="1569"/>
                    <a:pt x="1068" y="1476"/>
                  </a:cubicBezTo>
                  <a:cubicBezTo>
                    <a:pt x="1468" y="1176"/>
                    <a:pt x="2236" y="309"/>
                    <a:pt x="2069" y="75"/>
                  </a:cubicBezTo>
                  <a:cubicBezTo>
                    <a:pt x="2031" y="23"/>
                    <a:pt x="1949" y="1"/>
                    <a:pt x="18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0" name="Google Shape;1840;p14"/>
            <p:cNvSpPr/>
            <p:nvPr/>
          </p:nvSpPr>
          <p:spPr>
            <a:xfrm>
              <a:off x="5287275" y="1313875"/>
              <a:ext cx="60075" cy="87125"/>
            </a:xfrm>
            <a:custGeom>
              <a:rect b="b" l="l" r="r" t="t"/>
              <a:pathLst>
                <a:path extrusionOk="0" h="3485" w="2403">
                  <a:moveTo>
                    <a:pt x="2402" y="1"/>
                  </a:moveTo>
                  <a:cubicBezTo>
                    <a:pt x="2401" y="3"/>
                    <a:pt x="2335" y="102"/>
                    <a:pt x="2236" y="234"/>
                  </a:cubicBezTo>
                  <a:cubicBezTo>
                    <a:pt x="2069" y="468"/>
                    <a:pt x="1935" y="701"/>
                    <a:pt x="1769" y="935"/>
                  </a:cubicBezTo>
                  <a:cubicBezTo>
                    <a:pt x="1735" y="935"/>
                    <a:pt x="1735" y="968"/>
                    <a:pt x="1702" y="968"/>
                  </a:cubicBezTo>
                  <a:cubicBezTo>
                    <a:pt x="1268" y="1602"/>
                    <a:pt x="868" y="2169"/>
                    <a:pt x="601" y="2503"/>
                  </a:cubicBezTo>
                  <a:cubicBezTo>
                    <a:pt x="67" y="3270"/>
                    <a:pt x="1" y="3437"/>
                    <a:pt x="67" y="3470"/>
                  </a:cubicBezTo>
                  <a:cubicBezTo>
                    <a:pt x="77" y="3479"/>
                    <a:pt x="89" y="3485"/>
                    <a:pt x="103" y="3485"/>
                  </a:cubicBezTo>
                  <a:cubicBezTo>
                    <a:pt x="188" y="3485"/>
                    <a:pt x="368" y="3289"/>
                    <a:pt x="768" y="2603"/>
                  </a:cubicBezTo>
                  <a:cubicBezTo>
                    <a:pt x="1001" y="2269"/>
                    <a:pt x="1368" y="1669"/>
                    <a:pt x="1769" y="1002"/>
                  </a:cubicBezTo>
                  <a:cubicBezTo>
                    <a:pt x="1769" y="1002"/>
                    <a:pt x="1802" y="968"/>
                    <a:pt x="1802" y="935"/>
                  </a:cubicBezTo>
                  <a:cubicBezTo>
                    <a:pt x="1969" y="701"/>
                    <a:pt x="2102" y="468"/>
                    <a:pt x="2269" y="234"/>
                  </a:cubicBezTo>
                  <a:cubicBezTo>
                    <a:pt x="2335" y="102"/>
                    <a:pt x="2401" y="3"/>
                    <a:pt x="24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1" name="Google Shape;1841;p14"/>
            <p:cNvSpPr/>
            <p:nvPr/>
          </p:nvSpPr>
          <p:spPr>
            <a:xfrm>
              <a:off x="5167200" y="1487300"/>
              <a:ext cx="65900" cy="88300"/>
            </a:xfrm>
            <a:custGeom>
              <a:rect b="b" l="l" r="r" t="t"/>
              <a:pathLst>
                <a:path extrusionOk="0" h="3532" w="2636">
                  <a:moveTo>
                    <a:pt x="2560" y="0"/>
                  </a:moveTo>
                  <a:cubicBezTo>
                    <a:pt x="2473" y="0"/>
                    <a:pt x="2120" y="389"/>
                    <a:pt x="1735" y="869"/>
                  </a:cubicBezTo>
                  <a:cubicBezTo>
                    <a:pt x="1301" y="1370"/>
                    <a:pt x="834" y="1970"/>
                    <a:pt x="567" y="2370"/>
                  </a:cubicBezTo>
                  <a:cubicBezTo>
                    <a:pt x="0" y="3104"/>
                    <a:pt x="67" y="3371"/>
                    <a:pt x="234" y="3471"/>
                  </a:cubicBezTo>
                  <a:cubicBezTo>
                    <a:pt x="288" y="3507"/>
                    <a:pt x="344" y="3531"/>
                    <a:pt x="407" y="3531"/>
                  </a:cubicBezTo>
                  <a:cubicBezTo>
                    <a:pt x="579" y="3531"/>
                    <a:pt x="802" y="3356"/>
                    <a:pt x="1168" y="2771"/>
                  </a:cubicBezTo>
                  <a:cubicBezTo>
                    <a:pt x="1401" y="2370"/>
                    <a:pt x="1802" y="1703"/>
                    <a:pt x="2102" y="1103"/>
                  </a:cubicBezTo>
                  <a:cubicBezTo>
                    <a:pt x="2402" y="536"/>
                    <a:pt x="2635" y="69"/>
                    <a:pt x="2569" y="2"/>
                  </a:cubicBezTo>
                  <a:cubicBezTo>
                    <a:pt x="2566" y="1"/>
                    <a:pt x="2563" y="0"/>
                    <a:pt x="2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2" name="Google Shape;1842;p14"/>
            <p:cNvSpPr/>
            <p:nvPr/>
          </p:nvSpPr>
          <p:spPr>
            <a:xfrm>
              <a:off x="5073800" y="1660225"/>
              <a:ext cx="47550" cy="49725"/>
            </a:xfrm>
            <a:custGeom>
              <a:rect b="b" l="l" r="r" t="t"/>
              <a:pathLst>
                <a:path extrusionOk="0" h="1989" w="1902">
                  <a:moveTo>
                    <a:pt x="1585" y="0"/>
                  </a:moveTo>
                  <a:cubicBezTo>
                    <a:pt x="1274" y="0"/>
                    <a:pt x="539" y="662"/>
                    <a:pt x="267" y="1024"/>
                  </a:cubicBezTo>
                  <a:cubicBezTo>
                    <a:pt x="0" y="1424"/>
                    <a:pt x="167" y="1658"/>
                    <a:pt x="467" y="1858"/>
                  </a:cubicBezTo>
                  <a:cubicBezTo>
                    <a:pt x="589" y="1934"/>
                    <a:pt x="710" y="1989"/>
                    <a:pt x="831" y="1989"/>
                  </a:cubicBezTo>
                  <a:cubicBezTo>
                    <a:pt x="977" y="1989"/>
                    <a:pt x="1122" y="1910"/>
                    <a:pt x="1268" y="1691"/>
                  </a:cubicBezTo>
                  <a:cubicBezTo>
                    <a:pt x="1535" y="1291"/>
                    <a:pt x="1902" y="190"/>
                    <a:pt x="1668" y="23"/>
                  </a:cubicBezTo>
                  <a:cubicBezTo>
                    <a:pt x="1646" y="7"/>
                    <a:pt x="1618" y="0"/>
                    <a:pt x="15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3" name="Google Shape;1843;p14"/>
            <p:cNvSpPr/>
            <p:nvPr/>
          </p:nvSpPr>
          <p:spPr>
            <a:xfrm>
              <a:off x="5343150" y="1328075"/>
              <a:ext cx="21700" cy="96000"/>
            </a:xfrm>
            <a:custGeom>
              <a:rect b="b" l="l" r="r" t="t"/>
              <a:pathLst>
                <a:path extrusionOk="0" h="3840" w="868">
                  <a:moveTo>
                    <a:pt x="868" y="0"/>
                  </a:moveTo>
                  <a:lnTo>
                    <a:pt x="868" y="0"/>
                  </a:lnTo>
                  <a:cubicBezTo>
                    <a:pt x="801" y="300"/>
                    <a:pt x="734" y="567"/>
                    <a:pt x="668" y="834"/>
                  </a:cubicBezTo>
                  <a:cubicBezTo>
                    <a:pt x="668" y="867"/>
                    <a:pt x="668" y="901"/>
                    <a:pt x="634" y="901"/>
                  </a:cubicBezTo>
                  <a:cubicBezTo>
                    <a:pt x="468" y="1634"/>
                    <a:pt x="301" y="2335"/>
                    <a:pt x="201" y="2735"/>
                  </a:cubicBezTo>
                  <a:cubicBezTo>
                    <a:pt x="1" y="3636"/>
                    <a:pt x="34" y="3836"/>
                    <a:pt x="101" y="3836"/>
                  </a:cubicBezTo>
                  <a:cubicBezTo>
                    <a:pt x="106" y="3838"/>
                    <a:pt x="111" y="3840"/>
                    <a:pt x="116" y="3840"/>
                  </a:cubicBezTo>
                  <a:cubicBezTo>
                    <a:pt x="183" y="3840"/>
                    <a:pt x="278" y="3632"/>
                    <a:pt x="401" y="2769"/>
                  </a:cubicBezTo>
                  <a:cubicBezTo>
                    <a:pt x="468" y="2368"/>
                    <a:pt x="568" y="1668"/>
                    <a:pt x="701" y="934"/>
                  </a:cubicBezTo>
                  <a:cubicBezTo>
                    <a:pt x="701" y="901"/>
                    <a:pt x="701" y="867"/>
                    <a:pt x="701" y="834"/>
                  </a:cubicBezTo>
                  <a:cubicBezTo>
                    <a:pt x="768" y="567"/>
                    <a:pt x="801" y="30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4" name="Google Shape;1844;p14"/>
            <p:cNvSpPr/>
            <p:nvPr/>
          </p:nvSpPr>
          <p:spPr>
            <a:xfrm>
              <a:off x="5295625" y="152652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1168" y="1"/>
                  </a:moveTo>
                  <a:cubicBezTo>
                    <a:pt x="1101" y="1"/>
                    <a:pt x="934" y="501"/>
                    <a:pt x="734" y="1102"/>
                  </a:cubicBezTo>
                  <a:cubicBezTo>
                    <a:pt x="534" y="1735"/>
                    <a:pt x="334" y="2469"/>
                    <a:pt x="234" y="2936"/>
                  </a:cubicBezTo>
                  <a:cubicBezTo>
                    <a:pt x="0" y="3837"/>
                    <a:pt x="134" y="4037"/>
                    <a:pt x="367" y="4104"/>
                  </a:cubicBezTo>
                  <a:cubicBezTo>
                    <a:pt x="387" y="4107"/>
                    <a:pt x="407" y="4108"/>
                    <a:pt x="427" y="4108"/>
                  </a:cubicBezTo>
                  <a:cubicBezTo>
                    <a:pt x="635" y="4108"/>
                    <a:pt x="812" y="3923"/>
                    <a:pt x="934" y="3070"/>
                  </a:cubicBezTo>
                  <a:cubicBezTo>
                    <a:pt x="1034" y="2603"/>
                    <a:pt x="1101" y="1836"/>
                    <a:pt x="1168" y="1202"/>
                  </a:cubicBezTo>
                  <a:cubicBezTo>
                    <a:pt x="1234" y="535"/>
                    <a:pt x="1268" y="1"/>
                    <a:pt x="11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5" name="Google Shape;1845;p14"/>
            <p:cNvSpPr/>
            <p:nvPr/>
          </p:nvSpPr>
          <p:spPr>
            <a:xfrm>
              <a:off x="5258925" y="1730775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1007" y="0"/>
                  </a:moveTo>
                  <a:cubicBezTo>
                    <a:pt x="705" y="0"/>
                    <a:pt x="231" y="1018"/>
                    <a:pt x="134" y="1471"/>
                  </a:cubicBezTo>
                  <a:cubicBezTo>
                    <a:pt x="1" y="1938"/>
                    <a:pt x="267" y="2072"/>
                    <a:pt x="601" y="2138"/>
                  </a:cubicBezTo>
                  <a:cubicBezTo>
                    <a:pt x="681" y="2154"/>
                    <a:pt x="756" y="2164"/>
                    <a:pt x="827" y="2164"/>
                  </a:cubicBezTo>
                  <a:cubicBezTo>
                    <a:pt x="1052" y="2164"/>
                    <a:pt x="1225" y="2060"/>
                    <a:pt x="1301" y="1705"/>
                  </a:cubicBezTo>
                  <a:cubicBezTo>
                    <a:pt x="1368" y="1204"/>
                    <a:pt x="1301" y="70"/>
                    <a:pt x="1035" y="3"/>
                  </a:cubicBezTo>
                  <a:cubicBezTo>
                    <a:pt x="1026" y="1"/>
                    <a:pt x="1016" y="0"/>
                    <a:pt x="1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6" name="Google Shape;1846;p14"/>
            <p:cNvSpPr/>
            <p:nvPr/>
          </p:nvSpPr>
          <p:spPr>
            <a:xfrm>
              <a:off x="5360675" y="836050"/>
              <a:ext cx="30875" cy="104250"/>
            </a:xfrm>
            <a:custGeom>
              <a:rect b="b" l="l" r="r" t="t"/>
              <a:pathLst>
                <a:path extrusionOk="0" h="4170" w="1235">
                  <a:moveTo>
                    <a:pt x="601" y="0"/>
                  </a:moveTo>
                  <a:cubicBezTo>
                    <a:pt x="267" y="0"/>
                    <a:pt x="0" y="167"/>
                    <a:pt x="0" y="1101"/>
                  </a:cubicBezTo>
                  <a:cubicBezTo>
                    <a:pt x="0" y="2035"/>
                    <a:pt x="267" y="4170"/>
                    <a:pt x="601" y="4170"/>
                  </a:cubicBezTo>
                  <a:cubicBezTo>
                    <a:pt x="934" y="4170"/>
                    <a:pt x="1234" y="2035"/>
                    <a:pt x="1234" y="1101"/>
                  </a:cubicBezTo>
                  <a:cubicBezTo>
                    <a:pt x="1234" y="167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7" name="Google Shape;1847;p14"/>
            <p:cNvSpPr/>
            <p:nvPr/>
          </p:nvSpPr>
          <p:spPr>
            <a:xfrm>
              <a:off x="5360675" y="631725"/>
              <a:ext cx="30875" cy="100100"/>
            </a:xfrm>
            <a:custGeom>
              <a:rect b="b" l="l" r="r" t="t"/>
              <a:pathLst>
                <a:path extrusionOk="0" h="4004" w="1235">
                  <a:moveTo>
                    <a:pt x="601" y="1"/>
                  </a:moveTo>
                  <a:cubicBezTo>
                    <a:pt x="267" y="1"/>
                    <a:pt x="0" y="167"/>
                    <a:pt x="0" y="1068"/>
                  </a:cubicBezTo>
                  <a:cubicBezTo>
                    <a:pt x="0" y="1969"/>
                    <a:pt x="267" y="4003"/>
                    <a:pt x="601" y="4003"/>
                  </a:cubicBezTo>
                  <a:cubicBezTo>
                    <a:pt x="934" y="4003"/>
                    <a:pt x="1234" y="1969"/>
                    <a:pt x="1234" y="1068"/>
                  </a:cubicBezTo>
                  <a:cubicBezTo>
                    <a:pt x="1234" y="167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8" name="Google Shape;1848;p14"/>
            <p:cNvSpPr/>
            <p:nvPr/>
          </p:nvSpPr>
          <p:spPr>
            <a:xfrm>
              <a:off x="5197225" y="867925"/>
              <a:ext cx="60050" cy="97575"/>
            </a:xfrm>
            <a:custGeom>
              <a:rect b="b" l="l" r="r" t="t"/>
              <a:pathLst>
                <a:path extrusionOk="0" h="3903" w="2402">
                  <a:moveTo>
                    <a:pt x="743" y="1"/>
                  </a:moveTo>
                  <a:cubicBezTo>
                    <a:pt x="660" y="1"/>
                    <a:pt x="579" y="24"/>
                    <a:pt x="500" y="59"/>
                  </a:cubicBezTo>
                  <a:cubicBezTo>
                    <a:pt x="167" y="193"/>
                    <a:pt x="0" y="460"/>
                    <a:pt x="334" y="1294"/>
                  </a:cubicBezTo>
                  <a:cubicBezTo>
                    <a:pt x="688" y="2131"/>
                    <a:pt x="1696" y="3902"/>
                    <a:pt x="2035" y="3902"/>
                  </a:cubicBezTo>
                  <a:cubicBezTo>
                    <a:pt x="2047" y="3902"/>
                    <a:pt x="2058" y="3900"/>
                    <a:pt x="2068" y="3895"/>
                  </a:cubicBezTo>
                  <a:cubicBezTo>
                    <a:pt x="2402" y="3762"/>
                    <a:pt x="1835" y="1694"/>
                    <a:pt x="1468" y="827"/>
                  </a:cubicBezTo>
                  <a:cubicBezTo>
                    <a:pt x="1222" y="187"/>
                    <a:pt x="976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9" name="Google Shape;1849;p14"/>
            <p:cNvSpPr/>
            <p:nvPr/>
          </p:nvSpPr>
          <p:spPr>
            <a:xfrm>
              <a:off x="5118825" y="679450"/>
              <a:ext cx="58400" cy="93425"/>
            </a:xfrm>
            <a:custGeom>
              <a:rect b="b" l="l" r="r" t="t"/>
              <a:pathLst>
                <a:path extrusionOk="0" h="3737" w="2336">
                  <a:moveTo>
                    <a:pt x="747" y="1"/>
                  </a:moveTo>
                  <a:cubicBezTo>
                    <a:pt x="663" y="1"/>
                    <a:pt x="581" y="24"/>
                    <a:pt x="501" y="60"/>
                  </a:cubicBezTo>
                  <a:cubicBezTo>
                    <a:pt x="201" y="193"/>
                    <a:pt x="1" y="427"/>
                    <a:pt x="334" y="1261"/>
                  </a:cubicBezTo>
                  <a:cubicBezTo>
                    <a:pt x="656" y="2064"/>
                    <a:pt x="1628" y="3736"/>
                    <a:pt x="1997" y="3736"/>
                  </a:cubicBezTo>
                  <a:cubicBezTo>
                    <a:pt x="2010" y="3736"/>
                    <a:pt x="2023" y="3734"/>
                    <a:pt x="2035" y="3729"/>
                  </a:cubicBezTo>
                  <a:cubicBezTo>
                    <a:pt x="2336" y="3596"/>
                    <a:pt x="1802" y="1627"/>
                    <a:pt x="1468" y="794"/>
                  </a:cubicBezTo>
                  <a:cubicBezTo>
                    <a:pt x="1223" y="181"/>
                    <a:pt x="978" y="1"/>
                    <a:pt x="7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0" name="Google Shape;1850;p14"/>
            <p:cNvSpPr/>
            <p:nvPr/>
          </p:nvSpPr>
          <p:spPr>
            <a:xfrm>
              <a:off x="5060450" y="959200"/>
              <a:ext cx="87600" cy="78525"/>
            </a:xfrm>
            <a:custGeom>
              <a:rect b="b" l="l" r="r" t="t"/>
              <a:pathLst>
                <a:path extrusionOk="0" h="3141" w="3504">
                  <a:moveTo>
                    <a:pt x="678" y="1"/>
                  </a:moveTo>
                  <a:cubicBezTo>
                    <a:pt x="521" y="1"/>
                    <a:pt x="402" y="77"/>
                    <a:pt x="301" y="178"/>
                  </a:cubicBezTo>
                  <a:cubicBezTo>
                    <a:pt x="67" y="411"/>
                    <a:pt x="1" y="711"/>
                    <a:pt x="668" y="1379"/>
                  </a:cubicBezTo>
                  <a:cubicBezTo>
                    <a:pt x="1250" y="1992"/>
                    <a:pt x="2735" y="3141"/>
                    <a:pt x="3178" y="3141"/>
                  </a:cubicBezTo>
                  <a:cubicBezTo>
                    <a:pt x="3217" y="3141"/>
                    <a:pt x="3248" y="3132"/>
                    <a:pt x="3270" y="3113"/>
                  </a:cubicBezTo>
                  <a:cubicBezTo>
                    <a:pt x="3503" y="2880"/>
                    <a:pt x="2169" y="1178"/>
                    <a:pt x="1535" y="511"/>
                  </a:cubicBezTo>
                  <a:cubicBezTo>
                    <a:pt x="1156" y="132"/>
                    <a:pt x="885" y="1"/>
                    <a:pt x="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1" name="Google Shape;1851;p14"/>
            <p:cNvSpPr/>
            <p:nvPr/>
          </p:nvSpPr>
          <p:spPr>
            <a:xfrm>
              <a:off x="49161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684" y="0"/>
                  </a:moveTo>
                  <a:cubicBezTo>
                    <a:pt x="526" y="0"/>
                    <a:pt x="404" y="77"/>
                    <a:pt x="301" y="180"/>
                  </a:cubicBezTo>
                  <a:cubicBezTo>
                    <a:pt x="67" y="413"/>
                    <a:pt x="1" y="714"/>
                    <a:pt x="635" y="1347"/>
                  </a:cubicBezTo>
                  <a:cubicBezTo>
                    <a:pt x="1209" y="1922"/>
                    <a:pt x="2607" y="3018"/>
                    <a:pt x="3037" y="3018"/>
                  </a:cubicBezTo>
                  <a:cubicBezTo>
                    <a:pt x="3081" y="3018"/>
                    <a:pt x="3115" y="3007"/>
                    <a:pt x="3136" y="2982"/>
                  </a:cubicBezTo>
                  <a:cubicBezTo>
                    <a:pt x="3370" y="2748"/>
                    <a:pt x="2136" y="1114"/>
                    <a:pt x="1502" y="480"/>
                  </a:cubicBezTo>
                  <a:cubicBezTo>
                    <a:pt x="1147" y="125"/>
                    <a:pt x="886" y="0"/>
                    <a:pt x="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2" name="Google Shape;1852;p14"/>
            <p:cNvSpPr/>
            <p:nvPr/>
          </p:nvSpPr>
          <p:spPr>
            <a:xfrm>
              <a:off x="4970375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642" y="0"/>
                  </a:moveTo>
                  <a:cubicBezTo>
                    <a:pt x="349" y="0"/>
                    <a:pt x="217" y="147"/>
                    <a:pt x="134" y="332"/>
                  </a:cubicBezTo>
                  <a:cubicBezTo>
                    <a:pt x="1" y="632"/>
                    <a:pt x="68" y="966"/>
                    <a:pt x="935" y="1333"/>
                  </a:cubicBezTo>
                  <a:cubicBezTo>
                    <a:pt x="1604" y="1600"/>
                    <a:pt x="3088" y="2018"/>
                    <a:pt x="3718" y="2018"/>
                  </a:cubicBezTo>
                  <a:cubicBezTo>
                    <a:pt x="3874" y="2018"/>
                    <a:pt x="3977" y="1993"/>
                    <a:pt x="4004" y="1933"/>
                  </a:cubicBezTo>
                  <a:cubicBezTo>
                    <a:pt x="4104" y="1633"/>
                    <a:pt x="2269" y="532"/>
                    <a:pt x="1402" y="199"/>
                  </a:cubicBezTo>
                  <a:cubicBezTo>
                    <a:pt x="1069" y="58"/>
                    <a:pt x="824" y="0"/>
                    <a:pt x="6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3" name="Google Shape;1853;p14"/>
            <p:cNvSpPr/>
            <p:nvPr/>
          </p:nvSpPr>
          <p:spPr>
            <a:xfrm>
              <a:off x="47819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625" y="1"/>
                  </a:moveTo>
                  <a:cubicBezTo>
                    <a:pt x="349" y="1"/>
                    <a:pt x="216" y="148"/>
                    <a:pt x="134" y="333"/>
                  </a:cubicBezTo>
                  <a:cubicBezTo>
                    <a:pt x="0" y="666"/>
                    <a:pt x="67" y="966"/>
                    <a:pt x="868" y="1333"/>
                  </a:cubicBezTo>
                  <a:cubicBezTo>
                    <a:pt x="1516" y="1593"/>
                    <a:pt x="2869" y="1973"/>
                    <a:pt x="3502" y="1973"/>
                  </a:cubicBezTo>
                  <a:cubicBezTo>
                    <a:pt x="3684" y="1973"/>
                    <a:pt x="3807" y="1941"/>
                    <a:pt x="3836" y="1867"/>
                  </a:cubicBezTo>
                  <a:cubicBezTo>
                    <a:pt x="3936" y="1567"/>
                    <a:pt x="2168" y="533"/>
                    <a:pt x="1335" y="199"/>
                  </a:cubicBezTo>
                  <a:cubicBezTo>
                    <a:pt x="1027" y="58"/>
                    <a:pt x="798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4" name="Google Shape;1854;p14"/>
            <p:cNvSpPr/>
            <p:nvPr/>
          </p:nvSpPr>
          <p:spPr>
            <a:xfrm>
              <a:off x="4940375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1134" y="1"/>
                  </a:moveTo>
                  <a:cubicBezTo>
                    <a:pt x="200" y="1"/>
                    <a:pt x="0" y="301"/>
                    <a:pt x="0" y="635"/>
                  </a:cubicBezTo>
                  <a:cubicBezTo>
                    <a:pt x="0" y="968"/>
                    <a:pt x="200" y="1235"/>
                    <a:pt x="1134" y="1235"/>
                  </a:cubicBezTo>
                  <a:cubicBezTo>
                    <a:pt x="2035" y="1235"/>
                    <a:pt x="4170" y="968"/>
                    <a:pt x="4170" y="635"/>
                  </a:cubicBezTo>
                  <a:cubicBezTo>
                    <a:pt x="4170" y="301"/>
                    <a:pt x="2035" y="1"/>
                    <a:pt x="1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5" name="Google Shape;1855;p14"/>
            <p:cNvSpPr/>
            <p:nvPr/>
          </p:nvSpPr>
          <p:spPr>
            <a:xfrm>
              <a:off x="4736875" y="1255500"/>
              <a:ext cx="99275" cy="30900"/>
            </a:xfrm>
            <a:custGeom>
              <a:rect b="b" l="l" r="r" t="t"/>
              <a:pathLst>
                <a:path extrusionOk="0" h="1236" w="3971">
                  <a:moveTo>
                    <a:pt x="1035" y="1"/>
                  </a:moveTo>
                  <a:cubicBezTo>
                    <a:pt x="168" y="1"/>
                    <a:pt x="1" y="301"/>
                    <a:pt x="1" y="635"/>
                  </a:cubicBezTo>
                  <a:cubicBezTo>
                    <a:pt x="1" y="968"/>
                    <a:pt x="168" y="1235"/>
                    <a:pt x="1035" y="1235"/>
                  </a:cubicBezTo>
                  <a:cubicBezTo>
                    <a:pt x="1936" y="1235"/>
                    <a:pt x="3970" y="968"/>
                    <a:pt x="3970" y="635"/>
                  </a:cubicBezTo>
                  <a:cubicBezTo>
                    <a:pt x="3970" y="301"/>
                    <a:pt x="1936" y="1"/>
                    <a:pt x="1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6" name="Google Shape;1856;p14"/>
            <p:cNvSpPr/>
            <p:nvPr/>
          </p:nvSpPr>
          <p:spPr>
            <a:xfrm>
              <a:off x="4970375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3682" y="1"/>
                  </a:moveTo>
                  <a:cubicBezTo>
                    <a:pt x="3033" y="1"/>
                    <a:pt x="1591" y="413"/>
                    <a:pt x="935" y="702"/>
                  </a:cubicBezTo>
                  <a:cubicBezTo>
                    <a:pt x="68" y="1069"/>
                    <a:pt x="1" y="1369"/>
                    <a:pt x="134" y="1703"/>
                  </a:cubicBezTo>
                  <a:cubicBezTo>
                    <a:pt x="217" y="1888"/>
                    <a:pt x="349" y="2035"/>
                    <a:pt x="642" y="2035"/>
                  </a:cubicBezTo>
                  <a:cubicBezTo>
                    <a:pt x="824" y="2035"/>
                    <a:pt x="1069" y="1977"/>
                    <a:pt x="1402" y="1836"/>
                  </a:cubicBezTo>
                  <a:cubicBezTo>
                    <a:pt x="2269" y="1470"/>
                    <a:pt x="4104" y="402"/>
                    <a:pt x="4004" y="102"/>
                  </a:cubicBezTo>
                  <a:cubicBezTo>
                    <a:pt x="3975" y="31"/>
                    <a:pt x="3858" y="1"/>
                    <a:pt x="36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7" name="Google Shape;1857;p14"/>
            <p:cNvSpPr/>
            <p:nvPr/>
          </p:nvSpPr>
          <p:spPr>
            <a:xfrm>
              <a:off x="47819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3542" y="0"/>
                  </a:moveTo>
                  <a:cubicBezTo>
                    <a:pt x="2926" y="0"/>
                    <a:pt x="1529" y="391"/>
                    <a:pt x="868" y="656"/>
                  </a:cubicBezTo>
                  <a:cubicBezTo>
                    <a:pt x="67" y="989"/>
                    <a:pt x="0" y="1323"/>
                    <a:pt x="134" y="1623"/>
                  </a:cubicBezTo>
                  <a:cubicBezTo>
                    <a:pt x="216" y="1829"/>
                    <a:pt x="350" y="1972"/>
                    <a:pt x="628" y="1972"/>
                  </a:cubicBezTo>
                  <a:cubicBezTo>
                    <a:pt x="801" y="1972"/>
                    <a:pt x="1029" y="1917"/>
                    <a:pt x="1335" y="1790"/>
                  </a:cubicBezTo>
                  <a:cubicBezTo>
                    <a:pt x="2168" y="1456"/>
                    <a:pt x="3936" y="422"/>
                    <a:pt x="3836" y="89"/>
                  </a:cubicBezTo>
                  <a:cubicBezTo>
                    <a:pt x="3809" y="27"/>
                    <a:pt x="3702" y="0"/>
                    <a:pt x="3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8" name="Google Shape;1858;p14"/>
            <p:cNvSpPr/>
            <p:nvPr/>
          </p:nvSpPr>
          <p:spPr>
            <a:xfrm>
              <a:off x="5060450" y="1504175"/>
              <a:ext cx="87600" cy="79025"/>
            </a:xfrm>
            <a:custGeom>
              <a:rect b="b" l="l" r="r" t="t"/>
              <a:pathLst>
                <a:path extrusionOk="0" h="3161" w="3504">
                  <a:moveTo>
                    <a:pt x="3181" y="1"/>
                  </a:moveTo>
                  <a:cubicBezTo>
                    <a:pt x="2741" y="1"/>
                    <a:pt x="1251" y="1178"/>
                    <a:pt x="668" y="1762"/>
                  </a:cubicBezTo>
                  <a:cubicBezTo>
                    <a:pt x="1" y="2429"/>
                    <a:pt x="67" y="2763"/>
                    <a:pt x="301" y="2996"/>
                  </a:cubicBezTo>
                  <a:cubicBezTo>
                    <a:pt x="397" y="3093"/>
                    <a:pt x="510" y="3160"/>
                    <a:pt x="656" y="3160"/>
                  </a:cubicBezTo>
                  <a:cubicBezTo>
                    <a:pt x="866" y="3160"/>
                    <a:pt x="1143" y="3022"/>
                    <a:pt x="1535" y="2629"/>
                  </a:cubicBezTo>
                  <a:cubicBezTo>
                    <a:pt x="2169" y="1996"/>
                    <a:pt x="3503" y="294"/>
                    <a:pt x="3270" y="28"/>
                  </a:cubicBezTo>
                  <a:cubicBezTo>
                    <a:pt x="3248" y="9"/>
                    <a:pt x="3218" y="1"/>
                    <a:pt x="3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9" name="Google Shape;1859;p14"/>
            <p:cNvSpPr/>
            <p:nvPr/>
          </p:nvSpPr>
          <p:spPr>
            <a:xfrm>
              <a:off x="49161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051" y="0"/>
                  </a:moveTo>
                  <a:cubicBezTo>
                    <a:pt x="2639" y="0"/>
                    <a:pt x="1216" y="1113"/>
                    <a:pt x="635" y="1663"/>
                  </a:cubicBezTo>
                  <a:cubicBezTo>
                    <a:pt x="1" y="2297"/>
                    <a:pt x="67" y="2631"/>
                    <a:pt x="301" y="2864"/>
                  </a:cubicBezTo>
                  <a:cubicBezTo>
                    <a:pt x="399" y="2962"/>
                    <a:pt x="514" y="3031"/>
                    <a:pt x="662" y="3031"/>
                  </a:cubicBezTo>
                  <a:cubicBezTo>
                    <a:pt x="867" y="3031"/>
                    <a:pt x="1134" y="2899"/>
                    <a:pt x="1502" y="2531"/>
                  </a:cubicBezTo>
                  <a:cubicBezTo>
                    <a:pt x="2136" y="1930"/>
                    <a:pt x="3370" y="262"/>
                    <a:pt x="3136" y="29"/>
                  </a:cubicBezTo>
                  <a:cubicBezTo>
                    <a:pt x="3117" y="10"/>
                    <a:pt x="3088" y="0"/>
                    <a:pt x="30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0" name="Google Shape;1860;p14"/>
            <p:cNvSpPr/>
            <p:nvPr/>
          </p:nvSpPr>
          <p:spPr>
            <a:xfrm>
              <a:off x="5197225" y="1577225"/>
              <a:ext cx="60050" cy="97425"/>
            </a:xfrm>
            <a:custGeom>
              <a:rect b="b" l="l" r="r" t="t"/>
              <a:pathLst>
                <a:path extrusionOk="0" h="3897" w="2402">
                  <a:moveTo>
                    <a:pt x="2035" y="1"/>
                  </a:moveTo>
                  <a:cubicBezTo>
                    <a:pt x="1696" y="1"/>
                    <a:pt x="688" y="1771"/>
                    <a:pt x="334" y="2576"/>
                  </a:cubicBezTo>
                  <a:cubicBezTo>
                    <a:pt x="0" y="3443"/>
                    <a:pt x="167" y="3710"/>
                    <a:pt x="500" y="3844"/>
                  </a:cubicBezTo>
                  <a:cubicBezTo>
                    <a:pt x="574" y="3876"/>
                    <a:pt x="649" y="3897"/>
                    <a:pt x="726" y="3897"/>
                  </a:cubicBezTo>
                  <a:cubicBezTo>
                    <a:pt x="963" y="3897"/>
                    <a:pt x="1216" y="3699"/>
                    <a:pt x="1468" y="3043"/>
                  </a:cubicBezTo>
                  <a:cubicBezTo>
                    <a:pt x="1835" y="2209"/>
                    <a:pt x="2402" y="108"/>
                    <a:pt x="2068" y="8"/>
                  </a:cubicBezTo>
                  <a:cubicBezTo>
                    <a:pt x="2058" y="3"/>
                    <a:pt x="2047" y="1"/>
                    <a:pt x="2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1" name="Google Shape;1861;p14"/>
            <p:cNvSpPr/>
            <p:nvPr/>
          </p:nvSpPr>
          <p:spPr>
            <a:xfrm>
              <a:off x="5118825" y="1769100"/>
              <a:ext cx="58400" cy="94050"/>
            </a:xfrm>
            <a:custGeom>
              <a:rect b="b" l="l" r="r" t="t"/>
              <a:pathLst>
                <a:path extrusionOk="0" h="3762" w="2336">
                  <a:moveTo>
                    <a:pt x="2006" y="1"/>
                  </a:moveTo>
                  <a:cubicBezTo>
                    <a:pt x="1646" y="1"/>
                    <a:pt x="659" y="1696"/>
                    <a:pt x="334" y="2507"/>
                  </a:cubicBezTo>
                  <a:cubicBezTo>
                    <a:pt x="1" y="3307"/>
                    <a:pt x="201" y="3574"/>
                    <a:pt x="501" y="3707"/>
                  </a:cubicBezTo>
                  <a:cubicBezTo>
                    <a:pt x="576" y="3741"/>
                    <a:pt x="653" y="3762"/>
                    <a:pt x="732" y="3762"/>
                  </a:cubicBezTo>
                  <a:cubicBezTo>
                    <a:pt x="968" y="3762"/>
                    <a:pt x="1218" y="3574"/>
                    <a:pt x="1468" y="2974"/>
                  </a:cubicBezTo>
                  <a:cubicBezTo>
                    <a:pt x="1802" y="2140"/>
                    <a:pt x="2336" y="138"/>
                    <a:pt x="2035" y="5"/>
                  </a:cubicBezTo>
                  <a:cubicBezTo>
                    <a:pt x="2026" y="2"/>
                    <a:pt x="2017" y="1"/>
                    <a:pt x="20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2" name="Google Shape;1862;p14"/>
            <p:cNvSpPr/>
            <p:nvPr/>
          </p:nvSpPr>
          <p:spPr>
            <a:xfrm>
              <a:off x="5360675" y="1602425"/>
              <a:ext cx="30875" cy="104275"/>
            </a:xfrm>
            <a:custGeom>
              <a:rect b="b" l="l" r="r" t="t"/>
              <a:pathLst>
                <a:path extrusionOk="0" h="4171" w="1235">
                  <a:moveTo>
                    <a:pt x="601" y="0"/>
                  </a:moveTo>
                  <a:cubicBezTo>
                    <a:pt x="267" y="0"/>
                    <a:pt x="0" y="2135"/>
                    <a:pt x="0" y="3069"/>
                  </a:cubicBezTo>
                  <a:cubicBezTo>
                    <a:pt x="0" y="3970"/>
                    <a:pt x="267" y="4170"/>
                    <a:pt x="601" y="4170"/>
                  </a:cubicBezTo>
                  <a:cubicBezTo>
                    <a:pt x="934" y="4170"/>
                    <a:pt x="1234" y="3970"/>
                    <a:pt x="1234" y="3069"/>
                  </a:cubicBezTo>
                  <a:cubicBezTo>
                    <a:pt x="1234" y="213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3" name="Google Shape;1863;p14"/>
            <p:cNvSpPr/>
            <p:nvPr/>
          </p:nvSpPr>
          <p:spPr>
            <a:xfrm>
              <a:off x="5360675" y="1810900"/>
              <a:ext cx="30875" cy="99275"/>
            </a:xfrm>
            <a:custGeom>
              <a:rect b="b" l="l" r="r" t="t"/>
              <a:pathLst>
                <a:path extrusionOk="0" h="3971" w="1235">
                  <a:moveTo>
                    <a:pt x="601" y="1"/>
                  </a:moveTo>
                  <a:cubicBezTo>
                    <a:pt x="267" y="1"/>
                    <a:pt x="0" y="2035"/>
                    <a:pt x="0" y="2936"/>
                  </a:cubicBezTo>
                  <a:cubicBezTo>
                    <a:pt x="0" y="3803"/>
                    <a:pt x="267" y="3970"/>
                    <a:pt x="601" y="3970"/>
                  </a:cubicBezTo>
                  <a:cubicBezTo>
                    <a:pt x="934" y="3970"/>
                    <a:pt x="1234" y="3803"/>
                    <a:pt x="1234" y="2936"/>
                  </a:cubicBezTo>
                  <a:cubicBezTo>
                    <a:pt x="1234" y="2035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4" name="Google Shape;1864;p14"/>
            <p:cNvSpPr/>
            <p:nvPr/>
          </p:nvSpPr>
          <p:spPr>
            <a:xfrm>
              <a:off x="5494925" y="1577225"/>
              <a:ext cx="60075" cy="97425"/>
            </a:xfrm>
            <a:custGeom>
              <a:rect b="b" l="l" r="r" t="t"/>
              <a:pathLst>
                <a:path extrusionOk="0" h="3897" w="2403">
                  <a:moveTo>
                    <a:pt x="338" y="1"/>
                  </a:moveTo>
                  <a:cubicBezTo>
                    <a:pt x="325" y="1"/>
                    <a:pt x="312" y="3"/>
                    <a:pt x="301" y="8"/>
                  </a:cubicBezTo>
                  <a:cubicBezTo>
                    <a:pt x="1" y="108"/>
                    <a:pt x="568" y="2209"/>
                    <a:pt x="901" y="3043"/>
                  </a:cubicBezTo>
                  <a:cubicBezTo>
                    <a:pt x="1179" y="3699"/>
                    <a:pt x="1437" y="3897"/>
                    <a:pt x="1676" y="3897"/>
                  </a:cubicBezTo>
                  <a:cubicBezTo>
                    <a:pt x="1753" y="3897"/>
                    <a:pt x="1829" y="3876"/>
                    <a:pt x="1902" y="3844"/>
                  </a:cubicBezTo>
                  <a:cubicBezTo>
                    <a:pt x="2202" y="3710"/>
                    <a:pt x="2402" y="3443"/>
                    <a:pt x="2035" y="2576"/>
                  </a:cubicBezTo>
                  <a:cubicBezTo>
                    <a:pt x="1713" y="1771"/>
                    <a:pt x="707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5" name="Google Shape;1865;p14"/>
            <p:cNvSpPr/>
            <p:nvPr/>
          </p:nvSpPr>
          <p:spPr>
            <a:xfrm>
              <a:off x="5574150" y="1769100"/>
              <a:ext cx="59225" cy="94050"/>
            </a:xfrm>
            <a:custGeom>
              <a:rect b="b" l="l" r="r" t="t"/>
              <a:pathLst>
                <a:path extrusionOk="0" h="3762" w="2369">
                  <a:moveTo>
                    <a:pt x="360" y="1"/>
                  </a:moveTo>
                  <a:cubicBezTo>
                    <a:pt x="351" y="1"/>
                    <a:pt x="342" y="2"/>
                    <a:pt x="334" y="5"/>
                  </a:cubicBezTo>
                  <a:cubicBezTo>
                    <a:pt x="1" y="138"/>
                    <a:pt x="534" y="2140"/>
                    <a:pt x="868" y="2974"/>
                  </a:cubicBezTo>
                  <a:cubicBezTo>
                    <a:pt x="1143" y="3574"/>
                    <a:pt x="1381" y="3762"/>
                    <a:pt x="1623" y="3762"/>
                  </a:cubicBezTo>
                  <a:cubicBezTo>
                    <a:pt x="1704" y="3762"/>
                    <a:pt x="1785" y="3741"/>
                    <a:pt x="1869" y="3707"/>
                  </a:cubicBezTo>
                  <a:cubicBezTo>
                    <a:pt x="2169" y="3574"/>
                    <a:pt x="2369" y="3307"/>
                    <a:pt x="2002" y="2507"/>
                  </a:cubicBezTo>
                  <a:cubicBezTo>
                    <a:pt x="1678" y="1696"/>
                    <a:pt x="690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6" name="Google Shape;1866;p14"/>
            <p:cNvSpPr/>
            <p:nvPr/>
          </p:nvSpPr>
          <p:spPr>
            <a:xfrm>
              <a:off x="5604175" y="1504175"/>
              <a:ext cx="87575" cy="79025"/>
            </a:xfrm>
            <a:custGeom>
              <a:rect b="b" l="l" r="r" t="t"/>
              <a:pathLst>
                <a:path extrusionOk="0" h="3161" w="3503">
                  <a:moveTo>
                    <a:pt x="315" y="1"/>
                  </a:moveTo>
                  <a:cubicBezTo>
                    <a:pt x="280" y="1"/>
                    <a:pt x="252" y="9"/>
                    <a:pt x="234" y="28"/>
                  </a:cubicBezTo>
                  <a:cubicBezTo>
                    <a:pt x="0" y="294"/>
                    <a:pt x="1301" y="1996"/>
                    <a:pt x="1968" y="2629"/>
                  </a:cubicBezTo>
                  <a:cubicBezTo>
                    <a:pt x="2361" y="3022"/>
                    <a:pt x="2626" y="3160"/>
                    <a:pt x="2826" y="3160"/>
                  </a:cubicBezTo>
                  <a:cubicBezTo>
                    <a:pt x="2966" y="3160"/>
                    <a:pt x="3073" y="3093"/>
                    <a:pt x="3169" y="2996"/>
                  </a:cubicBezTo>
                  <a:cubicBezTo>
                    <a:pt x="3436" y="2763"/>
                    <a:pt x="3503" y="2429"/>
                    <a:pt x="2836" y="1762"/>
                  </a:cubicBezTo>
                  <a:cubicBezTo>
                    <a:pt x="2221" y="1178"/>
                    <a:pt x="730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7" name="Google Shape;1867;p14"/>
            <p:cNvSpPr/>
            <p:nvPr/>
          </p:nvSpPr>
          <p:spPr>
            <a:xfrm>
              <a:off x="57517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19" y="0"/>
                  </a:moveTo>
                  <a:cubicBezTo>
                    <a:pt x="282" y="0"/>
                    <a:pt x="253" y="10"/>
                    <a:pt x="234" y="29"/>
                  </a:cubicBezTo>
                  <a:cubicBezTo>
                    <a:pt x="1" y="262"/>
                    <a:pt x="1235" y="1897"/>
                    <a:pt x="1869" y="2531"/>
                  </a:cubicBezTo>
                  <a:cubicBezTo>
                    <a:pt x="2237" y="2899"/>
                    <a:pt x="2492" y="3031"/>
                    <a:pt x="2688" y="3031"/>
                  </a:cubicBezTo>
                  <a:cubicBezTo>
                    <a:pt x="2829" y="3031"/>
                    <a:pt x="2938" y="2962"/>
                    <a:pt x="3036" y="2864"/>
                  </a:cubicBezTo>
                  <a:cubicBezTo>
                    <a:pt x="3270" y="2631"/>
                    <a:pt x="3370" y="2297"/>
                    <a:pt x="2736" y="1663"/>
                  </a:cubicBezTo>
                  <a:cubicBezTo>
                    <a:pt x="2155" y="1113"/>
                    <a:pt x="731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8" name="Google Shape;1868;p14"/>
            <p:cNvSpPr/>
            <p:nvPr/>
          </p:nvSpPr>
          <p:spPr>
            <a:xfrm>
              <a:off x="5678400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452" y="1"/>
                  </a:moveTo>
                  <a:cubicBezTo>
                    <a:pt x="278" y="1"/>
                    <a:pt x="162" y="31"/>
                    <a:pt x="134" y="102"/>
                  </a:cubicBezTo>
                  <a:cubicBezTo>
                    <a:pt x="0" y="402"/>
                    <a:pt x="1868" y="1470"/>
                    <a:pt x="2735" y="1836"/>
                  </a:cubicBezTo>
                  <a:cubicBezTo>
                    <a:pt x="3069" y="1977"/>
                    <a:pt x="3313" y="2035"/>
                    <a:pt x="3494" y="2035"/>
                  </a:cubicBezTo>
                  <a:cubicBezTo>
                    <a:pt x="3783" y="2035"/>
                    <a:pt x="3908" y="1888"/>
                    <a:pt x="3970" y="1703"/>
                  </a:cubicBezTo>
                  <a:cubicBezTo>
                    <a:pt x="4103" y="1369"/>
                    <a:pt x="4070" y="1069"/>
                    <a:pt x="3202" y="702"/>
                  </a:cubicBezTo>
                  <a:cubicBezTo>
                    <a:pt x="2520" y="413"/>
                    <a:pt x="1093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9" name="Google Shape;1869;p14"/>
            <p:cNvSpPr/>
            <p:nvPr/>
          </p:nvSpPr>
          <p:spPr>
            <a:xfrm>
              <a:off x="58710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425" y="0"/>
                  </a:moveTo>
                  <a:cubicBezTo>
                    <a:pt x="267" y="0"/>
                    <a:pt x="162" y="27"/>
                    <a:pt x="134" y="89"/>
                  </a:cubicBezTo>
                  <a:cubicBezTo>
                    <a:pt x="1" y="422"/>
                    <a:pt x="1769" y="1456"/>
                    <a:pt x="2603" y="1790"/>
                  </a:cubicBezTo>
                  <a:cubicBezTo>
                    <a:pt x="2921" y="1917"/>
                    <a:pt x="3157" y="1972"/>
                    <a:pt x="3332" y="1972"/>
                  </a:cubicBezTo>
                  <a:cubicBezTo>
                    <a:pt x="3616" y="1972"/>
                    <a:pt x="3742" y="1829"/>
                    <a:pt x="3803" y="1623"/>
                  </a:cubicBezTo>
                  <a:cubicBezTo>
                    <a:pt x="3937" y="1323"/>
                    <a:pt x="3904" y="989"/>
                    <a:pt x="3070" y="656"/>
                  </a:cubicBezTo>
                  <a:cubicBezTo>
                    <a:pt x="2408" y="391"/>
                    <a:pt x="1032" y="0"/>
                    <a:pt x="4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0" name="Google Shape;1870;p14"/>
            <p:cNvSpPr/>
            <p:nvPr/>
          </p:nvSpPr>
          <p:spPr>
            <a:xfrm>
              <a:off x="5706750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3069" y="1"/>
                  </a:moveTo>
                  <a:cubicBezTo>
                    <a:pt x="2135" y="1"/>
                    <a:pt x="0" y="301"/>
                    <a:pt x="0" y="635"/>
                  </a:cubicBezTo>
                  <a:cubicBezTo>
                    <a:pt x="0" y="968"/>
                    <a:pt x="2135" y="1235"/>
                    <a:pt x="3069" y="1235"/>
                  </a:cubicBezTo>
                  <a:cubicBezTo>
                    <a:pt x="4003" y="1235"/>
                    <a:pt x="4170" y="968"/>
                    <a:pt x="4170" y="635"/>
                  </a:cubicBezTo>
                  <a:cubicBezTo>
                    <a:pt x="4170" y="301"/>
                    <a:pt x="4003" y="1"/>
                    <a:pt x="30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1" name="Google Shape;1871;p14"/>
            <p:cNvSpPr/>
            <p:nvPr/>
          </p:nvSpPr>
          <p:spPr>
            <a:xfrm>
              <a:off x="5915225" y="1255500"/>
              <a:ext cx="100100" cy="30900"/>
            </a:xfrm>
            <a:custGeom>
              <a:rect b="b" l="l" r="r" t="t"/>
              <a:pathLst>
                <a:path extrusionOk="0" h="1236" w="4004">
                  <a:moveTo>
                    <a:pt x="2936" y="1"/>
                  </a:moveTo>
                  <a:cubicBezTo>
                    <a:pt x="2035" y="1"/>
                    <a:pt x="1" y="301"/>
                    <a:pt x="1" y="635"/>
                  </a:cubicBezTo>
                  <a:cubicBezTo>
                    <a:pt x="1" y="968"/>
                    <a:pt x="2035" y="1235"/>
                    <a:pt x="2936" y="1235"/>
                  </a:cubicBezTo>
                  <a:cubicBezTo>
                    <a:pt x="3837" y="1235"/>
                    <a:pt x="4004" y="968"/>
                    <a:pt x="4004" y="635"/>
                  </a:cubicBezTo>
                  <a:cubicBezTo>
                    <a:pt x="4004" y="301"/>
                    <a:pt x="3837" y="1"/>
                    <a:pt x="29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2" name="Google Shape;1872;p14"/>
            <p:cNvSpPr/>
            <p:nvPr/>
          </p:nvSpPr>
          <p:spPr>
            <a:xfrm>
              <a:off x="5678400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3494" y="0"/>
                  </a:moveTo>
                  <a:cubicBezTo>
                    <a:pt x="3313" y="0"/>
                    <a:pt x="3069" y="58"/>
                    <a:pt x="2735" y="199"/>
                  </a:cubicBezTo>
                  <a:cubicBezTo>
                    <a:pt x="1868" y="532"/>
                    <a:pt x="0" y="1633"/>
                    <a:pt x="134" y="1933"/>
                  </a:cubicBezTo>
                  <a:cubicBezTo>
                    <a:pt x="160" y="1993"/>
                    <a:pt x="262" y="2018"/>
                    <a:pt x="416" y="2018"/>
                  </a:cubicBezTo>
                  <a:cubicBezTo>
                    <a:pt x="1039" y="2018"/>
                    <a:pt x="2507" y="1600"/>
                    <a:pt x="3202" y="1333"/>
                  </a:cubicBezTo>
                  <a:cubicBezTo>
                    <a:pt x="4070" y="966"/>
                    <a:pt x="4103" y="632"/>
                    <a:pt x="3970" y="332"/>
                  </a:cubicBezTo>
                  <a:cubicBezTo>
                    <a:pt x="3908" y="147"/>
                    <a:pt x="3783" y="0"/>
                    <a:pt x="3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3" name="Google Shape;1873;p14"/>
            <p:cNvSpPr/>
            <p:nvPr/>
          </p:nvSpPr>
          <p:spPr>
            <a:xfrm>
              <a:off x="58710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3336" y="1"/>
                  </a:moveTo>
                  <a:cubicBezTo>
                    <a:pt x="3160" y="1"/>
                    <a:pt x="2923" y="58"/>
                    <a:pt x="2603" y="199"/>
                  </a:cubicBezTo>
                  <a:cubicBezTo>
                    <a:pt x="1769" y="533"/>
                    <a:pt x="1" y="1567"/>
                    <a:pt x="134" y="1867"/>
                  </a:cubicBezTo>
                  <a:cubicBezTo>
                    <a:pt x="164" y="1941"/>
                    <a:pt x="285" y="1973"/>
                    <a:pt x="464" y="1973"/>
                  </a:cubicBezTo>
                  <a:cubicBezTo>
                    <a:pt x="1089" y="1973"/>
                    <a:pt x="2422" y="1593"/>
                    <a:pt x="3070" y="1333"/>
                  </a:cubicBezTo>
                  <a:cubicBezTo>
                    <a:pt x="3904" y="966"/>
                    <a:pt x="3937" y="666"/>
                    <a:pt x="3803" y="333"/>
                  </a:cubicBezTo>
                  <a:cubicBezTo>
                    <a:pt x="3742" y="148"/>
                    <a:pt x="3617" y="1"/>
                    <a:pt x="33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4" name="Google Shape;1874;p14"/>
            <p:cNvSpPr/>
            <p:nvPr/>
          </p:nvSpPr>
          <p:spPr>
            <a:xfrm>
              <a:off x="5604175" y="959200"/>
              <a:ext cx="87575" cy="78525"/>
            </a:xfrm>
            <a:custGeom>
              <a:rect b="b" l="l" r="r" t="t"/>
              <a:pathLst>
                <a:path extrusionOk="0" h="3141" w="3503">
                  <a:moveTo>
                    <a:pt x="2805" y="1"/>
                  </a:moveTo>
                  <a:cubicBezTo>
                    <a:pt x="2608" y="1"/>
                    <a:pt x="2347" y="132"/>
                    <a:pt x="1968" y="511"/>
                  </a:cubicBezTo>
                  <a:cubicBezTo>
                    <a:pt x="1301" y="1178"/>
                    <a:pt x="0" y="2880"/>
                    <a:pt x="234" y="3113"/>
                  </a:cubicBezTo>
                  <a:cubicBezTo>
                    <a:pt x="253" y="3132"/>
                    <a:pt x="281" y="3141"/>
                    <a:pt x="318" y="3141"/>
                  </a:cubicBezTo>
                  <a:cubicBezTo>
                    <a:pt x="735" y="3141"/>
                    <a:pt x="2222" y="1992"/>
                    <a:pt x="2836" y="1379"/>
                  </a:cubicBezTo>
                  <a:cubicBezTo>
                    <a:pt x="3503" y="711"/>
                    <a:pt x="3436" y="411"/>
                    <a:pt x="3169" y="178"/>
                  </a:cubicBezTo>
                  <a:cubicBezTo>
                    <a:pt x="3069" y="77"/>
                    <a:pt x="2955" y="1"/>
                    <a:pt x="28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5" name="Google Shape;1875;p14"/>
            <p:cNvSpPr/>
            <p:nvPr/>
          </p:nvSpPr>
          <p:spPr>
            <a:xfrm>
              <a:off x="57517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2667" y="0"/>
                  </a:moveTo>
                  <a:cubicBezTo>
                    <a:pt x="2474" y="0"/>
                    <a:pt x="2224" y="125"/>
                    <a:pt x="1869" y="480"/>
                  </a:cubicBezTo>
                  <a:cubicBezTo>
                    <a:pt x="1235" y="1114"/>
                    <a:pt x="1" y="2748"/>
                    <a:pt x="234" y="2982"/>
                  </a:cubicBezTo>
                  <a:cubicBezTo>
                    <a:pt x="256" y="3007"/>
                    <a:pt x="290" y="3018"/>
                    <a:pt x="334" y="3018"/>
                  </a:cubicBezTo>
                  <a:cubicBezTo>
                    <a:pt x="763" y="3018"/>
                    <a:pt x="2161" y="1922"/>
                    <a:pt x="2736" y="1347"/>
                  </a:cubicBezTo>
                  <a:cubicBezTo>
                    <a:pt x="3370" y="714"/>
                    <a:pt x="3270" y="413"/>
                    <a:pt x="3036" y="180"/>
                  </a:cubicBezTo>
                  <a:cubicBezTo>
                    <a:pt x="2933" y="77"/>
                    <a:pt x="2818" y="0"/>
                    <a:pt x="2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6" name="Google Shape;1876;p14"/>
            <p:cNvSpPr/>
            <p:nvPr/>
          </p:nvSpPr>
          <p:spPr>
            <a:xfrm>
              <a:off x="5494925" y="867925"/>
              <a:ext cx="60075" cy="97575"/>
            </a:xfrm>
            <a:custGeom>
              <a:rect b="b" l="l" r="r" t="t"/>
              <a:pathLst>
                <a:path extrusionOk="0" h="3903" w="2403">
                  <a:moveTo>
                    <a:pt x="1659" y="1"/>
                  </a:moveTo>
                  <a:cubicBezTo>
                    <a:pt x="1424" y="1"/>
                    <a:pt x="1172" y="187"/>
                    <a:pt x="901" y="827"/>
                  </a:cubicBezTo>
                  <a:cubicBezTo>
                    <a:pt x="568" y="1694"/>
                    <a:pt x="1" y="3762"/>
                    <a:pt x="301" y="3895"/>
                  </a:cubicBezTo>
                  <a:cubicBezTo>
                    <a:pt x="312" y="3900"/>
                    <a:pt x="325" y="3902"/>
                    <a:pt x="338" y="3902"/>
                  </a:cubicBezTo>
                  <a:cubicBezTo>
                    <a:pt x="707" y="3902"/>
                    <a:pt x="1713" y="2131"/>
                    <a:pt x="2035" y="1294"/>
                  </a:cubicBezTo>
                  <a:cubicBezTo>
                    <a:pt x="2402" y="460"/>
                    <a:pt x="2202" y="193"/>
                    <a:pt x="1902" y="59"/>
                  </a:cubicBezTo>
                  <a:cubicBezTo>
                    <a:pt x="1823" y="24"/>
                    <a:pt x="1742" y="1"/>
                    <a:pt x="16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7" name="Google Shape;1877;p14"/>
            <p:cNvSpPr/>
            <p:nvPr/>
          </p:nvSpPr>
          <p:spPr>
            <a:xfrm>
              <a:off x="5574150" y="679450"/>
              <a:ext cx="59225" cy="93425"/>
            </a:xfrm>
            <a:custGeom>
              <a:rect b="b" l="l" r="r" t="t"/>
              <a:pathLst>
                <a:path extrusionOk="0" h="3737" w="2369">
                  <a:moveTo>
                    <a:pt x="1608" y="1"/>
                  </a:moveTo>
                  <a:cubicBezTo>
                    <a:pt x="1371" y="1"/>
                    <a:pt x="1137" y="181"/>
                    <a:pt x="868" y="794"/>
                  </a:cubicBezTo>
                  <a:cubicBezTo>
                    <a:pt x="534" y="1627"/>
                    <a:pt x="1" y="3596"/>
                    <a:pt x="334" y="3729"/>
                  </a:cubicBezTo>
                  <a:cubicBezTo>
                    <a:pt x="345" y="3734"/>
                    <a:pt x="357" y="3736"/>
                    <a:pt x="369" y="3736"/>
                  </a:cubicBezTo>
                  <a:cubicBezTo>
                    <a:pt x="708" y="3736"/>
                    <a:pt x="1680" y="2064"/>
                    <a:pt x="2002" y="1261"/>
                  </a:cubicBezTo>
                  <a:cubicBezTo>
                    <a:pt x="2369" y="427"/>
                    <a:pt x="2169" y="193"/>
                    <a:pt x="1869" y="60"/>
                  </a:cubicBezTo>
                  <a:cubicBezTo>
                    <a:pt x="1780" y="24"/>
                    <a:pt x="1694" y="1"/>
                    <a:pt x="1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78" name="Google Shape;1878;p14"/>
          <p:cNvGrpSpPr/>
          <p:nvPr/>
        </p:nvGrpSpPr>
        <p:grpSpPr>
          <a:xfrm>
            <a:off x="7655730" y="-44571"/>
            <a:ext cx="2118008" cy="2118008"/>
            <a:chOff x="4736875" y="631725"/>
            <a:chExt cx="1278450" cy="1278450"/>
          </a:xfrm>
        </p:grpSpPr>
        <p:sp>
          <p:nvSpPr>
            <p:cNvPr id="1879" name="Google Shape;1879;p14"/>
            <p:cNvSpPr/>
            <p:nvPr/>
          </p:nvSpPr>
          <p:spPr>
            <a:xfrm>
              <a:off x="5387350" y="1328050"/>
              <a:ext cx="21700" cy="96025"/>
            </a:xfrm>
            <a:custGeom>
              <a:rect b="b" l="l" r="r" t="t"/>
              <a:pathLst>
                <a:path extrusionOk="0" h="3841" w="868">
                  <a:moveTo>
                    <a:pt x="1" y="1"/>
                  </a:moveTo>
                  <a:lnTo>
                    <a:pt x="1" y="1"/>
                  </a:lnTo>
                  <a:cubicBezTo>
                    <a:pt x="34" y="301"/>
                    <a:pt x="101" y="568"/>
                    <a:pt x="134" y="835"/>
                  </a:cubicBezTo>
                  <a:cubicBezTo>
                    <a:pt x="134" y="868"/>
                    <a:pt x="134" y="902"/>
                    <a:pt x="167" y="935"/>
                  </a:cubicBezTo>
                  <a:cubicBezTo>
                    <a:pt x="267" y="1669"/>
                    <a:pt x="367" y="2369"/>
                    <a:pt x="434" y="2770"/>
                  </a:cubicBezTo>
                  <a:cubicBezTo>
                    <a:pt x="588" y="3633"/>
                    <a:pt x="686" y="3841"/>
                    <a:pt x="752" y="3841"/>
                  </a:cubicBezTo>
                  <a:cubicBezTo>
                    <a:pt x="758" y="3841"/>
                    <a:pt x="763" y="3839"/>
                    <a:pt x="768" y="3837"/>
                  </a:cubicBezTo>
                  <a:cubicBezTo>
                    <a:pt x="834" y="3837"/>
                    <a:pt x="868" y="3637"/>
                    <a:pt x="634" y="2736"/>
                  </a:cubicBezTo>
                  <a:cubicBezTo>
                    <a:pt x="534" y="2336"/>
                    <a:pt x="367" y="1635"/>
                    <a:pt x="201" y="902"/>
                  </a:cubicBezTo>
                  <a:cubicBezTo>
                    <a:pt x="201" y="902"/>
                    <a:pt x="201" y="868"/>
                    <a:pt x="201" y="835"/>
                  </a:cubicBezTo>
                  <a:cubicBezTo>
                    <a:pt x="134" y="568"/>
                    <a:pt x="67" y="301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0" name="Google Shape;1880;p14"/>
            <p:cNvSpPr/>
            <p:nvPr/>
          </p:nvSpPr>
          <p:spPr>
            <a:xfrm>
              <a:off x="5424875" y="152652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67" y="1"/>
                  </a:moveTo>
                  <a:cubicBezTo>
                    <a:pt x="1" y="1"/>
                    <a:pt x="34" y="535"/>
                    <a:pt x="101" y="1202"/>
                  </a:cubicBezTo>
                  <a:cubicBezTo>
                    <a:pt x="134" y="1836"/>
                    <a:pt x="234" y="2603"/>
                    <a:pt x="301" y="3070"/>
                  </a:cubicBezTo>
                  <a:cubicBezTo>
                    <a:pt x="453" y="3923"/>
                    <a:pt x="634" y="4108"/>
                    <a:pt x="842" y="4108"/>
                  </a:cubicBezTo>
                  <a:cubicBezTo>
                    <a:pt x="861" y="4108"/>
                    <a:pt x="881" y="4107"/>
                    <a:pt x="901" y="4104"/>
                  </a:cubicBezTo>
                  <a:cubicBezTo>
                    <a:pt x="1101" y="4037"/>
                    <a:pt x="1235" y="3837"/>
                    <a:pt x="1035" y="2936"/>
                  </a:cubicBezTo>
                  <a:cubicBezTo>
                    <a:pt x="935" y="2469"/>
                    <a:pt x="701" y="1735"/>
                    <a:pt x="534" y="1102"/>
                  </a:cubicBezTo>
                  <a:cubicBezTo>
                    <a:pt x="334" y="501"/>
                    <a:pt x="134" y="1"/>
                    <a:pt x="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1" name="Google Shape;1881;p14"/>
            <p:cNvSpPr/>
            <p:nvPr/>
          </p:nvSpPr>
          <p:spPr>
            <a:xfrm>
              <a:off x="5459075" y="1730775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361" y="0"/>
                  </a:moveTo>
                  <a:cubicBezTo>
                    <a:pt x="352" y="0"/>
                    <a:pt x="343" y="1"/>
                    <a:pt x="334" y="3"/>
                  </a:cubicBezTo>
                  <a:cubicBezTo>
                    <a:pt x="34" y="70"/>
                    <a:pt x="0" y="1204"/>
                    <a:pt x="67" y="1705"/>
                  </a:cubicBezTo>
                  <a:cubicBezTo>
                    <a:pt x="118" y="2060"/>
                    <a:pt x="304" y="2164"/>
                    <a:pt x="537" y="2164"/>
                  </a:cubicBezTo>
                  <a:cubicBezTo>
                    <a:pt x="610" y="2164"/>
                    <a:pt x="688" y="2154"/>
                    <a:pt x="767" y="2138"/>
                  </a:cubicBezTo>
                  <a:cubicBezTo>
                    <a:pt x="1101" y="2072"/>
                    <a:pt x="1335" y="1938"/>
                    <a:pt x="1234" y="1471"/>
                  </a:cubicBezTo>
                  <a:cubicBezTo>
                    <a:pt x="1105" y="1018"/>
                    <a:pt x="662" y="0"/>
                    <a:pt x="3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2" name="Google Shape;1882;p14"/>
            <p:cNvSpPr/>
            <p:nvPr/>
          </p:nvSpPr>
          <p:spPr>
            <a:xfrm>
              <a:off x="5408200" y="1319725"/>
              <a:ext cx="55900" cy="81275"/>
            </a:xfrm>
            <a:custGeom>
              <a:rect b="b" l="l" r="r" t="t"/>
              <a:pathLst>
                <a:path extrusionOk="0" h="3251" w="2236">
                  <a:moveTo>
                    <a:pt x="1" y="1"/>
                  </a:moveTo>
                  <a:lnTo>
                    <a:pt x="1" y="1"/>
                  </a:lnTo>
                  <a:cubicBezTo>
                    <a:pt x="167" y="234"/>
                    <a:pt x="301" y="467"/>
                    <a:pt x="434" y="701"/>
                  </a:cubicBezTo>
                  <a:cubicBezTo>
                    <a:pt x="467" y="734"/>
                    <a:pt x="467" y="768"/>
                    <a:pt x="501" y="768"/>
                  </a:cubicBezTo>
                  <a:cubicBezTo>
                    <a:pt x="901" y="1435"/>
                    <a:pt x="1268" y="2035"/>
                    <a:pt x="1468" y="2369"/>
                  </a:cubicBezTo>
                  <a:cubicBezTo>
                    <a:pt x="1897" y="3055"/>
                    <a:pt x="2056" y="3251"/>
                    <a:pt x="2135" y="3251"/>
                  </a:cubicBezTo>
                  <a:cubicBezTo>
                    <a:pt x="2148" y="3251"/>
                    <a:pt x="2159" y="3245"/>
                    <a:pt x="2169" y="3236"/>
                  </a:cubicBezTo>
                  <a:cubicBezTo>
                    <a:pt x="2235" y="3203"/>
                    <a:pt x="2202" y="3036"/>
                    <a:pt x="1635" y="2269"/>
                  </a:cubicBezTo>
                  <a:cubicBezTo>
                    <a:pt x="1401" y="1935"/>
                    <a:pt x="968" y="1368"/>
                    <a:pt x="534" y="734"/>
                  </a:cubicBezTo>
                  <a:cubicBezTo>
                    <a:pt x="534" y="734"/>
                    <a:pt x="501" y="701"/>
                    <a:pt x="501" y="701"/>
                  </a:cubicBezTo>
                  <a:cubicBezTo>
                    <a:pt x="334" y="467"/>
                    <a:pt x="167" y="234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3" name="Google Shape;1883;p14"/>
            <p:cNvSpPr/>
            <p:nvPr/>
          </p:nvSpPr>
          <p:spPr>
            <a:xfrm>
              <a:off x="5519100" y="1487300"/>
              <a:ext cx="65075" cy="88300"/>
            </a:xfrm>
            <a:custGeom>
              <a:rect b="b" l="l" r="r" t="t"/>
              <a:pathLst>
                <a:path extrusionOk="0" h="3532" w="2603">
                  <a:moveTo>
                    <a:pt x="77" y="0"/>
                  </a:moveTo>
                  <a:cubicBezTo>
                    <a:pt x="73" y="0"/>
                    <a:pt x="70" y="1"/>
                    <a:pt x="68" y="2"/>
                  </a:cubicBezTo>
                  <a:cubicBezTo>
                    <a:pt x="1" y="69"/>
                    <a:pt x="234" y="536"/>
                    <a:pt x="535" y="1103"/>
                  </a:cubicBezTo>
                  <a:cubicBezTo>
                    <a:pt x="835" y="1703"/>
                    <a:pt x="1202" y="2370"/>
                    <a:pt x="1435" y="2771"/>
                  </a:cubicBezTo>
                  <a:cubicBezTo>
                    <a:pt x="1801" y="3356"/>
                    <a:pt x="2024" y="3531"/>
                    <a:pt x="2196" y="3531"/>
                  </a:cubicBezTo>
                  <a:cubicBezTo>
                    <a:pt x="2259" y="3531"/>
                    <a:pt x="2315" y="3507"/>
                    <a:pt x="2369" y="3471"/>
                  </a:cubicBezTo>
                  <a:cubicBezTo>
                    <a:pt x="2569" y="3371"/>
                    <a:pt x="2603" y="3104"/>
                    <a:pt x="2069" y="2370"/>
                  </a:cubicBezTo>
                  <a:cubicBezTo>
                    <a:pt x="1802" y="1970"/>
                    <a:pt x="1302" y="1370"/>
                    <a:pt x="902" y="869"/>
                  </a:cubicBezTo>
                  <a:cubicBezTo>
                    <a:pt x="485" y="389"/>
                    <a:pt x="161" y="0"/>
                    <a:pt x="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4" name="Google Shape;1884;p14"/>
            <p:cNvSpPr/>
            <p:nvPr/>
          </p:nvSpPr>
          <p:spPr>
            <a:xfrm>
              <a:off x="5630025" y="1660225"/>
              <a:ext cx="48400" cy="49725"/>
            </a:xfrm>
            <a:custGeom>
              <a:rect b="b" l="l" r="r" t="t"/>
              <a:pathLst>
                <a:path extrusionOk="0" h="1989" w="1936">
                  <a:moveTo>
                    <a:pt x="350" y="0"/>
                  </a:moveTo>
                  <a:cubicBezTo>
                    <a:pt x="318" y="0"/>
                    <a:pt x="290" y="7"/>
                    <a:pt x="267" y="23"/>
                  </a:cubicBezTo>
                  <a:cubicBezTo>
                    <a:pt x="0" y="190"/>
                    <a:pt x="401" y="1291"/>
                    <a:pt x="634" y="1691"/>
                  </a:cubicBezTo>
                  <a:cubicBezTo>
                    <a:pt x="780" y="1910"/>
                    <a:pt x="925" y="1989"/>
                    <a:pt x="1076" y="1989"/>
                  </a:cubicBezTo>
                  <a:cubicBezTo>
                    <a:pt x="1202" y="1989"/>
                    <a:pt x="1332" y="1934"/>
                    <a:pt x="1468" y="1858"/>
                  </a:cubicBezTo>
                  <a:cubicBezTo>
                    <a:pt x="1735" y="1658"/>
                    <a:pt x="1935" y="1424"/>
                    <a:pt x="1635" y="1024"/>
                  </a:cubicBezTo>
                  <a:cubicBezTo>
                    <a:pt x="1364" y="662"/>
                    <a:pt x="656" y="0"/>
                    <a:pt x="3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5" name="Google Shape;1885;p14"/>
            <p:cNvSpPr/>
            <p:nvPr/>
          </p:nvSpPr>
          <p:spPr>
            <a:xfrm>
              <a:off x="5419050" y="1299700"/>
              <a:ext cx="87575" cy="58950"/>
            </a:xfrm>
            <a:custGeom>
              <a:rect b="b" l="l" r="r" t="t"/>
              <a:pathLst>
                <a:path extrusionOk="0" h="2358" w="3503">
                  <a:moveTo>
                    <a:pt x="0" y="1"/>
                  </a:moveTo>
                  <a:cubicBezTo>
                    <a:pt x="1" y="2"/>
                    <a:pt x="68" y="68"/>
                    <a:pt x="200" y="168"/>
                  </a:cubicBezTo>
                  <a:cubicBezTo>
                    <a:pt x="434" y="334"/>
                    <a:pt x="667" y="468"/>
                    <a:pt x="901" y="635"/>
                  </a:cubicBezTo>
                  <a:cubicBezTo>
                    <a:pt x="934" y="668"/>
                    <a:pt x="934" y="668"/>
                    <a:pt x="967" y="701"/>
                  </a:cubicBezTo>
                  <a:cubicBezTo>
                    <a:pt x="1568" y="1135"/>
                    <a:pt x="2168" y="1569"/>
                    <a:pt x="2502" y="1802"/>
                  </a:cubicBezTo>
                  <a:cubicBezTo>
                    <a:pt x="3089" y="2229"/>
                    <a:pt x="3335" y="2357"/>
                    <a:pt x="3426" y="2357"/>
                  </a:cubicBezTo>
                  <a:cubicBezTo>
                    <a:pt x="3449" y="2357"/>
                    <a:pt x="3463" y="2349"/>
                    <a:pt x="3469" y="2336"/>
                  </a:cubicBezTo>
                  <a:cubicBezTo>
                    <a:pt x="3503" y="2269"/>
                    <a:pt x="3403" y="2136"/>
                    <a:pt x="2602" y="1635"/>
                  </a:cubicBezTo>
                  <a:cubicBezTo>
                    <a:pt x="2235" y="1402"/>
                    <a:pt x="1635" y="1035"/>
                    <a:pt x="1001" y="635"/>
                  </a:cubicBezTo>
                  <a:cubicBezTo>
                    <a:pt x="967" y="635"/>
                    <a:pt x="934" y="601"/>
                    <a:pt x="934" y="601"/>
                  </a:cubicBezTo>
                  <a:cubicBezTo>
                    <a:pt x="701" y="468"/>
                    <a:pt x="467" y="301"/>
                    <a:pt x="234" y="168"/>
                  </a:cubicBezTo>
                  <a:cubicBezTo>
                    <a:pt x="68" y="68"/>
                    <a:pt x="1" y="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6" name="Google Shape;1886;p14"/>
            <p:cNvSpPr/>
            <p:nvPr/>
          </p:nvSpPr>
          <p:spPr>
            <a:xfrm>
              <a:off x="5591675" y="1415325"/>
              <a:ext cx="90075" cy="61650"/>
            </a:xfrm>
            <a:custGeom>
              <a:rect b="b" l="l" r="r" t="t"/>
              <a:pathLst>
                <a:path extrusionOk="0" h="2466" w="3603">
                  <a:moveTo>
                    <a:pt x="63" y="1"/>
                  </a:moveTo>
                  <a:cubicBezTo>
                    <a:pt x="48" y="1"/>
                    <a:pt x="37" y="5"/>
                    <a:pt x="33" y="12"/>
                  </a:cubicBezTo>
                  <a:cubicBezTo>
                    <a:pt x="0" y="79"/>
                    <a:pt x="400" y="446"/>
                    <a:pt x="901" y="846"/>
                  </a:cubicBezTo>
                  <a:cubicBezTo>
                    <a:pt x="1401" y="1280"/>
                    <a:pt x="2001" y="1747"/>
                    <a:pt x="2368" y="2014"/>
                  </a:cubicBezTo>
                  <a:cubicBezTo>
                    <a:pt x="2827" y="2353"/>
                    <a:pt x="3095" y="2465"/>
                    <a:pt x="3265" y="2465"/>
                  </a:cubicBezTo>
                  <a:cubicBezTo>
                    <a:pt x="3379" y="2465"/>
                    <a:pt x="3449" y="2414"/>
                    <a:pt x="3503" y="2347"/>
                  </a:cubicBezTo>
                  <a:cubicBezTo>
                    <a:pt x="3603" y="2147"/>
                    <a:pt x="3569" y="1914"/>
                    <a:pt x="2769" y="1413"/>
                  </a:cubicBezTo>
                  <a:cubicBezTo>
                    <a:pt x="2368" y="1180"/>
                    <a:pt x="1701" y="813"/>
                    <a:pt x="1134" y="479"/>
                  </a:cubicBezTo>
                  <a:cubicBezTo>
                    <a:pt x="633" y="214"/>
                    <a:pt x="184" y="1"/>
                    <a:pt x="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7" name="Google Shape;1887;p14"/>
            <p:cNvSpPr/>
            <p:nvPr/>
          </p:nvSpPr>
          <p:spPr>
            <a:xfrm>
              <a:off x="576177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398" y="1"/>
                  </a:moveTo>
                  <a:cubicBezTo>
                    <a:pt x="287" y="1"/>
                    <a:pt x="205" y="23"/>
                    <a:pt x="168" y="75"/>
                  </a:cubicBezTo>
                  <a:cubicBezTo>
                    <a:pt x="1" y="309"/>
                    <a:pt x="768" y="1176"/>
                    <a:pt x="1168" y="1476"/>
                  </a:cubicBezTo>
                  <a:cubicBezTo>
                    <a:pt x="1309" y="1569"/>
                    <a:pt x="1424" y="1610"/>
                    <a:pt x="1524" y="1610"/>
                  </a:cubicBezTo>
                  <a:cubicBezTo>
                    <a:pt x="1709" y="1610"/>
                    <a:pt x="1839" y="1471"/>
                    <a:pt x="1969" y="1276"/>
                  </a:cubicBezTo>
                  <a:cubicBezTo>
                    <a:pt x="2169" y="1009"/>
                    <a:pt x="2236" y="742"/>
                    <a:pt x="1836" y="475"/>
                  </a:cubicBezTo>
                  <a:cubicBezTo>
                    <a:pt x="1499" y="268"/>
                    <a:pt x="780" y="1"/>
                    <a:pt x="3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8" name="Google Shape;1888;p14"/>
            <p:cNvSpPr/>
            <p:nvPr/>
          </p:nvSpPr>
          <p:spPr>
            <a:xfrm>
              <a:off x="5426550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0" y="1"/>
                  </a:moveTo>
                  <a:cubicBezTo>
                    <a:pt x="2" y="1"/>
                    <a:pt x="101" y="34"/>
                    <a:pt x="267" y="68"/>
                  </a:cubicBezTo>
                  <a:cubicBezTo>
                    <a:pt x="534" y="101"/>
                    <a:pt x="801" y="168"/>
                    <a:pt x="1068" y="234"/>
                  </a:cubicBezTo>
                  <a:cubicBezTo>
                    <a:pt x="1101" y="234"/>
                    <a:pt x="1134" y="234"/>
                    <a:pt x="1168" y="268"/>
                  </a:cubicBezTo>
                  <a:cubicBezTo>
                    <a:pt x="1902" y="435"/>
                    <a:pt x="2602" y="601"/>
                    <a:pt x="3002" y="701"/>
                  </a:cubicBezTo>
                  <a:cubicBezTo>
                    <a:pt x="3530" y="819"/>
                    <a:pt x="3806" y="867"/>
                    <a:pt x="3950" y="867"/>
                  </a:cubicBezTo>
                  <a:cubicBezTo>
                    <a:pt x="4053" y="867"/>
                    <a:pt x="4089" y="843"/>
                    <a:pt x="4103" y="801"/>
                  </a:cubicBezTo>
                  <a:cubicBezTo>
                    <a:pt x="4103" y="735"/>
                    <a:pt x="3936" y="635"/>
                    <a:pt x="3036" y="501"/>
                  </a:cubicBezTo>
                  <a:cubicBezTo>
                    <a:pt x="2636" y="435"/>
                    <a:pt x="1935" y="334"/>
                    <a:pt x="1168" y="201"/>
                  </a:cubicBezTo>
                  <a:lnTo>
                    <a:pt x="1101" y="201"/>
                  </a:lnTo>
                  <a:cubicBezTo>
                    <a:pt x="801" y="134"/>
                    <a:pt x="534" y="101"/>
                    <a:pt x="267" y="34"/>
                  </a:cubicBezTo>
                  <a:cubicBezTo>
                    <a:pt x="101" y="34"/>
                    <a:pt x="2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9" name="Google Shape;1889;p14"/>
            <p:cNvSpPr/>
            <p:nvPr/>
          </p:nvSpPr>
          <p:spPr>
            <a:xfrm>
              <a:off x="5630850" y="1321250"/>
              <a:ext cx="103450" cy="27625"/>
            </a:xfrm>
            <a:custGeom>
              <a:rect b="b" l="l" r="r" t="t"/>
              <a:pathLst>
                <a:path extrusionOk="0" h="1105" w="4138">
                  <a:moveTo>
                    <a:pt x="281" y="1"/>
                  </a:moveTo>
                  <a:cubicBezTo>
                    <a:pt x="118" y="1"/>
                    <a:pt x="15" y="11"/>
                    <a:pt x="1" y="39"/>
                  </a:cubicBezTo>
                  <a:cubicBezTo>
                    <a:pt x="1" y="106"/>
                    <a:pt x="501" y="273"/>
                    <a:pt x="1135" y="473"/>
                  </a:cubicBezTo>
                  <a:cubicBezTo>
                    <a:pt x="1769" y="673"/>
                    <a:pt x="2503" y="873"/>
                    <a:pt x="2936" y="1007"/>
                  </a:cubicBezTo>
                  <a:cubicBezTo>
                    <a:pt x="3243" y="1075"/>
                    <a:pt x="3472" y="1104"/>
                    <a:pt x="3643" y="1104"/>
                  </a:cubicBezTo>
                  <a:cubicBezTo>
                    <a:pt x="3973" y="1104"/>
                    <a:pt x="4082" y="994"/>
                    <a:pt x="4104" y="840"/>
                  </a:cubicBezTo>
                  <a:cubicBezTo>
                    <a:pt x="4137" y="606"/>
                    <a:pt x="4004" y="406"/>
                    <a:pt x="3103" y="273"/>
                  </a:cubicBezTo>
                  <a:cubicBezTo>
                    <a:pt x="2636" y="173"/>
                    <a:pt x="1869" y="106"/>
                    <a:pt x="1202" y="39"/>
                  </a:cubicBezTo>
                  <a:cubicBezTo>
                    <a:pt x="836" y="20"/>
                    <a:pt x="503" y="1"/>
                    <a:pt x="2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0" name="Google Shape;1890;p14"/>
            <p:cNvSpPr/>
            <p:nvPr/>
          </p:nvSpPr>
          <p:spPr>
            <a:xfrm>
              <a:off x="5834325" y="1354975"/>
              <a:ext cx="56750" cy="30700"/>
            </a:xfrm>
            <a:custGeom>
              <a:rect b="b" l="l" r="r" t="t"/>
              <a:pathLst>
                <a:path extrusionOk="0" h="1228" w="2270">
                  <a:moveTo>
                    <a:pt x="1312" y="1"/>
                  </a:moveTo>
                  <a:cubicBezTo>
                    <a:pt x="781" y="1"/>
                    <a:pt x="93" y="88"/>
                    <a:pt x="68" y="292"/>
                  </a:cubicBezTo>
                  <a:cubicBezTo>
                    <a:pt x="1" y="592"/>
                    <a:pt x="1035" y="1092"/>
                    <a:pt x="1502" y="1192"/>
                  </a:cubicBezTo>
                  <a:cubicBezTo>
                    <a:pt x="1586" y="1216"/>
                    <a:pt x="1661" y="1227"/>
                    <a:pt x="1726" y="1227"/>
                  </a:cubicBezTo>
                  <a:cubicBezTo>
                    <a:pt x="2026" y="1227"/>
                    <a:pt x="2148" y="999"/>
                    <a:pt x="2203" y="725"/>
                  </a:cubicBezTo>
                  <a:cubicBezTo>
                    <a:pt x="2269" y="392"/>
                    <a:pt x="2236" y="125"/>
                    <a:pt x="1736" y="25"/>
                  </a:cubicBezTo>
                  <a:cubicBezTo>
                    <a:pt x="1625" y="9"/>
                    <a:pt x="1476" y="1"/>
                    <a:pt x="13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1" name="Google Shape;1891;p14"/>
            <p:cNvSpPr/>
            <p:nvPr/>
          </p:nvSpPr>
          <p:spPr>
            <a:xfrm>
              <a:off x="5433225" y="1239275"/>
              <a:ext cx="95925" cy="20425"/>
            </a:xfrm>
            <a:custGeom>
              <a:rect b="b" l="l" r="r" t="t"/>
              <a:pathLst>
                <a:path extrusionOk="0" h="817" w="3837">
                  <a:moveTo>
                    <a:pt x="3686" y="0"/>
                  </a:moveTo>
                  <a:cubicBezTo>
                    <a:pt x="3542" y="0"/>
                    <a:pt x="3266" y="45"/>
                    <a:pt x="2735" y="183"/>
                  </a:cubicBezTo>
                  <a:cubicBezTo>
                    <a:pt x="2335" y="283"/>
                    <a:pt x="1635" y="450"/>
                    <a:pt x="901" y="616"/>
                  </a:cubicBezTo>
                  <a:cubicBezTo>
                    <a:pt x="867" y="616"/>
                    <a:pt x="834" y="616"/>
                    <a:pt x="801" y="650"/>
                  </a:cubicBezTo>
                  <a:cubicBezTo>
                    <a:pt x="534" y="683"/>
                    <a:pt x="267" y="750"/>
                    <a:pt x="0" y="817"/>
                  </a:cubicBezTo>
                  <a:cubicBezTo>
                    <a:pt x="267" y="783"/>
                    <a:pt x="534" y="717"/>
                    <a:pt x="834" y="683"/>
                  </a:cubicBezTo>
                  <a:lnTo>
                    <a:pt x="901" y="683"/>
                  </a:lnTo>
                  <a:cubicBezTo>
                    <a:pt x="1668" y="550"/>
                    <a:pt x="2369" y="450"/>
                    <a:pt x="2769" y="383"/>
                  </a:cubicBezTo>
                  <a:cubicBezTo>
                    <a:pt x="3669" y="216"/>
                    <a:pt x="3836" y="149"/>
                    <a:pt x="3836" y="49"/>
                  </a:cubicBezTo>
                  <a:cubicBezTo>
                    <a:pt x="3823" y="22"/>
                    <a:pt x="3786" y="0"/>
                    <a:pt x="36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2" name="Google Shape;1892;p14"/>
            <p:cNvSpPr/>
            <p:nvPr/>
          </p:nvSpPr>
          <p:spPr>
            <a:xfrm>
              <a:off x="5630850" y="1193850"/>
              <a:ext cx="103450" cy="27575"/>
            </a:xfrm>
            <a:custGeom>
              <a:rect b="b" l="l" r="r" t="t"/>
              <a:pathLst>
                <a:path extrusionOk="0" h="1103" w="4138">
                  <a:moveTo>
                    <a:pt x="3643" y="1"/>
                  </a:moveTo>
                  <a:cubicBezTo>
                    <a:pt x="3472" y="1"/>
                    <a:pt x="3243" y="30"/>
                    <a:pt x="2936" y="98"/>
                  </a:cubicBezTo>
                  <a:cubicBezTo>
                    <a:pt x="2503" y="199"/>
                    <a:pt x="1769" y="432"/>
                    <a:pt x="1135" y="632"/>
                  </a:cubicBezTo>
                  <a:cubicBezTo>
                    <a:pt x="501" y="799"/>
                    <a:pt x="1" y="999"/>
                    <a:pt x="1" y="1066"/>
                  </a:cubicBezTo>
                  <a:cubicBezTo>
                    <a:pt x="14" y="1091"/>
                    <a:pt x="99" y="1102"/>
                    <a:pt x="236" y="1102"/>
                  </a:cubicBezTo>
                  <a:cubicBezTo>
                    <a:pt x="457" y="1102"/>
                    <a:pt x="810" y="1074"/>
                    <a:pt x="1202" y="1032"/>
                  </a:cubicBezTo>
                  <a:cubicBezTo>
                    <a:pt x="1869" y="999"/>
                    <a:pt x="2636" y="899"/>
                    <a:pt x="3103" y="832"/>
                  </a:cubicBezTo>
                  <a:cubicBezTo>
                    <a:pt x="4004" y="666"/>
                    <a:pt x="4137" y="465"/>
                    <a:pt x="4104" y="265"/>
                  </a:cubicBezTo>
                  <a:cubicBezTo>
                    <a:pt x="4082" y="111"/>
                    <a:pt x="3973" y="1"/>
                    <a:pt x="3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3" name="Google Shape;1893;p14"/>
            <p:cNvSpPr/>
            <p:nvPr/>
          </p:nvSpPr>
          <p:spPr>
            <a:xfrm>
              <a:off x="5834325" y="1156525"/>
              <a:ext cx="56750" cy="30525"/>
            </a:xfrm>
            <a:custGeom>
              <a:rect b="b" l="l" r="r" t="t"/>
              <a:pathLst>
                <a:path extrusionOk="0" h="1221" w="2270">
                  <a:moveTo>
                    <a:pt x="1703" y="0"/>
                  </a:moveTo>
                  <a:cubicBezTo>
                    <a:pt x="1643" y="0"/>
                    <a:pt x="1576" y="8"/>
                    <a:pt x="1502" y="24"/>
                  </a:cubicBezTo>
                  <a:cubicBezTo>
                    <a:pt x="1035" y="157"/>
                    <a:pt x="1" y="657"/>
                    <a:pt x="68" y="924"/>
                  </a:cubicBezTo>
                  <a:cubicBezTo>
                    <a:pt x="92" y="1143"/>
                    <a:pt x="718" y="1220"/>
                    <a:pt x="1236" y="1220"/>
                  </a:cubicBezTo>
                  <a:cubicBezTo>
                    <a:pt x="1430" y="1220"/>
                    <a:pt x="1609" y="1209"/>
                    <a:pt x="1736" y="1191"/>
                  </a:cubicBezTo>
                  <a:cubicBezTo>
                    <a:pt x="2236" y="1124"/>
                    <a:pt x="2269" y="824"/>
                    <a:pt x="2203" y="491"/>
                  </a:cubicBezTo>
                  <a:cubicBezTo>
                    <a:pt x="2146" y="210"/>
                    <a:pt x="2020" y="0"/>
                    <a:pt x="1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4" name="Google Shape;1894;p14"/>
            <p:cNvSpPr/>
            <p:nvPr/>
          </p:nvSpPr>
          <p:spPr>
            <a:xfrm>
              <a:off x="54240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3218" y="1"/>
                  </a:moveTo>
                  <a:cubicBezTo>
                    <a:pt x="3119" y="1"/>
                    <a:pt x="2871" y="119"/>
                    <a:pt x="2302" y="559"/>
                  </a:cubicBezTo>
                  <a:cubicBezTo>
                    <a:pt x="1968" y="793"/>
                    <a:pt x="1368" y="1226"/>
                    <a:pt x="767" y="1660"/>
                  </a:cubicBezTo>
                  <a:cubicBezTo>
                    <a:pt x="734" y="1660"/>
                    <a:pt x="734" y="1693"/>
                    <a:pt x="701" y="1693"/>
                  </a:cubicBezTo>
                  <a:cubicBezTo>
                    <a:pt x="467" y="1860"/>
                    <a:pt x="234" y="2027"/>
                    <a:pt x="0" y="2194"/>
                  </a:cubicBezTo>
                  <a:cubicBezTo>
                    <a:pt x="267" y="2060"/>
                    <a:pt x="501" y="1893"/>
                    <a:pt x="734" y="1760"/>
                  </a:cubicBezTo>
                  <a:cubicBezTo>
                    <a:pt x="734" y="1727"/>
                    <a:pt x="767" y="1727"/>
                    <a:pt x="801" y="1693"/>
                  </a:cubicBezTo>
                  <a:cubicBezTo>
                    <a:pt x="1435" y="1293"/>
                    <a:pt x="2035" y="926"/>
                    <a:pt x="2402" y="726"/>
                  </a:cubicBezTo>
                  <a:cubicBezTo>
                    <a:pt x="3203" y="226"/>
                    <a:pt x="3303" y="92"/>
                    <a:pt x="3269" y="25"/>
                  </a:cubicBezTo>
                  <a:cubicBezTo>
                    <a:pt x="3262" y="10"/>
                    <a:pt x="3246" y="1"/>
                    <a:pt x="3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5" name="Google Shape;1895;p14"/>
            <p:cNvSpPr/>
            <p:nvPr/>
          </p:nvSpPr>
          <p:spPr>
            <a:xfrm>
              <a:off x="5591675" y="1065350"/>
              <a:ext cx="90075" cy="61200"/>
            </a:xfrm>
            <a:custGeom>
              <a:rect b="b" l="l" r="r" t="t"/>
              <a:pathLst>
                <a:path extrusionOk="0" h="2448" w="3603">
                  <a:moveTo>
                    <a:pt x="3263" y="0"/>
                  </a:moveTo>
                  <a:cubicBezTo>
                    <a:pt x="3093" y="0"/>
                    <a:pt x="2826" y="117"/>
                    <a:pt x="2368" y="435"/>
                  </a:cubicBezTo>
                  <a:cubicBezTo>
                    <a:pt x="2001" y="702"/>
                    <a:pt x="1401" y="1202"/>
                    <a:pt x="901" y="1603"/>
                  </a:cubicBezTo>
                  <a:cubicBezTo>
                    <a:pt x="400" y="2036"/>
                    <a:pt x="0" y="2403"/>
                    <a:pt x="33" y="2436"/>
                  </a:cubicBezTo>
                  <a:cubicBezTo>
                    <a:pt x="37" y="2444"/>
                    <a:pt x="48" y="2448"/>
                    <a:pt x="63" y="2448"/>
                  </a:cubicBezTo>
                  <a:cubicBezTo>
                    <a:pt x="184" y="2448"/>
                    <a:pt x="633" y="2235"/>
                    <a:pt x="1134" y="1969"/>
                  </a:cubicBezTo>
                  <a:cubicBezTo>
                    <a:pt x="1701" y="1669"/>
                    <a:pt x="2368" y="1302"/>
                    <a:pt x="2769" y="1069"/>
                  </a:cubicBezTo>
                  <a:cubicBezTo>
                    <a:pt x="3569" y="568"/>
                    <a:pt x="3603" y="335"/>
                    <a:pt x="3503" y="135"/>
                  </a:cubicBezTo>
                  <a:cubicBezTo>
                    <a:pt x="3449" y="54"/>
                    <a:pt x="3378" y="0"/>
                    <a:pt x="326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6" name="Google Shape;1896;p14"/>
            <p:cNvSpPr/>
            <p:nvPr/>
          </p:nvSpPr>
          <p:spPr>
            <a:xfrm>
              <a:off x="576177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1528" y="0"/>
                  </a:moveTo>
                  <a:cubicBezTo>
                    <a:pt x="1427" y="0"/>
                    <a:pt x="1310" y="44"/>
                    <a:pt x="1168" y="150"/>
                  </a:cubicBezTo>
                  <a:cubicBezTo>
                    <a:pt x="768" y="450"/>
                    <a:pt x="1" y="1284"/>
                    <a:pt x="168" y="1551"/>
                  </a:cubicBezTo>
                  <a:cubicBezTo>
                    <a:pt x="203" y="1601"/>
                    <a:pt x="279" y="1622"/>
                    <a:pt x="382" y="1622"/>
                  </a:cubicBezTo>
                  <a:cubicBezTo>
                    <a:pt x="760" y="1622"/>
                    <a:pt x="1494" y="1335"/>
                    <a:pt x="1836" y="1151"/>
                  </a:cubicBezTo>
                  <a:cubicBezTo>
                    <a:pt x="2236" y="884"/>
                    <a:pt x="2169" y="617"/>
                    <a:pt x="1969" y="317"/>
                  </a:cubicBezTo>
                  <a:cubicBezTo>
                    <a:pt x="1840" y="145"/>
                    <a:pt x="1711" y="0"/>
                    <a:pt x="15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7" name="Google Shape;1897;p14"/>
            <p:cNvSpPr/>
            <p:nvPr/>
          </p:nvSpPr>
          <p:spPr>
            <a:xfrm>
              <a:off x="5408200" y="1141125"/>
              <a:ext cx="55900" cy="81875"/>
            </a:xfrm>
            <a:custGeom>
              <a:rect b="b" l="l" r="r" t="t"/>
              <a:pathLst>
                <a:path extrusionOk="0" h="3275" w="2236">
                  <a:moveTo>
                    <a:pt x="2146" y="0"/>
                  </a:moveTo>
                  <a:cubicBezTo>
                    <a:pt x="2071" y="0"/>
                    <a:pt x="1917" y="155"/>
                    <a:pt x="1468" y="873"/>
                  </a:cubicBezTo>
                  <a:cubicBezTo>
                    <a:pt x="1268" y="1240"/>
                    <a:pt x="901" y="1841"/>
                    <a:pt x="501" y="2474"/>
                  </a:cubicBezTo>
                  <a:cubicBezTo>
                    <a:pt x="467" y="2508"/>
                    <a:pt x="467" y="2541"/>
                    <a:pt x="434" y="2541"/>
                  </a:cubicBezTo>
                  <a:cubicBezTo>
                    <a:pt x="301" y="2775"/>
                    <a:pt x="167" y="3008"/>
                    <a:pt x="0" y="3275"/>
                  </a:cubicBezTo>
                  <a:cubicBezTo>
                    <a:pt x="167" y="3041"/>
                    <a:pt x="334" y="2808"/>
                    <a:pt x="501" y="2574"/>
                  </a:cubicBezTo>
                  <a:cubicBezTo>
                    <a:pt x="501" y="2541"/>
                    <a:pt x="534" y="2541"/>
                    <a:pt x="534" y="2508"/>
                  </a:cubicBezTo>
                  <a:cubicBezTo>
                    <a:pt x="968" y="1907"/>
                    <a:pt x="1401" y="1340"/>
                    <a:pt x="1635" y="973"/>
                  </a:cubicBezTo>
                  <a:cubicBezTo>
                    <a:pt x="2202" y="239"/>
                    <a:pt x="2235" y="39"/>
                    <a:pt x="2169" y="6"/>
                  </a:cubicBezTo>
                  <a:cubicBezTo>
                    <a:pt x="2162" y="2"/>
                    <a:pt x="2154" y="0"/>
                    <a:pt x="21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8" name="Google Shape;1898;p14"/>
            <p:cNvSpPr/>
            <p:nvPr/>
          </p:nvSpPr>
          <p:spPr>
            <a:xfrm>
              <a:off x="5519100" y="966800"/>
              <a:ext cx="65075" cy="87925"/>
            </a:xfrm>
            <a:custGeom>
              <a:rect b="b" l="l" r="r" t="t"/>
              <a:pathLst>
                <a:path extrusionOk="0" h="3517" w="2603">
                  <a:moveTo>
                    <a:pt x="2217" y="0"/>
                  </a:moveTo>
                  <a:cubicBezTo>
                    <a:pt x="2042" y="0"/>
                    <a:pt x="1816" y="165"/>
                    <a:pt x="1435" y="774"/>
                  </a:cubicBezTo>
                  <a:cubicBezTo>
                    <a:pt x="1202" y="1175"/>
                    <a:pt x="835" y="1842"/>
                    <a:pt x="535" y="2409"/>
                  </a:cubicBezTo>
                  <a:cubicBezTo>
                    <a:pt x="234" y="3009"/>
                    <a:pt x="1" y="3476"/>
                    <a:pt x="68" y="3510"/>
                  </a:cubicBezTo>
                  <a:cubicBezTo>
                    <a:pt x="72" y="3514"/>
                    <a:pt x="78" y="3517"/>
                    <a:pt x="85" y="3517"/>
                  </a:cubicBezTo>
                  <a:cubicBezTo>
                    <a:pt x="181" y="3517"/>
                    <a:pt x="498" y="3108"/>
                    <a:pt x="902" y="2642"/>
                  </a:cubicBezTo>
                  <a:cubicBezTo>
                    <a:pt x="1302" y="2142"/>
                    <a:pt x="1802" y="1542"/>
                    <a:pt x="2069" y="1175"/>
                  </a:cubicBezTo>
                  <a:cubicBezTo>
                    <a:pt x="2603" y="407"/>
                    <a:pt x="2569" y="174"/>
                    <a:pt x="2369" y="41"/>
                  </a:cubicBezTo>
                  <a:cubicBezTo>
                    <a:pt x="2321" y="17"/>
                    <a:pt x="2272" y="0"/>
                    <a:pt x="22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99" name="Google Shape;1899;p14"/>
            <p:cNvSpPr/>
            <p:nvPr/>
          </p:nvSpPr>
          <p:spPr>
            <a:xfrm>
              <a:off x="5630025" y="832150"/>
              <a:ext cx="48400" cy="49525"/>
            </a:xfrm>
            <a:custGeom>
              <a:rect b="b" l="l" r="r" t="t"/>
              <a:pathLst>
                <a:path extrusionOk="0" h="1981" w="1936">
                  <a:moveTo>
                    <a:pt x="1072" y="0"/>
                  </a:moveTo>
                  <a:cubicBezTo>
                    <a:pt x="923" y="0"/>
                    <a:pt x="778" y="89"/>
                    <a:pt x="634" y="323"/>
                  </a:cubicBezTo>
                  <a:cubicBezTo>
                    <a:pt x="401" y="723"/>
                    <a:pt x="0" y="1824"/>
                    <a:pt x="267" y="1957"/>
                  </a:cubicBezTo>
                  <a:cubicBezTo>
                    <a:pt x="290" y="1973"/>
                    <a:pt x="318" y="1981"/>
                    <a:pt x="350" y="1981"/>
                  </a:cubicBezTo>
                  <a:cubicBezTo>
                    <a:pt x="656" y="1981"/>
                    <a:pt x="1364" y="1319"/>
                    <a:pt x="1635" y="957"/>
                  </a:cubicBezTo>
                  <a:cubicBezTo>
                    <a:pt x="1935" y="590"/>
                    <a:pt x="1735" y="356"/>
                    <a:pt x="1468" y="156"/>
                  </a:cubicBezTo>
                  <a:cubicBezTo>
                    <a:pt x="1330" y="64"/>
                    <a:pt x="1199" y="0"/>
                    <a:pt x="10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0" name="Google Shape;1900;p14"/>
            <p:cNvSpPr/>
            <p:nvPr/>
          </p:nvSpPr>
          <p:spPr>
            <a:xfrm>
              <a:off x="53873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768" y="1"/>
                  </a:moveTo>
                  <a:cubicBezTo>
                    <a:pt x="701" y="1"/>
                    <a:pt x="601" y="168"/>
                    <a:pt x="434" y="1068"/>
                  </a:cubicBezTo>
                  <a:cubicBezTo>
                    <a:pt x="367" y="1469"/>
                    <a:pt x="267" y="2169"/>
                    <a:pt x="134" y="2936"/>
                  </a:cubicBezTo>
                  <a:cubicBezTo>
                    <a:pt x="134" y="2970"/>
                    <a:pt x="134" y="3003"/>
                    <a:pt x="134" y="3003"/>
                  </a:cubicBezTo>
                  <a:cubicBezTo>
                    <a:pt x="101" y="3303"/>
                    <a:pt x="34" y="3570"/>
                    <a:pt x="1" y="3837"/>
                  </a:cubicBezTo>
                  <a:cubicBezTo>
                    <a:pt x="67" y="3570"/>
                    <a:pt x="134" y="3303"/>
                    <a:pt x="201" y="3036"/>
                  </a:cubicBezTo>
                  <a:cubicBezTo>
                    <a:pt x="201" y="3003"/>
                    <a:pt x="201" y="2970"/>
                    <a:pt x="201" y="2936"/>
                  </a:cubicBezTo>
                  <a:cubicBezTo>
                    <a:pt x="367" y="2202"/>
                    <a:pt x="534" y="1502"/>
                    <a:pt x="634" y="1102"/>
                  </a:cubicBezTo>
                  <a:cubicBezTo>
                    <a:pt x="868" y="201"/>
                    <a:pt x="834" y="34"/>
                    <a:pt x="7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1" name="Google Shape;1901;p14"/>
            <p:cNvSpPr/>
            <p:nvPr/>
          </p:nvSpPr>
          <p:spPr>
            <a:xfrm>
              <a:off x="5424875" y="91347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841" y="1"/>
                  </a:moveTo>
                  <a:cubicBezTo>
                    <a:pt x="633" y="1"/>
                    <a:pt x="453" y="183"/>
                    <a:pt x="301" y="1006"/>
                  </a:cubicBezTo>
                  <a:cubicBezTo>
                    <a:pt x="234" y="1473"/>
                    <a:pt x="134" y="2240"/>
                    <a:pt x="101" y="2907"/>
                  </a:cubicBezTo>
                  <a:cubicBezTo>
                    <a:pt x="34" y="3541"/>
                    <a:pt x="1" y="4075"/>
                    <a:pt x="67" y="4108"/>
                  </a:cubicBezTo>
                  <a:cubicBezTo>
                    <a:pt x="134" y="4108"/>
                    <a:pt x="334" y="3608"/>
                    <a:pt x="534" y="2974"/>
                  </a:cubicBezTo>
                  <a:cubicBezTo>
                    <a:pt x="701" y="2374"/>
                    <a:pt x="935" y="1606"/>
                    <a:pt x="1035" y="1173"/>
                  </a:cubicBezTo>
                  <a:cubicBezTo>
                    <a:pt x="1235" y="272"/>
                    <a:pt x="1101" y="39"/>
                    <a:pt x="901" y="5"/>
                  </a:cubicBezTo>
                  <a:cubicBezTo>
                    <a:pt x="881" y="2"/>
                    <a:pt x="861" y="1"/>
                    <a:pt x="8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2" name="Google Shape;1902;p14"/>
            <p:cNvSpPr/>
            <p:nvPr/>
          </p:nvSpPr>
          <p:spPr>
            <a:xfrm>
              <a:off x="5459075" y="757000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542" y="1"/>
                  </a:moveTo>
                  <a:cubicBezTo>
                    <a:pt x="306" y="1"/>
                    <a:pt x="118" y="110"/>
                    <a:pt x="67" y="494"/>
                  </a:cubicBezTo>
                  <a:cubicBezTo>
                    <a:pt x="0" y="961"/>
                    <a:pt x="34" y="2128"/>
                    <a:pt x="334" y="2161"/>
                  </a:cubicBezTo>
                  <a:cubicBezTo>
                    <a:pt x="343" y="2163"/>
                    <a:pt x="353" y="2164"/>
                    <a:pt x="362" y="2164"/>
                  </a:cubicBezTo>
                  <a:cubicBezTo>
                    <a:pt x="663" y="2164"/>
                    <a:pt x="1105" y="1180"/>
                    <a:pt x="1234" y="727"/>
                  </a:cubicBezTo>
                  <a:cubicBezTo>
                    <a:pt x="1335" y="260"/>
                    <a:pt x="1101" y="93"/>
                    <a:pt x="767" y="27"/>
                  </a:cubicBezTo>
                  <a:cubicBezTo>
                    <a:pt x="690" y="11"/>
                    <a:pt x="614" y="1"/>
                    <a:pt x="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3" name="Google Shape;1903;p14"/>
            <p:cNvSpPr/>
            <p:nvPr/>
          </p:nvSpPr>
          <p:spPr>
            <a:xfrm>
              <a:off x="53431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101" y="1"/>
                  </a:moveTo>
                  <a:cubicBezTo>
                    <a:pt x="34" y="34"/>
                    <a:pt x="1" y="201"/>
                    <a:pt x="201" y="1102"/>
                  </a:cubicBezTo>
                  <a:cubicBezTo>
                    <a:pt x="301" y="1502"/>
                    <a:pt x="468" y="2202"/>
                    <a:pt x="634" y="2936"/>
                  </a:cubicBezTo>
                  <a:cubicBezTo>
                    <a:pt x="668" y="2970"/>
                    <a:pt x="668" y="3003"/>
                    <a:pt x="668" y="3036"/>
                  </a:cubicBezTo>
                  <a:cubicBezTo>
                    <a:pt x="734" y="3303"/>
                    <a:pt x="801" y="3570"/>
                    <a:pt x="868" y="3837"/>
                  </a:cubicBezTo>
                  <a:cubicBezTo>
                    <a:pt x="801" y="3570"/>
                    <a:pt x="768" y="3303"/>
                    <a:pt x="701" y="3003"/>
                  </a:cubicBezTo>
                  <a:cubicBezTo>
                    <a:pt x="701" y="3003"/>
                    <a:pt x="701" y="2970"/>
                    <a:pt x="701" y="2936"/>
                  </a:cubicBezTo>
                  <a:cubicBezTo>
                    <a:pt x="568" y="2202"/>
                    <a:pt x="468" y="1469"/>
                    <a:pt x="401" y="1068"/>
                  </a:cubicBezTo>
                  <a:cubicBezTo>
                    <a:pt x="267" y="168"/>
                    <a:pt x="167" y="1"/>
                    <a:pt x="1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4" name="Google Shape;1904;p14"/>
            <p:cNvSpPr/>
            <p:nvPr/>
          </p:nvSpPr>
          <p:spPr>
            <a:xfrm>
              <a:off x="5295625" y="91347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427" y="1"/>
                  </a:moveTo>
                  <a:cubicBezTo>
                    <a:pt x="407" y="1"/>
                    <a:pt x="387" y="2"/>
                    <a:pt x="367" y="5"/>
                  </a:cubicBezTo>
                  <a:cubicBezTo>
                    <a:pt x="134" y="39"/>
                    <a:pt x="0" y="272"/>
                    <a:pt x="234" y="1173"/>
                  </a:cubicBezTo>
                  <a:cubicBezTo>
                    <a:pt x="334" y="1606"/>
                    <a:pt x="534" y="2374"/>
                    <a:pt x="734" y="2974"/>
                  </a:cubicBezTo>
                  <a:cubicBezTo>
                    <a:pt x="934" y="3608"/>
                    <a:pt x="1101" y="4108"/>
                    <a:pt x="1168" y="4108"/>
                  </a:cubicBezTo>
                  <a:cubicBezTo>
                    <a:pt x="1268" y="4075"/>
                    <a:pt x="1234" y="3541"/>
                    <a:pt x="1168" y="2907"/>
                  </a:cubicBezTo>
                  <a:cubicBezTo>
                    <a:pt x="1101" y="2240"/>
                    <a:pt x="1034" y="1473"/>
                    <a:pt x="934" y="1006"/>
                  </a:cubicBezTo>
                  <a:cubicBezTo>
                    <a:pt x="812" y="183"/>
                    <a:pt x="635" y="1"/>
                    <a:pt x="4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5" name="Google Shape;1905;p14"/>
            <p:cNvSpPr/>
            <p:nvPr/>
          </p:nvSpPr>
          <p:spPr>
            <a:xfrm>
              <a:off x="5258925" y="757000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822" y="1"/>
                  </a:moveTo>
                  <a:cubicBezTo>
                    <a:pt x="753" y="1"/>
                    <a:pt x="679" y="11"/>
                    <a:pt x="601" y="27"/>
                  </a:cubicBezTo>
                  <a:cubicBezTo>
                    <a:pt x="267" y="93"/>
                    <a:pt x="1" y="260"/>
                    <a:pt x="134" y="727"/>
                  </a:cubicBezTo>
                  <a:cubicBezTo>
                    <a:pt x="231" y="1180"/>
                    <a:pt x="704" y="2164"/>
                    <a:pt x="1006" y="2164"/>
                  </a:cubicBezTo>
                  <a:cubicBezTo>
                    <a:pt x="1016" y="2164"/>
                    <a:pt x="1025" y="2163"/>
                    <a:pt x="1035" y="2161"/>
                  </a:cubicBezTo>
                  <a:cubicBezTo>
                    <a:pt x="1301" y="2128"/>
                    <a:pt x="1368" y="961"/>
                    <a:pt x="1301" y="494"/>
                  </a:cubicBezTo>
                  <a:cubicBezTo>
                    <a:pt x="1225" y="110"/>
                    <a:pt x="1050" y="1"/>
                    <a:pt x="8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6" name="Google Shape;1906;p14"/>
            <p:cNvSpPr/>
            <p:nvPr/>
          </p:nvSpPr>
          <p:spPr>
            <a:xfrm>
              <a:off x="5287275" y="1141125"/>
              <a:ext cx="60075" cy="86900"/>
            </a:xfrm>
            <a:custGeom>
              <a:rect b="b" l="l" r="r" t="t"/>
              <a:pathLst>
                <a:path extrusionOk="0" h="3476" w="2403">
                  <a:moveTo>
                    <a:pt x="91" y="0"/>
                  </a:moveTo>
                  <a:cubicBezTo>
                    <a:pt x="82" y="0"/>
                    <a:pt x="74" y="2"/>
                    <a:pt x="67" y="6"/>
                  </a:cubicBezTo>
                  <a:cubicBezTo>
                    <a:pt x="1" y="73"/>
                    <a:pt x="67" y="239"/>
                    <a:pt x="601" y="973"/>
                  </a:cubicBezTo>
                  <a:cubicBezTo>
                    <a:pt x="868" y="1340"/>
                    <a:pt x="1268" y="1907"/>
                    <a:pt x="1702" y="2508"/>
                  </a:cubicBezTo>
                  <a:cubicBezTo>
                    <a:pt x="1735" y="2541"/>
                    <a:pt x="1735" y="2541"/>
                    <a:pt x="1769" y="2574"/>
                  </a:cubicBezTo>
                  <a:cubicBezTo>
                    <a:pt x="1935" y="2808"/>
                    <a:pt x="2069" y="3041"/>
                    <a:pt x="2236" y="3275"/>
                  </a:cubicBezTo>
                  <a:cubicBezTo>
                    <a:pt x="2336" y="3408"/>
                    <a:pt x="2402" y="3475"/>
                    <a:pt x="2402" y="3475"/>
                  </a:cubicBezTo>
                  <a:cubicBezTo>
                    <a:pt x="2402" y="3475"/>
                    <a:pt x="2336" y="3408"/>
                    <a:pt x="2269" y="3275"/>
                  </a:cubicBezTo>
                  <a:cubicBezTo>
                    <a:pt x="2102" y="3041"/>
                    <a:pt x="1969" y="2775"/>
                    <a:pt x="1802" y="2541"/>
                  </a:cubicBezTo>
                  <a:cubicBezTo>
                    <a:pt x="1802" y="2541"/>
                    <a:pt x="1769" y="2508"/>
                    <a:pt x="1769" y="2474"/>
                  </a:cubicBezTo>
                  <a:cubicBezTo>
                    <a:pt x="1368" y="1841"/>
                    <a:pt x="1001" y="1240"/>
                    <a:pt x="768" y="873"/>
                  </a:cubicBezTo>
                  <a:cubicBezTo>
                    <a:pt x="349" y="155"/>
                    <a:pt x="172" y="0"/>
                    <a:pt x="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7" name="Google Shape;1907;p14"/>
            <p:cNvSpPr/>
            <p:nvPr/>
          </p:nvSpPr>
          <p:spPr>
            <a:xfrm>
              <a:off x="5167200" y="966800"/>
              <a:ext cx="65900" cy="87925"/>
            </a:xfrm>
            <a:custGeom>
              <a:rect b="b" l="l" r="r" t="t"/>
              <a:pathLst>
                <a:path extrusionOk="0" h="3517" w="2636">
                  <a:moveTo>
                    <a:pt x="386" y="0"/>
                  </a:moveTo>
                  <a:cubicBezTo>
                    <a:pt x="331" y="0"/>
                    <a:pt x="282" y="17"/>
                    <a:pt x="234" y="41"/>
                  </a:cubicBezTo>
                  <a:cubicBezTo>
                    <a:pt x="67" y="174"/>
                    <a:pt x="0" y="407"/>
                    <a:pt x="567" y="1175"/>
                  </a:cubicBezTo>
                  <a:cubicBezTo>
                    <a:pt x="834" y="1542"/>
                    <a:pt x="1301" y="2142"/>
                    <a:pt x="1735" y="2642"/>
                  </a:cubicBezTo>
                  <a:cubicBezTo>
                    <a:pt x="2108" y="3108"/>
                    <a:pt x="2451" y="3517"/>
                    <a:pt x="2551" y="3517"/>
                  </a:cubicBezTo>
                  <a:cubicBezTo>
                    <a:pt x="2558" y="3517"/>
                    <a:pt x="2564" y="3514"/>
                    <a:pt x="2569" y="3510"/>
                  </a:cubicBezTo>
                  <a:cubicBezTo>
                    <a:pt x="2635" y="3476"/>
                    <a:pt x="2402" y="3009"/>
                    <a:pt x="2102" y="2409"/>
                  </a:cubicBezTo>
                  <a:cubicBezTo>
                    <a:pt x="1802" y="1842"/>
                    <a:pt x="1401" y="1175"/>
                    <a:pt x="1168" y="774"/>
                  </a:cubicBezTo>
                  <a:cubicBezTo>
                    <a:pt x="787" y="165"/>
                    <a:pt x="561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8" name="Google Shape;1908;p14"/>
            <p:cNvSpPr/>
            <p:nvPr/>
          </p:nvSpPr>
          <p:spPr>
            <a:xfrm>
              <a:off x="5073800" y="832150"/>
              <a:ext cx="47550" cy="49525"/>
            </a:xfrm>
            <a:custGeom>
              <a:rect b="b" l="l" r="r" t="t"/>
              <a:pathLst>
                <a:path extrusionOk="0" h="1981" w="1902">
                  <a:moveTo>
                    <a:pt x="835" y="0"/>
                  </a:moveTo>
                  <a:cubicBezTo>
                    <a:pt x="713" y="0"/>
                    <a:pt x="590" y="64"/>
                    <a:pt x="467" y="156"/>
                  </a:cubicBezTo>
                  <a:cubicBezTo>
                    <a:pt x="167" y="356"/>
                    <a:pt x="0" y="590"/>
                    <a:pt x="267" y="957"/>
                  </a:cubicBezTo>
                  <a:cubicBezTo>
                    <a:pt x="539" y="1319"/>
                    <a:pt x="1274" y="1981"/>
                    <a:pt x="1585" y="1981"/>
                  </a:cubicBezTo>
                  <a:cubicBezTo>
                    <a:pt x="1618" y="1981"/>
                    <a:pt x="1646" y="1973"/>
                    <a:pt x="1668" y="1957"/>
                  </a:cubicBezTo>
                  <a:cubicBezTo>
                    <a:pt x="1902" y="1824"/>
                    <a:pt x="1535" y="723"/>
                    <a:pt x="1268" y="323"/>
                  </a:cubicBezTo>
                  <a:cubicBezTo>
                    <a:pt x="1124" y="89"/>
                    <a:pt x="979" y="0"/>
                    <a:pt x="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09" name="Google Shape;1909;p14"/>
            <p:cNvSpPr/>
            <p:nvPr/>
          </p:nvSpPr>
          <p:spPr>
            <a:xfrm>
              <a:off x="52447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115" y="1"/>
                  </a:moveTo>
                  <a:cubicBezTo>
                    <a:pt x="89" y="1"/>
                    <a:pt x="75" y="10"/>
                    <a:pt x="67" y="25"/>
                  </a:cubicBezTo>
                  <a:cubicBezTo>
                    <a:pt x="0" y="92"/>
                    <a:pt x="134" y="226"/>
                    <a:pt x="934" y="726"/>
                  </a:cubicBezTo>
                  <a:cubicBezTo>
                    <a:pt x="1268" y="926"/>
                    <a:pt x="1868" y="1293"/>
                    <a:pt x="2536" y="1693"/>
                  </a:cubicBezTo>
                  <a:cubicBezTo>
                    <a:pt x="2536" y="1727"/>
                    <a:pt x="2569" y="1727"/>
                    <a:pt x="2602" y="1760"/>
                  </a:cubicBezTo>
                  <a:cubicBezTo>
                    <a:pt x="2836" y="1893"/>
                    <a:pt x="3069" y="2060"/>
                    <a:pt x="3303" y="2194"/>
                  </a:cubicBezTo>
                  <a:cubicBezTo>
                    <a:pt x="3069" y="2027"/>
                    <a:pt x="2836" y="1860"/>
                    <a:pt x="2636" y="1693"/>
                  </a:cubicBezTo>
                  <a:cubicBezTo>
                    <a:pt x="2602" y="1693"/>
                    <a:pt x="2569" y="1660"/>
                    <a:pt x="2569" y="1660"/>
                  </a:cubicBezTo>
                  <a:cubicBezTo>
                    <a:pt x="1935" y="1226"/>
                    <a:pt x="1368" y="793"/>
                    <a:pt x="1035" y="559"/>
                  </a:cubicBezTo>
                  <a:cubicBezTo>
                    <a:pt x="439" y="119"/>
                    <a:pt x="206" y="1"/>
                    <a:pt x="1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0" name="Google Shape;1910;p14"/>
            <p:cNvSpPr/>
            <p:nvPr/>
          </p:nvSpPr>
          <p:spPr>
            <a:xfrm>
              <a:off x="5069625" y="1065350"/>
              <a:ext cx="90925" cy="61200"/>
            </a:xfrm>
            <a:custGeom>
              <a:rect b="b" l="l" r="r" t="t"/>
              <a:pathLst>
                <a:path extrusionOk="0" h="2448" w="3637">
                  <a:moveTo>
                    <a:pt x="373" y="0"/>
                  </a:moveTo>
                  <a:cubicBezTo>
                    <a:pt x="258" y="0"/>
                    <a:pt x="188" y="54"/>
                    <a:pt x="134" y="135"/>
                  </a:cubicBezTo>
                  <a:cubicBezTo>
                    <a:pt x="0" y="335"/>
                    <a:pt x="34" y="568"/>
                    <a:pt x="834" y="1069"/>
                  </a:cubicBezTo>
                  <a:cubicBezTo>
                    <a:pt x="1235" y="1302"/>
                    <a:pt x="1902" y="1669"/>
                    <a:pt x="2502" y="1969"/>
                  </a:cubicBezTo>
                  <a:cubicBezTo>
                    <a:pt x="3003" y="2235"/>
                    <a:pt x="3452" y="2448"/>
                    <a:pt x="3573" y="2448"/>
                  </a:cubicBezTo>
                  <a:cubicBezTo>
                    <a:pt x="3589" y="2448"/>
                    <a:pt x="3599" y="2444"/>
                    <a:pt x="3603" y="2436"/>
                  </a:cubicBezTo>
                  <a:cubicBezTo>
                    <a:pt x="3636" y="2403"/>
                    <a:pt x="3236" y="2036"/>
                    <a:pt x="2736" y="1603"/>
                  </a:cubicBezTo>
                  <a:cubicBezTo>
                    <a:pt x="2235" y="1202"/>
                    <a:pt x="1635" y="702"/>
                    <a:pt x="1268" y="435"/>
                  </a:cubicBezTo>
                  <a:cubicBezTo>
                    <a:pt x="811" y="117"/>
                    <a:pt x="543" y="0"/>
                    <a:pt x="3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1" name="Google Shape;1911;p14"/>
            <p:cNvSpPr/>
            <p:nvPr/>
          </p:nvSpPr>
          <p:spPr>
            <a:xfrm>
              <a:off x="493452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699" y="0"/>
                  </a:moveTo>
                  <a:cubicBezTo>
                    <a:pt x="506" y="0"/>
                    <a:pt x="363" y="145"/>
                    <a:pt x="234" y="317"/>
                  </a:cubicBezTo>
                  <a:cubicBezTo>
                    <a:pt x="67" y="617"/>
                    <a:pt x="1" y="884"/>
                    <a:pt x="401" y="1151"/>
                  </a:cubicBezTo>
                  <a:cubicBezTo>
                    <a:pt x="742" y="1335"/>
                    <a:pt x="1476" y="1622"/>
                    <a:pt x="1855" y="1622"/>
                  </a:cubicBezTo>
                  <a:cubicBezTo>
                    <a:pt x="1957" y="1622"/>
                    <a:pt x="2033" y="1601"/>
                    <a:pt x="2069" y="1551"/>
                  </a:cubicBezTo>
                  <a:cubicBezTo>
                    <a:pt x="2236" y="1284"/>
                    <a:pt x="1468" y="450"/>
                    <a:pt x="1068" y="150"/>
                  </a:cubicBezTo>
                  <a:cubicBezTo>
                    <a:pt x="926" y="44"/>
                    <a:pt x="805" y="0"/>
                    <a:pt x="6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2" name="Google Shape;1912;p14"/>
            <p:cNvSpPr/>
            <p:nvPr/>
          </p:nvSpPr>
          <p:spPr>
            <a:xfrm>
              <a:off x="5222225" y="1239275"/>
              <a:ext cx="96775" cy="20425"/>
            </a:xfrm>
            <a:custGeom>
              <a:rect b="b" l="l" r="r" t="t"/>
              <a:pathLst>
                <a:path extrusionOk="0" h="817" w="3871">
                  <a:moveTo>
                    <a:pt x="170" y="0"/>
                  </a:moveTo>
                  <a:cubicBezTo>
                    <a:pt x="68" y="0"/>
                    <a:pt x="34" y="22"/>
                    <a:pt x="34" y="49"/>
                  </a:cubicBezTo>
                  <a:cubicBezTo>
                    <a:pt x="1" y="149"/>
                    <a:pt x="168" y="216"/>
                    <a:pt x="1102" y="383"/>
                  </a:cubicBezTo>
                  <a:cubicBezTo>
                    <a:pt x="1502" y="450"/>
                    <a:pt x="2202" y="550"/>
                    <a:pt x="2936" y="683"/>
                  </a:cubicBezTo>
                  <a:lnTo>
                    <a:pt x="3036" y="683"/>
                  </a:lnTo>
                  <a:cubicBezTo>
                    <a:pt x="3303" y="717"/>
                    <a:pt x="3570" y="783"/>
                    <a:pt x="3870" y="817"/>
                  </a:cubicBezTo>
                  <a:cubicBezTo>
                    <a:pt x="3603" y="750"/>
                    <a:pt x="3303" y="683"/>
                    <a:pt x="3036" y="650"/>
                  </a:cubicBezTo>
                  <a:cubicBezTo>
                    <a:pt x="3003" y="616"/>
                    <a:pt x="3003" y="616"/>
                    <a:pt x="2970" y="616"/>
                  </a:cubicBezTo>
                  <a:cubicBezTo>
                    <a:pt x="2236" y="450"/>
                    <a:pt x="1535" y="283"/>
                    <a:pt x="1135" y="183"/>
                  </a:cubicBezTo>
                  <a:cubicBezTo>
                    <a:pt x="604" y="45"/>
                    <a:pt x="316" y="0"/>
                    <a:pt x="1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3" name="Google Shape;1913;p14"/>
            <p:cNvSpPr/>
            <p:nvPr/>
          </p:nvSpPr>
          <p:spPr>
            <a:xfrm>
              <a:off x="5017075" y="1193850"/>
              <a:ext cx="104275" cy="27575"/>
            </a:xfrm>
            <a:custGeom>
              <a:rect b="b" l="l" r="r" t="t"/>
              <a:pathLst>
                <a:path extrusionOk="0" h="1103" w="4171">
                  <a:moveTo>
                    <a:pt x="504" y="1"/>
                  </a:moveTo>
                  <a:cubicBezTo>
                    <a:pt x="184" y="1"/>
                    <a:pt x="90" y="111"/>
                    <a:pt x="68" y="265"/>
                  </a:cubicBezTo>
                  <a:cubicBezTo>
                    <a:pt x="1" y="465"/>
                    <a:pt x="134" y="666"/>
                    <a:pt x="1068" y="832"/>
                  </a:cubicBezTo>
                  <a:cubicBezTo>
                    <a:pt x="1535" y="899"/>
                    <a:pt x="2303" y="999"/>
                    <a:pt x="2936" y="1032"/>
                  </a:cubicBezTo>
                  <a:cubicBezTo>
                    <a:pt x="3349" y="1074"/>
                    <a:pt x="3710" y="1102"/>
                    <a:pt x="3926" y="1102"/>
                  </a:cubicBezTo>
                  <a:cubicBezTo>
                    <a:pt x="4059" y="1102"/>
                    <a:pt x="4137" y="1091"/>
                    <a:pt x="4137" y="1066"/>
                  </a:cubicBezTo>
                  <a:cubicBezTo>
                    <a:pt x="4171" y="999"/>
                    <a:pt x="3637" y="799"/>
                    <a:pt x="3036" y="632"/>
                  </a:cubicBezTo>
                  <a:cubicBezTo>
                    <a:pt x="2403" y="432"/>
                    <a:pt x="1669" y="199"/>
                    <a:pt x="1202" y="98"/>
                  </a:cubicBezTo>
                  <a:cubicBezTo>
                    <a:pt x="895" y="30"/>
                    <a:pt x="670" y="1"/>
                    <a:pt x="5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4" name="Google Shape;1914;p14"/>
            <p:cNvSpPr/>
            <p:nvPr/>
          </p:nvSpPr>
          <p:spPr>
            <a:xfrm>
              <a:off x="4861150" y="1156525"/>
              <a:ext cx="56725" cy="30525"/>
            </a:xfrm>
            <a:custGeom>
              <a:rect b="b" l="l" r="r" t="t"/>
              <a:pathLst>
                <a:path extrusionOk="0" h="1221" w="2269">
                  <a:moveTo>
                    <a:pt x="536" y="0"/>
                  </a:moveTo>
                  <a:cubicBezTo>
                    <a:pt x="226" y="0"/>
                    <a:pt x="123" y="210"/>
                    <a:pt x="67" y="491"/>
                  </a:cubicBezTo>
                  <a:cubicBezTo>
                    <a:pt x="0" y="824"/>
                    <a:pt x="34" y="1124"/>
                    <a:pt x="501" y="1191"/>
                  </a:cubicBezTo>
                  <a:cubicBezTo>
                    <a:pt x="637" y="1209"/>
                    <a:pt x="819" y="1220"/>
                    <a:pt x="1015" y="1220"/>
                  </a:cubicBezTo>
                  <a:cubicBezTo>
                    <a:pt x="1539" y="1220"/>
                    <a:pt x="2153" y="1143"/>
                    <a:pt x="2202" y="924"/>
                  </a:cubicBezTo>
                  <a:cubicBezTo>
                    <a:pt x="2268" y="657"/>
                    <a:pt x="1201" y="157"/>
                    <a:pt x="734" y="24"/>
                  </a:cubicBezTo>
                  <a:cubicBezTo>
                    <a:pt x="660" y="8"/>
                    <a:pt x="594" y="0"/>
                    <a:pt x="5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5" name="Google Shape;1915;p14"/>
            <p:cNvSpPr/>
            <p:nvPr/>
          </p:nvSpPr>
          <p:spPr>
            <a:xfrm>
              <a:off x="5222225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4104" y="1"/>
                  </a:moveTo>
                  <a:cubicBezTo>
                    <a:pt x="4103" y="1"/>
                    <a:pt x="4003" y="34"/>
                    <a:pt x="3870" y="34"/>
                  </a:cubicBezTo>
                  <a:cubicBezTo>
                    <a:pt x="3570" y="101"/>
                    <a:pt x="3303" y="134"/>
                    <a:pt x="3036" y="201"/>
                  </a:cubicBezTo>
                  <a:lnTo>
                    <a:pt x="2936" y="201"/>
                  </a:lnTo>
                  <a:cubicBezTo>
                    <a:pt x="2202" y="334"/>
                    <a:pt x="1502" y="435"/>
                    <a:pt x="1102" y="501"/>
                  </a:cubicBezTo>
                  <a:cubicBezTo>
                    <a:pt x="168" y="635"/>
                    <a:pt x="1" y="735"/>
                    <a:pt x="34" y="801"/>
                  </a:cubicBezTo>
                  <a:cubicBezTo>
                    <a:pt x="34" y="843"/>
                    <a:pt x="69" y="867"/>
                    <a:pt x="173" y="867"/>
                  </a:cubicBezTo>
                  <a:cubicBezTo>
                    <a:pt x="320" y="867"/>
                    <a:pt x="607" y="819"/>
                    <a:pt x="1135" y="701"/>
                  </a:cubicBezTo>
                  <a:cubicBezTo>
                    <a:pt x="1535" y="601"/>
                    <a:pt x="2236" y="435"/>
                    <a:pt x="2970" y="268"/>
                  </a:cubicBezTo>
                  <a:cubicBezTo>
                    <a:pt x="3003" y="234"/>
                    <a:pt x="3003" y="234"/>
                    <a:pt x="3036" y="234"/>
                  </a:cubicBezTo>
                  <a:cubicBezTo>
                    <a:pt x="3303" y="168"/>
                    <a:pt x="3603" y="101"/>
                    <a:pt x="3870" y="68"/>
                  </a:cubicBezTo>
                  <a:cubicBezTo>
                    <a:pt x="4003" y="34"/>
                    <a:pt x="4103" y="1"/>
                    <a:pt x="41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6" name="Google Shape;1916;p14"/>
            <p:cNvSpPr/>
            <p:nvPr/>
          </p:nvSpPr>
          <p:spPr>
            <a:xfrm>
              <a:off x="5017075" y="1321250"/>
              <a:ext cx="104275" cy="27625"/>
            </a:xfrm>
            <a:custGeom>
              <a:rect b="b" l="l" r="r" t="t"/>
              <a:pathLst>
                <a:path extrusionOk="0" h="1105" w="4171">
                  <a:moveTo>
                    <a:pt x="3881" y="1"/>
                  </a:moveTo>
                  <a:cubicBezTo>
                    <a:pt x="3662" y="1"/>
                    <a:pt x="3322" y="20"/>
                    <a:pt x="2936" y="39"/>
                  </a:cubicBezTo>
                  <a:cubicBezTo>
                    <a:pt x="2303" y="106"/>
                    <a:pt x="1535" y="173"/>
                    <a:pt x="1068" y="273"/>
                  </a:cubicBezTo>
                  <a:cubicBezTo>
                    <a:pt x="134" y="406"/>
                    <a:pt x="1" y="606"/>
                    <a:pt x="68" y="840"/>
                  </a:cubicBezTo>
                  <a:cubicBezTo>
                    <a:pt x="90" y="994"/>
                    <a:pt x="184" y="1104"/>
                    <a:pt x="504" y="1104"/>
                  </a:cubicBezTo>
                  <a:cubicBezTo>
                    <a:pt x="670" y="1104"/>
                    <a:pt x="895" y="1075"/>
                    <a:pt x="1202" y="1007"/>
                  </a:cubicBezTo>
                  <a:cubicBezTo>
                    <a:pt x="1669" y="873"/>
                    <a:pt x="2403" y="673"/>
                    <a:pt x="3036" y="473"/>
                  </a:cubicBezTo>
                  <a:cubicBezTo>
                    <a:pt x="3637" y="273"/>
                    <a:pt x="4171" y="106"/>
                    <a:pt x="4137" y="39"/>
                  </a:cubicBezTo>
                  <a:cubicBezTo>
                    <a:pt x="4137" y="11"/>
                    <a:pt x="4042" y="1"/>
                    <a:pt x="3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7" name="Google Shape;1917;p14"/>
            <p:cNvSpPr/>
            <p:nvPr/>
          </p:nvSpPr>
          <p:spPr>
            <a:xfrm>
              <a:off x="4861150" y="1354975"/>
              <a:ext cx="56725" cy="30700"/>
            </a:xfrm>
            <a:custGeom>
              <a:rect b="b" l="l" r="r" t="t"/>
              <a:pathLst>
                <a:path extrusionOk="0" h="1228" w="2269">
                  <a:moveTo>
                    <a:pt x="938" y="1"/>
                  </a:moveTo>
                  <a:cubicBezTo>
                    <a:pt x="772" y="1"/>
                    <a:pt x="619" y="9"/>
                    <a:pt x="501" y="25"/>
                  </a:cubicBezTo>
                  <a:cubicBezTo>
                    <a:pt x="34" y="125"/>
                    <a:pt x="0" y="392"/>
                    <a:pt x="67" y="725"/>
                  </a:cubicBezTo>
                  <a:cubicBezTo>
                    <a:pt x="122" y="999"/>
                    <a:pt x="221" y="1227"/>
                    <a:pt x="513" y="1227"/>
                  </a:cubicBezTo>
                  <a:cubicBezTo>
                    <a:pt x="577" y="1227"/>
                    <a:pt x="650" y="1216"/>
                    <a:pt x="734" y="1192"/>
                  </a:cubicBezTo>
                  <a:cubicBezTo>
                    <a:pt x="1201" y="1092"/>
                    <a:pt x="2268" y="592"/>
                    <a:pt x="2202" y="292"/>
                  </a:cubicBezTo>
                  <a:cubicBezTo>
                    <a:pt x="2151" y="88"/>
                    <a:pt x="1477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8" name="Google Shape;1918;p14"/>
            <p:cNvSpPr/>
            <p:nvPr/>
          </p:nvSpPr>
          <p:spPr>
            <a:xfrm>
              <a:off x="5244750" y="1303875"/>
              <a:ext cx="82575" cy="54775"/>
            </a:xfrm>
            <a:custGeom>
              <a:rect b="b" l="l" r="r" t="t"/>
              <a:pathLst>
                <a:path extrusionOk="0" h="2191" w="3303">
                  <a:moveTo>
                    <a:pt x="3303" y="1"/>
                  </a:moveTo>
                  <a:lnTo>
                    <a:pt x="3303" y="1"/>
                  </a:lnTo>
                  <a:cubicBezTo>
                    <a:pt x="3069" y="134"/>
                    <a:pt x="2836" y="301"/>
                    <a:pt x="2602" y="434"/>
                  </a:cubicBezTo>
                  <a:cubicBezTo>
                    <a:pt x="2569" y="468"/>
                    <a:pt x="2536" y="468"/>
                    <a:pt x="2536" y="468"/>
                  </a:cubicBezTo>
                  <a:cubicBezTo>
                    <a:pt x="1868" y="868"/>
                    <a:pt x="1268" y="1235"/>
                    <a:pt x="934" y="1468"/>
                  </a:cubicBezTo>
                  <a:cubicBezTo>
                    <a:pt x="134" y="1969"/>
                    <a:pt x="0" y="2102"/>
                    <a:pt x="67" y="2169"/>
                  </a:cubicBezTo>
                  <a:cubicBezTo>
                    <a:pt x="74" y="2182"/>
                    <a:pt x="86" y="2190"/>
                    <a:pt x="107" y="2190"/>
                  </a:cubicBezTo>
                  <a:cubicBezTo>
                    <a:pt x="191" y="2190"/>
                    <a:pt x="421" y="2062"/>
                    <a:pt x="1035" y="1635"/>
                  </a:cubicBezTo>
                  <a:cubicBezTo>
                    <a:pt x="1368" y="1402"/>
                    <a:pt x="1935" y="968"/>
                    <a:pt x="2569" y="534"/>
                  </a:cubicBezTo>
                  <a:cubicBezTo>
                    <a:pt x="2569" y="501"/>
                    <a:pt x="2602" y="501"/>
                    <a:pt x="2636" y="468"/>
                  </a:cubicBezTo>
                  <a:cubicBezTo>
                    <a:pt x="2836" y="301"/>
                    <a:pt x="3069" y="167"/>
                    <a:pt x="33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9" name="Google Shape;1919;p14"/>
            <p:cNvSpPr/>
            <p:nvPr/>
          </p:nvSpPr>
          <p:spPr>
            <a:xfrm>
              <a:off x="5069625" y="1415325"/>
              <a:ext cx="90925" cy="61650"/>
            </a:xfrm>
            <a:custGeom>
              <a:rect b="b" l="l" r="r" t="t"/>
              <a:pathLst>
                <a:path extrusionOk="0" h="2466" w="3637">
                  <a:moveTo>
                    <a:pt x="3573" y="1"/>
                  </a:moveTo>
                  <a:cubicBezTo>
                    <a:pt x="3452" y="1"/>
                    <a:pt x="3003" y="214"/>
                    <a:pt x="2502" y="479"/>
                  </a:cubicBezTo>
                  <a:cubicBezTo>
                    <a:pt x="1902" y="813"/>
                    <a:pt x="1235" y="1180"/>
                    <a:pt x="834" y="1413"/>
                  </a:cubicBezTo>
                  <a:cubicBezTo>
                    <a:pt x="34" y="1914"/>
                    <a:pt x="0" y="2147"/>
                    <a:pt x="134" y="2347"/>
                  </a:cubicBezTo>
                  <a:cubicBezTo>
                    <a:pt x="188" y="2414"/>
                    <a:pt x="257" y="2465"/>
                    <a:pt x="372" y="2465"/>
                  </a:cubicBezTo>
                  <a:cubicBezTo>
                    <a:pt x="541" y="2465"/>
                    <a:pt x="809" y="2353"/>
                    <a:pt x="1268" y="2014"/>
                  </a:cubicBezTo>
                  <a:cubicBezTo>
                    <a:pt x="1635" y="1747"/>
                    <a:pt x="2235" y="1280"/>
                    <a:pt x="2736" y="846"/>
                  </a:cubicBezTo>
                  <a:cubicBezTo>
                    <a:pt x="3236" y="446"/>
                    <a:pt x="3636" y="79"/>
                    <a:pt x="3603" y="12"/>
                  </a:cubicBezTo>
                  <a:cubicBezTo>
                    <a:pt x="3599" y="5"/>
                    <a:pt x="3589" y="1"/>
                    <a:pt x="35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0" name="Google Shape;1920;p14"/>
            <p:cNvSpPr/>
            <p:nvPr/>
          </p:nvSpPr>
          <p:spPr>
            <a:xfrm>
              <a:off x="493452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1839" y="1"/>
                  </a:moveTo>
                  <a:cubicBezTo>
                    <a:pt x="1456" y="1"/>
                    <a:pt x="738" y="268"/>
                    <a:pt x="401" y="475"/>
                  </a:cubicBezTo>
                  <a:cubicBezTo>
                    <a:pt x="1" y="742"/>
                    <a:pt x="67" y="1009"/>
                    <a:pt x="234" y="1276"/>
                  </a:cubicBezTo>
                  <a:cubicBezTo>
                    <a:pt x="364" y="1471"/>
                    <a:pt x="508" y="1610"/>
                    <a:pt x="703" y="1610"/>
                  </a:cubicBezTo>
                  <a:cubicBezTo>
                    <a:pt x="808" y="1610"/>
                    <a:pt x="928" y="1569"/>
                    <a:pt x="1068" y="1476"/>
                  </a:cubicBezTo>
                  <a:cubicBezTo>
                    <a:pt x="1468" y="1176"/>
                    <a:pt x="2236" y="309"/>
                    <a:pt x="2069" y="75"/>
                  </a:cubicBezTo>
                  <a:cubicBezTo>
                    <a:pt x="2031" y="23"/>
                    <a:pt x="1949" y="1"/>
                    <a:pt x="18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1" name="Google Shape;1921;p14"/>
            <p:cNvSpPr/>
            <p:nvPr/>
          </p:nvSpPr>
          <p:spPr>
            <a:xfrm>
              <a:off x="5287275" y="1313875"/>
              <a:ext cx="60075" cy="87125"/>
            </a:xfrm>
            <a:custGeom>
              <a:rect b="b" l="l" r="r" t="t"/>
              <a:pathLst>
                <a:path extrusionOk="0" h="3485" w="2403">
                  <a:moveTo>
                    <a:pt x="2402" y="1"/>
                  </a:moveTo>
                  <a:cubicBezTo>
                    <a:pt x="2401" y="3"/>
                    <a:pt x="2335" y="102"/>
                    <a:pt x="2236" y="234"/>
                  </a:cubicBezTo>
                  <a:cubicBezTo>
                    <a:pt x="2069" y="468"/>
                    <a:pt x="1935" y="701"/>
                    <a:pt x="1769" y="935"/>
                  </a:cubicBezTo>
                  <a:cubicBezTo>
                    <a:pt x="1735" y="935"/>
                    <a:pt x="1735" y="968"/>
                    <a:pt x="1702" y="968"/>
                  </a:cubicBezTo>
                  <a:cubicBezTo>
                    <a:pt x="1268" y="1602"/>
                    <a:pt x="868" y="2169"/>
                    <a:pt x="601" y="2503"/>
                  </a:cubicBezTo>
                  <a:cubicBezTo>
                    <a:pt x="67" y="3270"/>
                    <a:pt x="1" y="3437"/>
                    <a:pt x="67" y="3470"/>
                  </a:cubicBezTo>
                  <a:cubicBezTo>
                    <a:pt x="77" y="3479"/>
                    <a:pt x="89" y="3485"/>
                    <a:pt x="103" y="3485"/>
                  </a:cubicBezTo>
                  <a:cubicBezTo>
                    <a:pt x="188" y="3485"/>
                    <a:pt x="368" y="3289"/>
                    <a:pt x="768" y="2603"/>
                  </a:cubicBezTo>
                  <a:cubicBezTo>
                    <a:pt x="1001" y="2269"/>
                    <a:pt x="1368" y="1669"/>
                    <a:pt x="1769" y="1002"/>
                  </a:cubicBezTo>
                  <a:cubicBezTo>
                    <a:pt x="1769" y="1002"/>
                    <a:pt x="1802" y="968"/>
                    <a:pt x="1802" y="935"/>
                  </a:cubicBezTo>
                  <a:cubicBezTo>
                    <a:pt x="1969" y="701"/>
                    <a:pt x="2102" y="468"/>
                    <a:pt x="2269" y="234"/>
                  </a:cubicBezTo>
                  <a:cubicBezTo>
                    <a:pt x="2335" y="102"/>
                    <a:pt x="2401" y="3"/>
                    <a:pt x="24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2" name="Google Shape;1922;p14"/>
            <p:cNvSpPr/>
            <p:nvPr/>
          </p:nvSpPr>
          <p:spPr>
            <a:xfrm>
              <a:off x="5167200" y="1487300"/>
              <a:ext cx="65900" cy="88300"/>
            </a:xfrm>
            <a:custGeom>
              <a:rect b="b" l="l" r="r" t="t"/>
              <a:pathLst>
                <a:path extrusionOk="0" h="3532" w="2636">
                  <a:moveTo>
                    <a:pt x="2560" y="0"/>
                  </a:moveTo>
                  <a:cubicBezTo>
                    <a:pt x="2473" y="0"/>
                    <a:pt x="2120" y="389"/>
                    <a:pt x="1735" y="869"/>
                  </a:cubicBezTo>
                  <a:cubicBezTo>
                    <a:pt x="1301" y="1370"/>
                    <a:pt x="834" y="1970"/>
                    <a:pt x="567" y="2370"/>
                  </a:cubicBezTo>
                  <a:cubicBezTo>
                    <a:pt x="0" y="3104"/>
                    <a:pt x="67" y="3371"/>
                    <a:pt x="234" y="3471"/>
                  </a:cubicBezTo>
                  <a:cubicBezTo>
                    <a:pt x="288" y="3507"/>
                    <a:pt x="344" y="3531"/>
                    <a:pt x="407" y="3531"/>
                  </a:cubicBezTo>
                  <a:cubicBezTo>
                    <a:pt x="579" y="3531"/>
                    <a:pt x="802" y="3356"/>
                    <a:pt x="1168" y="2771"/>
                  </a:cubicBezTo>
                  <a:cubicBezTo>
                    <a:pt x="1401" y="2370"/>
                    <a:pt x="1802" y="1703"/>
                    <a:pt x="2102" y="1103"/>
                  </a:cubicBezTo>
                  <a:cubicBezTo>
                    <a:pt x="2402" y="536"/>
                    <a:pt x="2635" y="69"/>
                    <a:pt x="2569" y="2"/>
                  </a:cubicBezTo>
                  <a:cubicBezTo>
                    <a:pt x="2566" y="1"/>
                    <a:pt x="2563" y="0"/>
                    <a:pt x="2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3" name="Google Shape;1923;p14"/>
            <p:cNvSpPr/>
            <p:nvPr/>
          </p:nvSpPr>
          <p:spPr>
            <a:xfrm>
              <a:off x="5073800" y="1660225"/>
              <a:ext cx="47550" cy="49725"/>
            </a:xfrm>
            <a:custGeom>
              <a:rect b="b" l="l" r="r" t="t"/>
              <a:pathLst>
                <a:path extrusionOk="0" h="1989" w="1902">
                  <a:moveTo>
                    <a:pt x="1585" y="0"/>
                  </a:moveTo>
                  <a:cubicBezTo>
                    <a:pt x="1274" y="0"/>
                    <a:pt x="539" y="662"/>
                    <a:pt x="267" y="1024"/>
                  </a:cubicBezTo>
                  <a:cubicBezTo>
                    <a:pt x="0" y="1424"/>
                    <a:pt x="167" y="1658"/>
                    <a:pt x="467" y="1858"/>
                  </a:cubicBezTo>
                  <a:cubicBezTo>
                    <a:pt x="589" y="1934"/>
                    <a:pt x="710" y="1989"/>
                    <a:pt x="831" y="1989"/>
                  </a:cubicBezTo>
                  <a:cubicBezTo>
                    <a:pt x="977" y="1989"/>
                    <a:pt x="1122" y="1910"/>
                    <a:pt x="1268" y="1691"/>
                  </a:cubicBezTo>
                  <a:cubicBezTo>
                    <a:pt x="1535" y="1291"/>
                    <a:pt x="1902" y="190"/>
                    <a:pt x="1668" y="23"/>
                  </a:cubicBezTo>
                  <a:cubicBezTo>
                    <a:pt x="1646" y="7"/>
                    <a:pt x="1618" y="0"/>
                    <a:pt x="15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4" name="Google Shape;1924;p14"/>
            <p:cNvSpPr/>
            <p:nvPr/>
          </p:nvSpPr>
          <p:spPr>
            <a:xfrm>
              <a:off x="5343150" y="1328075"/>
              <a:ext cx="21700" cy="96000"/>
            </a:xfrm>
            <a:custGeom>
              <a:rect b="b" l="l" r="r" t="t"/>
              <a:pathLst>
                <a:path extrusionOk="0" h="3840" w="868">
                  <a:moveTo>
                    <a:pt x="868" y="0"/>
                  </a:moveTo>
                  <a:lnTo>
                    <a:pt x="868" y="0"/>
                  </a:lnTo>
                  <a:cubicBezTo>
                    <a:pt x="801" y="300"/>
                    <a:pt x="734" y="567"/>
                    <a:pt x="668" y="834"/>
                  </a:cubicBezTo>
                  <a:cubicBezTo>
                    <a:pt x="668" y="867"/>
                    <a:pt x="668" y="901"/>
                    <a:pt x="634" y="901"/>
                  </a:cubicBezTo>
                  <a:cubicBezTo>
                    <a:pt x="468" y="1634"/>
                    <a:pt x="301" y="2335"/>
                    <a:pt x="201" y="2735"/>
                  </a:cubicBezTo>
                  <a:cubicBezTo>
                    <a:pt x="1" y="3636"/>
                    <a:pt x="34" y="3836"/>
                    <a:pt x="101" y="3836"/>
                  </a:cubicBezTo>
                  <a:cubicBezTo>
                    <a:pt x="106" y="3838"/>
                    <a:pt x="111" y="3840"/>
                    <a:pt x="116" y="3840"/>
                  </a:cubicBezTo>
                  <a:cubicBezTo>
                    <a:pt x="183" y="3840"/>
                    <a:pt x="278" y="3632"/>
                    <a:pt x="401" y="2769"/>
                  </a:cubicBezTo>
                  <a:cubicBezTo>
                    <a:pt x="468" y="2368"/>
                    <a:pt x="568" y="1668"/>
                    <a:pt x="701" y="934"/>
                  </a:cubicBezTo>
                  <a:cubicBezTo>
                    <a:pt x="701" y="901"/>
                    <a:pt x="701" y="867"/>
                    <a:pt x="701" y="834"/>
                  </a:cubicBezTo>
                  <a:cubicBezTo>
                    <a:pt x="768" y="567"/>
                    <a:pt x="801" y="30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5" name="Google Shape;1925;p14"/>
            <p:cNvSpPr/>
            <p:nvPr/>
          </p:nvSpPr>
          <p:spPr>
            <a:xfrm>
              <a:off x="5295625" y="152652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1168" y="1"/>
                  </a:moveTo>
                  <a:cubicBezTo>
                    <a:pt x="1101" y="1"/>
                    <a:pt x="934" y="501"/>
                    <a:pt x="734" y="1102"/>
                  </a:cubicBezTo>
                  <a:cubicBezTo>
                    <a:pt x="534" y="1735"/>
                    <a:pt x="334" y="2469"/>
                    <a:pt x="234" y="2936"/>
                  </a:cubicBezTo>
                  <a:cubicBezTo>
                    <a:pt x="0" y="3837"/>
                    <a:pt x="134" y="4037"/>
                    <a:pt x="367" y="4104"/>
                  </a:cubicBezTo>
                  <a:cubicBezTo>
                    <a:pt x="387" y="4107"/>
                    <a:pt x="407" y="4108"/>
                    <a:pt x="427" y="4108"/>
                  </a:cubicBezTo>
                  <a:cubicBezTo>
                    <a:pt x="635" y="4108"/>
                    <a:pt x="812" y="3923"/>
                    <a:pt x="934" y="3070"/>
                  </a:cubicBezTo>
                  <a:cubicBezTo>
                    <a:pt x="1034" y="2603"/>
                    <a:pt x="1101" y="1836"/>
                    <a:pt x="1168" y="1202"/>
                  </a:cubicBezTo>
                  <a:cubicBezTo>
                    <a:pt x="1234" y="535"/>
                    <a:pt x="1268" y="1"/>
                    <a:pt x="11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6" name="Google Shape;1926;p14"/>
            <p:cNvSpPr/>
            <p:nvPr/>
          </p:nvSpPr>
          <p:spPr>
            <a:xfrm>
              <a:off x="5258925" y="1730775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1007" y="0"/>
                  </a:moveTo>
                  <a:cubicBezTo>
                    <a:pt x="705" y="0"/>
                    <a:pt x="231" y="1018"/>
                    <a:pt x="134" y="1471"/>
                  </a:cubicBezTo>
                  <a:cubicBezTo>
                    <a:pt x="1" y="1938"/>
                    <a:pt x="267" y="2072"/>
                    <a:pt x="601" y="2138"/>
                  </a:cubicBezTo>
                  <a:cubicBezTo>
                    <a:pt x="681" y="2154"/>
                    <a:pt x="756" y="2164"/>
                    <a:pt x="827" y="2164"/>
                  </a:cubicBezTo>
                  <a:cubicBezTo>
                    <a:pt x="1052" y="2164"/>
                    <a:pt x="1225" y="2060"/>
                    <a:pt x="1301" y="1705"/>
                  </a:cubicBezTo>
                  <a:cubicBezTo>
                    <a:pt x="1368" y="1204"/>
                    <a:pt x="1301" y="70"/>
                    <a:pt x="1035" y="3"/>
                  </a:cubicBezTo>
                  <a:cubicBezTo>
                    <a:pt x="1026" y="1"/>
                    <a:pt x="1016" y="0"/>
                    <a:pt x="1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7" name="Google Shape;1927;p14"/>
            <p:cNvSpPr/>
            <p:nvPr/>
          </p:nvSpPr>
          <p:spPr>
            <a:xfrm>
              <a:off x="5360675" y="836050"/>
              <a:ext cx="30875" cy="104250"/>
            </a:xfrm>
            <a:custGeom>
              <a:rect b="b" l="l" r="r" t="t"/>
              <a:pathLst>
                <a:path extrusionOk="0" h="4170" w="1235">
                  <a:moveTo>
                    <a:pt x="601" y="0"/>
                  </a:moveTo>
                  <a:cubicBezTo>
                    <a:pt x="267" y="0"/>
                    <a:pt x="0" y="167"/>
                    <a:pt x="0" y="1101"/>
                  </a:cubicBezTo>
                  <a:cubicBezTo>
                    <a:pt x="0" y="2035"/>
                    <a:pt x="267" y="4170"/>
                    <a:pt x="601" y="4170"/>
                  </a:cubicBezTo>
                  <a:cubicBezTo>
                    <a:pt x="934" y="4170"/>
                    <a:pt x="1234" y="2035"/>
                    <a:pt x="1234" y="1101"/>
                  </a:cubicBezTo>
                  <a:cubicBezTo>
                    <a:pt x="1234" y="167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8" name="Google Shape;1928;p14"/>
            <p:cNvSpPr/>
            <p:nvPr/>
          </p:nvSpPr>
          <p:spPr>
            <a:xfrm>
              <a:off x="5360675" y="631725"/>
              <a:ext cx="30875" cy="100100"/>
            </a:xfrm>
            <a:custGeom>
              <a:rect b="b" l="l" r="r" t="t"/>
              <a:pathLst>
                <a:path extrusionOk="0" h="4004" w="1235">
                  <a:moveTo>
                    <a:pt x="601" y="1"/>
                  </a:moveTo>
                  <a:cubicBezTo>
                    <a:pt x="267" y="1"/>
                    <a:pt x="0" y="167"/>
                    <a:pt x="0" y="1068"/>
                  </a:cubicBezTo>
                  <a:cubicBezTo>
                    <a:pt x="0" y="1969"/>
                    <a:pt x="267" y="4003"/>
                    <a:pt x="601" y="4003"/>
                  </a:cubicBezTo>
                  <a:cubicBezTo>
                    <a:pt x="934" y="4003"/>
                    <a:pt x="1234" y="1969"/>
                    <a:pt x="1234" y="1068"/>
                  </a:cubicBezTo>
                  <a:cubicBezTo>
                    <a:pt x="1234" y="167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29" name="Google Shape;1929;p14"/>
            <p:cNvSpPr/>
            <p:nvPr/>
          </p:nvSpPr>
          <p:spPr>
            <a:xfrm>
              <a:off x="5197225" y="867925"/>
              <a:ext cx="60050" cy="97575"/>
            </a:xfrm>
            <a:custGeom>
              <a:rect b="b" l="l" r="r" t="t"/>
              <a:pathLst>
                <a:path extrusionOk="0" h="3903" w="2402">
                  <a:moveTo>
                    <a:pt x="743" y="1"/>
                  </a:moveTo>
                  <a:cubicBezTo>
                    <a:pt x="660" y="1"/>
                    <a:pt x="579" y="24"/>
                    <a:pt x="500" y="59"/>
                  </a:cubicBezTo>
                  <a:cubicBezTo>
                    <a:pt x="167" y="193"/>
                    <a:pt x="0" y="460"/>
                    <a:pt x="334" y="1294"/>
                  </a:cubicBezTo>
                  <a:cubicBezTo>
                    <a:pt x="688" y="2131"/>
                    <a:pt x="1696" y="3902"/>
                    <a:pt x="2035" y="3902"/>
                  </a:cubicBezTo>
                  <a:cubicBezTo>
                    <a:pt x="2047" y="3902"/>
                    <a:pt x="2058" y="3900"/>
                    <a:pt x="2068" y="3895"/>
                  </a:cubicBezTo>
                  <a:cubicBezTo>
                    <a:pt x="2402" y="3762"/>
                    <a:pt x="1835" y="1694"/>
                    <a:pt x="1468" y="827"/>
                  </a:cubicBezTo>
                  <a:cubicBezTo>
                    <a:pt x="1222" y="187"/>
                    <a:pt x="976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0" name="Google Shape;1930;p14"/>
            <p:cNvSpPr/>
            <p:nvPr/>
          </p:nvSpPr>
          <p:spPr>
            <a:xfrm>
              <a:off x="5118825" y="679450"/>
              <a:ext cx="58400" cy="93425"/>
            </a:xfrm>
            <a:custGeom>
              <a:rect b="b" l="l" r="r" t="t"/>
              <a:pathLst>
                <a:path extrusionOk="0" h="3737" w="2336">
                  <a:moveTo>
                    <a:pt x="747" y="1"/>
                  </a:moveTo>
                  <a:cubicBezTo>
                    <a:pt x="663" y="1"/>
                    <a:pt x="581" y="24"/>
                    <a:pt x="501" y="60"/>
                  </a:cubicBezTo>
                  <a:cubicBezTo>
                    <a:pt x="201" y="193"/>
                    <a:pt x="1" y="427"/>
                    <a:pt x="334" y="1261"/>
                  </a:cubicBezTo>
                  <a:cubicBezTo>
                    <a:pt x="656" y="2064"/>
                    <a:pt x="1628" y="3736"/>
                    <a:pt x="1997" y="3736"/>
                  </a:cubicBezTo>
                  <a:cubicBezTo>
                    <a:pt x="2010" y="3736"/>
                    <a:pt x="2023" y="3734"/>
                    <a:pt x="2035" y="3729"/>
                  </a:cubicBezTo>
                  <a:cubicBezTo>
                    <a:pt x="2336" y="3596"/>
                    <a:pt x="1802" y="1627"/>
                    <a:pt x="1468" y="794"/>
                  </a:cubicBezTo>
                  <a:cubicBezTo>
                    <a:pt x="1223" y="181"/>
                    <a:pt x="978" y="1"/>
                    <a:pt x="7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1" name="Google Shape;1931;p14"/>
            <p:cNvSpPr/>
            <p:nvPr/>
          </p:nvSpPr>
          <p:spPr>
            <a:xfrm>
              <a:off x="5060450" y="959200"/>
              <a:ext cx="87600" cy="78525"/>
            </a:xfrm>
            <a:custGeom>
              <a:rect b="b" l="l" r="r" t="t"/>
              <a:pathLst>
                <a:path extrusionOk="0" h="3141" w="3504">
                  <a:moveTo>
                    <a:pt x="678" y="1"/>
                  </a:moveTo>
                  <a:cubicBezTo>
                    <a:pt x="521" y="1"/>
                    <a:pt x="402" y="77"/>
                    <a:pt x="301" y="178"/>
                  </a:cubicBezTo>
                  <a:cubicBezTo>
                    <a:pt x="67" y="411"/>
                    <a:pt x="1" y="711"/>
                    <a:pt x="668" y="1379"/>
                  </a:cubicBezTo>
                  <a:cubicBezTo>
                    <a:pt x="1250" y="1992"/>
                    <a:pt x="2735" y="3141"/>
                    <a:pt x="3178" y="3141"/>
                  </a:cubicBezTo>
                  <a:cubicBezTo>
                    <a:pt x="3217" y="3141"/>
                    <a:pt x="3248" y="3132"/>
                    <a:pt x="3270" y="3113"/>
                  </a:cubicBezTo>
                  <a:cubicBezTo>
                    <a:pt x="3503" y="2880"/>
                    <a:pt x="2169" y="1178"/>
                    <a:pt x="1535" y="511"/>
                  </a:cubicBezTo>
                  <a:cubicBezTo>
                    <a:pt x="1156" y="132"/>
                    <a:pt x="885" y="1"/>
                    <a:pt x="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2" name="Google Shape;1932;p14"/>
            <p:cNvSpPr/>
            <p:nvPr/>
          </p:nvSpPr>
          <p:spPr>
            <a:xfrm>
              <a:off x="49161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684" y="0"/>
                  </a:moveTo>
                  <a:cubicBezTo>
                    <a:pt x="526" y="0"/>
                    <a:pt x="404" y="77"/>
                    <a:pt x="301" y="180"/>
                  </a:cubicBezTo>
                  <a:cubicBezTo>
                    <a:pt x="67" y="413"/>
                    <a:pt x="1" y="714"/>
                    <a:pt x="635" y="1347"/>
                  </a:cubicBezTo>
                  <a:cubicBezTo>
                    <a:pt x="1209" y="1922"/>
                    <a:pt x="2607" y="3018"/>
                    <a:pt x="3037" y="3018"/>
                  </a:cubicBezTo>
                  <a:cubicBezTo>
                    <a:pt x="3081" y="3018"/>
                    <a:pt x="3115" y="3007"/>
                    <a:pt x="3136" y="2982"/>
                  </a:cubicBezTo>
                  <a:cubicBezTo>
                    <a:pt x="3370" y="2748"/>
                    <a:pt x="2136" y="1114"/>
                    <a:pt x="1502" y="480"/>
                  </a:cubicBezTo>
                  <a:cubicBezTo>
                    <a:pt x="1147" y="125"/>
                    <a:pt x="886" y="0"/>
                    <a:pt x="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3" name="Google Shape;1933;p14"/>
            <p:cNvSpPr/>
            <p:nvPr/>
          </p:nvSpPr>
          <p:spPr>
            <a:xfrm>
              <a:off x="4970375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642" y="0"/>
                  </a:moveTo>
                  <a:cubicBezTo>
                    <a:pt x="349" y="0"/>
                    <a:pt x="217" y="147"/>
                    <a:pt x="134" y="332"/>
                  </a:cubicBezTo>
                  <a:cubicBezTo>
                    <a:pt x="1" y="632"/>
                    <a:pt x="68" y="966"/>
                    <a:pt x="935" y="1333"/>
                  </a:cubicBezTo>
                  <a:cubicBezTo>
                    <a:pt x="1604" y="1600"/>
                    <a:pt x="3088" y="2018"/>
                    <a:pt x="3718" y="2018"/>
                  </a:cubicBezTo>
                  <a:cubicBezTo>
                    <a:pt x="3874" y="2018"/>
                    <a:pt x="3977" y="1993"/>
                    <a:pt x="4004" y="1933"/>
                  </a:cubicBezTo>
                  <a:cubicBezTo>
                    <a:pt x="4104" y="1633"/>
                    <a:pt x="2269" y="532"/>
                    <a:pt x="1402" y="199"/>
                  </a:cubicBezTo>
                  <a:cubicBezTo>
                    <a:pt x="1069" y="58"/>
                    <a:pt x="824" y="0"/>
                    <a:pt x="6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4" name="Google Shape;1934;p14"/>
            <p:cNvSpPr/>
            <p:nvPr/>
          </p:nvSpPr>
          <p:spPr>
            <a:xfrm>
              <a:off x="47819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625" y="1"/>
                  </a:moveTo>
                  <a:cubicBezTo>
                    <a:pt x="349" y="1"/>
                    <a:pt x="216" y="148"/>
                    <a:pt x="134" y="333"/>
                  </a:cubicBezTo>
                  <a:cubicBezTo>
                    <a:pt x="0" y="666"/>
                    <a:pt x="67" y="966"/>
                    <a:pt x="868" y="1333"/>
                  </a:cubicBezTo>
                  <a:cubicBezTo>
                    <a:pt x="1516" y="1593"/>
                    <a:pt x="2869" y="1973"/>
                    <a:pt x="3502" y="1973"/>
                  </a:cubicBezTo>
                  <a:cubicBezTo>
                    <a:pt x="3684" y="1973"/>
                    <a:pt x="3807" y="1941"/>
                    <a:pt x="3836" y="1867"/>
                  </a:cubicBezTo>
                  <a:cubicBezTo>
                    <a:pt x="3936" y="1567"/>
                    <a:pt x="2168" y="533"/>
                    <a:pt x="1335" y="199"/>
                  </a:cubicBezTo>
                  <a:cubicBezTo>
                    <a:pt x="1027" y="58"/>
                    <a:pt x="798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5" name="Google Shape;1935;p14"/>
            <p:cNvSpPr/>
            <p:nvPr/>
          </p:nvSpPr>
          <p:spPr>
            <a:xfrm>
              <a:off x="4940375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1134" y="1"/>
                  </a:moveTo>
                  <a:cubicBezTo>
                    <a:pt x="200" y="1"/>
                    <a:pt x="0" y="301"/>
                    <a:pt x="0" y="635"/>
                  </a:cubicBezTo>
                  <a:cubicBezTo>
                    <a:pt x="0" y="968"/>
                    <a:pt x="200" y="1235"/>
                    <a:pt x="1134" y="1235"/>
                  </a:cubicBezTo>
                  <a:cubicBezTo>
                    <a:pt x="2035" y="1235"/>
                    <a:pt x="4170" y="968"/>
                    <a:pt x="4170" y="635"/>
                  </a:cubicBezTo>
                  <a:cubicBezTo>
                    <a:pt x="4170" y="301"/>
                    <a:pt x="2035" y="1"/>
                    <a:pt x="1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6" name="Google Shape;1936;p14"/>
            <p:cNvSpPr/>
            <p:nvPr/>
          </p:nvSpPr>
          <p:spPr>
            <a:xfrm>
              <a:off x="4736875" y="1255500"/>
              <a:ext cx="99275" cy="30900"/>
            </a:xfrm>
            <a:custGeom>
              <a:rect b="b" l="l" r="r" t="t"/>
              <a:pathLst>
                <a:path extrusionOk="0" h="1236" w="3971">
                  <a:moveTo>
                    <a:pt x="1035" y="1"/>
                  </a:moveTo>
                  <a:cubicBezTo>
                    <a:pt x="168" y="1"/>
                    <a:pt x="1" y="301"/>
                    <a:pt x="1" y="635"/>
                  </a:cubicBezTo>
                  <a:cubicBezTo>
                    <a:pt x="1" y="968"/>
                    <a:pt x="168" y="1235"/>
                    <a:pt x="1035" y="1235"/>
                  </a:cubicBezTo>
                  <a:cubicBezTo>
                    <a:pt x="1936" y="1235"/>
                    <a:pt x="3970" y="968"/>
                    <a:pt x="3970" y="635"/>
                  </a:cubicBezTo>
                  <a:cubicBezTo>
                    <a:pt x="3970" y="301"/>
                    <a:pt x="1936" y="1"/>
                    <a:pt x="1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7" name="Google Shape;1937;p14"/>
            <p:cNvSpPr/>
            <p:nvPr/>
          </p:nvSpPr>
          <p:spPr>
            <a:xfrm>
              <a:off x="4970375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3682" y="1"/>
                  </a:moveTo>
                  <a:cubicBezTo>
                    <a:pt x="3033" y="1"/>
                    <a:pt x="1591" y="413"/>
                    <a:pt x="935" y="702"/>
                  </a:cubicBezTo>
                  <a:cubicBezTo>
                    <a:pt x="68" y="1069"/>
                    <a:pt x="1" y="1369"/>
                    <a:pt x="134" y="1703"/>
                  </a:cubicBezTo>
                  <a:cubicBezTo>
                    <a:pt x="217" y="1888"/>
                    <a:pt x="349" y="2035"/>
                    <a:pt x="642" y="2035"/>
                  </a:cubicBezTo>
                  <a:cubicBezTo>
                    <a:pt x="824" y="2035"/>
                    <a:pt x="1069" y="1977"/>
                    <a:pt x="1402" y="1836"/>
                  </a:cubicBezTo>
                  <a:cubicBezTo>
                    <a:pt x="2269" y="1470"/>
                    <a:pt x="4104" y="402"/>
                    <a:pt x="4004" y="102"/>
                  </a:cubicBezTo>
                  <a:cubicBezTo>
                    <a:pt x="3975" y="31"/>
                    <a:pt x="3858" y="1"/>
                    <a:pt x="36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8" name="Google Shape;1938;p14"/>
            <p:cNvSpPr/>
            <p:nvPr/>
          </p:nvSpPr>
          <p:spPr>
            <a:xfrm>
              <a:off x="47819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3542" y="0"/>
                  </a:moveTo>
                  <a:cubicBezTo>
                    <a:pt x="2926" y="0"/>
                    <a:pt x="1529" y="391"/>
                    <a:pt x="868" y="656"/>
                  </a:cubicBezTo>
                  <a:cubicBezTo>
                    <a:pt x="67" y="989"/>
                    <a:pt x="0" y="1323"/>
                    <a:pt x="134" y="1623"/>
                  </a:cubicBezTo>
                  <a:cubicBezTo>
                    <a:pt x="216" y="1829"/>
                    <a:pt x="350" y="1972"/>
                    <a:pt x="628" y="1972"/>
                  </a:cubicBezTo>
                  <a:cubicBezTo>
                    <a:pt x="801" y="1972"/>
                    <a:pt x="1029" y="1917"/>
                    <a:pt x="1335" y="1790"/>
                  </a:cubicBezTo>
                  <a:cubicBezTo>
                    <a:pt x="2168" y="1456"/>
                    <a:pt x="3936" y="422"/>
                    <a:pt x="3836" y="89"/>
                  </a:cubicBezTo>
                  <a:cubicBezTo>
                    <a:pt x="3809" y="27"/>
                    <a:pt x="3702" y="0"/>
                    <a:pt x="3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9" name="Google Shape;1939;p14"/>
            <p:cNvSpPr/>
            <p:nvPr/>
          </p:nvSpPr>
          <p:spPr>
            <a:xfrm>
              <a:off x="5060450" y="1504175"/>
              <a:ext cx="87600" cy="79025"/>
            </a:xfrm>
            <a:custGeom>
              <a:rect b="b" l="l" r="r" t="t"/>
              <a:pathLst>
                <a:path extrusionOk="0" h="3161" w="3504">
                  <a:moveTo>
                    <a:pt x="3181" y="1"/>
                  </a:moveTo>
                  <a:cubicBezTo>
                    <a:pt x="2741" y="1"/>
                    <a:pt x="1251" y="1178"/>
                    <a:pt x="668" y="1762"/>
                  </a:cubicBezTo>
                  <a:cubicBezTo>
                    <a:pt x="1" y="2429"/>
                    <a:pt x="67" y="2763"/>
                    <a:pt x="301" y="2996"/>
                  </a:cubicBezTo>
                  <a:cubicBezTo>
                    <a:pt x="397" y="3093"/>
                    <a:pt x="510" y="3160"/>
                    <a:pt x="656" y="3160"/>
                  </a:cubicBezTo>
                  <a:cubicBezTo>
                    <a:pt x="866" y="3160"/>
                    <a:pt x="1143" y="3022"/>
                    <a:pt x="1535" y="2629"/>
                  </a:cubicBezTo>
                  <a:cubicBezTo>
                    <a:pt x="2169" y="1996"/>
                    <a:pt x="3503" y="294"/>
                    <a:pt x="3270" y="28"/>
                  </a:cubicBezTo>
                  <a:cubicBezTo>
                    <a:pt x="3248" y="9"/>
                    <a:pt x="3218" y="1"/>
                    <a:pt x="3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0" name="Google Shape;1940;p14"/>
            <p:cNvSpPr/>
            <p:nvPr/>
          </p:nvSpPr>
          <p:spPr>
            <a:xfrm>
              <a:off x="49161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051" y="0"/>
                  </a:moveTo>
                  <a:cubicBezTo>
                    <a:pt x="2639" y="0"/>
                    <a:pt x="1216" y="1113"/>
                    <a:pt x="635" y="1663"/>
                  </a:cubicBezTo>
                  <a:cubicBezTo>
                    <a:pt x="1" y="2297"/>
                    <a:pt x="67" y="2631"/>
                    <a:pt x="301" y="2864"/>
                  </a:cubicBezTo>
                  <a:cubicBezTo>
                    <a:pt x="399" y="2962"/>
                    <a:pt x="514" y="3031"/>
                    <a:pt x="662" y="3031"/>
                  </a:cubicBezTo>
                  <a:cubicBezTo>
                    <a:pt x="867" y="3031"/>
                    <a:pt x="1134" y="2899"/>
                    <a:pt x="1502" y="2531"/>
                  </a:cubicBezTo>
                  <a:cubicBezTo>
                    <a:pt x="2136" y="1930"/>
                    <a:pt x="3370" y="262"/>
                    <a:pt x="3136" y="29"/>
                  </a:cubicBezTo>
                  <a:cubicBezTo>
                    <a:pt x="3117" y="10"/>
                    <a:pt x="3088" y="0"/>
                    <a:pt x="30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1" name="Google Shape;1941;p14"/>
            <p:cNvSpPr/>
            <p:nvPr/>
          </p:nvSpPr>
          <p:spPr>
            <a:xfrm>
              <a:off x="5197225" y="1577225"/>
              <a:ext cx="60050" cy="97425"/>
            </a:xfrm>
            <a:custGeom>
              <a:rect b="b" l="l" r="r" t="t"/>
              <a:pathLst>
                <a:path extrusionOk="0" h="3897" w="2402">
                  <a:moveTo>
                    <a:pt x="2035" y="1"/>
                  </a:moveTo>
                  <a:cubicBezTo>
                    <a:pt x="1696" y="1"/>
                    <a:pt x="688" y="1771"/>
                    <a:pt x="334" y="2576"/>
                  </a:cubicBezTo>
                  <a:cubicBezTo>
                    <a:pt x="0" y="3443"/>
                    <a:pt x="167" y="3710"/>
                    <a:pt x="500" y="3844"/>
                  </a:cubicBezTo>
                  <a:cubicBezTo>
                    <a:pt x="574" y="3876"/>
                    <a:pt x="649" y="3897"/>
                    <a:pt x="726" y="3897"/>
                  </a:cubicBezTo>
                  <a:cubicBezTo>
                    <a:pt x="963" y="3897"/>
                    <a:pt x="1216" y="3699"/>
                    <a:pt x="1468" y="3043"/>
                  </a:cubicBezTo>
                  <a:cubicBezTo>
                    <a:pt x="1835" y="2209"/>
                    <a:pt x="2402" y="108"/>
                    <a:pt x="2068" y="8"/>
                  </a:cubicBezTo>
                  <a:cubicBezTo>
                    <a:pt x="2058" y="3"/>
                    <a:pt x="2047" y="1"/>
                    <a:pt x="2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2" name="Google Shape;1942;p14"/>
            <p:cNvSpPr/>
            <p:nvPr/>
          </p:nvSpPr>
          <p:spPr>
            <a:xfrm>
              <a:off x="5118825" y="1769100"/>
              <a:ext cx="58400" cy="94050"/>
            </a:xfrm>
            <a:custGeom>
              <a:rect b="b" l="l" r="r" t="t"/>
              <a:pathLst>
                <a:path extrusionOk="0" h="3762" w="2336">
                  <a:moveTo>
                    <a:pt x="2006" y="1"/>
                  </a:moveTo>
                  <a:cubicBezTo>
                    <a:pt x="1646" y="1"/>
                    <a:pt x="659" y="1696"/>
                    <a:pt x="334" y="2507"/>
                  </a:cubicBezTo>
                  <a:cubicBezTo>
                    <a:pt x="1" y="3307"/>
                    <a:pt x="201" y="3574"/>
                    <a:pt x="501" y="3707"/>
                  </a:cubicBezTo>
                  <a:cubicBezTo>
                    <a:pt x="576" y="3741"/>
                    <a:pt x="653" y="3762"/>
                    <a:pt x="732" y="3762"/>
                  </a:cubicBezTo>
                  <a:cubicBezTo>
                    <a:pt x="968" y="3762"/>
                    <a:pt x="1218" y="3574"/>
                    <a:pt x="1468" y="2974"/>
                  </a:cubicBezTo>
                  <a:cubicBezTo>
                    <a:pt x="1802" y="2140"/>
                    <a:pt x="2336" y="138"/>
                    <a:pt x="2035" y="5"/>
                  </a:cubicBezTo>
                  <a:cubicBezTo>
                    <a:pt x="2026" y="2"/>
                    <a:pt x="2017" y="1"/>
                    <a:pt x="20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3" name="Google Shape;1943;p14"/>
            <p:cNvSpPr/>
            <p:nvPr/>
          </p:nvSpPr>
          <p:spPr>
            <a:xfrm>
              <a:off x="5360675" y="1602425"/>
              <a:ext cx="30875" cy="104275"/>
            </a:xfrm>
            <a:custGeom>
              <a:rect b="b" l="l" r="r" t="t"/>
              <a:pathLst>
                <a:path extrusionOk="0" h="4171" w="1235">
                  <a:moveTo>
                    <a:pt x="601" y="0"/>
                  </a:moveTo>
                  <a:cubicBezTo>
                    <a:pt x="267" y="0"/>
                    <a:pt x="0" y="2135"/>
                    <a:pt x="0" y="3069"/>
                  </a:cubicBezTo>
                  <a:cubicBezTo>
                    <a:pt x="0" y="3970"/>
                    <a:pt x="267" y="4170"/>
                    <a:pt x="601" y="4170"/>
                  </a:cubicBezTo>
                  <a:cubicBezTo>
                    <a:pt x="934" y="4170"/>
                    <a:pt x="1234" y="3970"/>
                    <a:pt x="1234" y="3069"/>
                  </a:cubicBezTo>
                  <a:cubicBezTo>
                    <a:pt x="1234" y="213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4" name="Google Shape;1944;p14"/>
            <p:cNvSpPr/>
            <p:nvPr/>
          </p:nvSpPr>
          <p:spPr>
            <a:xfrm>
              <a:off x="5360675" y="1810900"/>
              <a:ext cx="30875" cy="99275"/>
            </a:xfrm>
            <a:custGeom>
              <a:rect b="b" l="l" r="r" t="t"/>
              <a:pathLst>
                <a:path extrusionOk="0" h="3971" w="1235">
                  <a:moveTo>
                    <a:pt x="601" y="1"/>
                  </a:moveTo>
                  <a:cubicBezTo>
                    <a:pt x="267" y="1"/>
                    <a:pt x="0" y="2035"/>
                    <a:pt x="0" y="2936"/>
                  </a:cubicBezTo>
                  <a:cubicBezTo>
                    <a:pt x="0" y="3803"/>
                    <a:pt x="267" y="3970"/>
                    <a:pt x="601" y="3970"/>
                  </a:cubicBezTo>
                  <a:cubicBezTo>
                    <a:pt x="934" y="3970"/>
                    <a:pt x="1234" y="3803"/>
                    <a:pt x="1234" y="2936"/>
                  </a:cubicBezTo>
                  <a:cubicBezTo>
                    <a:pt x="1234" y="2035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5" name="Google Shape;1945;p14"/>
            <p:cNvSpPr/>
            <p:nvPr/>
          </p:nvSpPr>
          <p:spPr>
            <a:xfrm>
              <a:off x="5494925" y="1577225"/>
              <a:ext cx="60075" cy="97425"/>
            </a:xfrm>
            <a:custGeom>
              <a:rect b="b" l="l" r="r" t="t"/>
              <a:pathLst>
                <a:path extrusionOk="0" h="3897" w="2403">
                  <a:moveTo>
                    <a:pt x="338" y="1"/>
                  </a:moveTo>
                  <a:cubicBezTo>
                    <a:pt x="325" y="1"/>
                    <a:pt x="312" y="3"/>
                    <a:pt x="301" y="8"/>
                  </a:cubicBezTo>
                  <a:cubicBezTo>
                    <a:pt x="1" y="108"/>
                    <a:pt x="568" y="2209"/>
                    <a:pt x="901" y="3043"/>
                  </a:cubicBezTo>
                  <a:cubicBezTo>
                    <a:pt x="1179" y="3699"/>
                    <a:pt x="1437" y="3897"/>
                    <a:pt x="1676" y="3897"/>
                  </a:cubicBezTo>
                  <a:cubicBezTo>
                    <a:pt x="1753" y="3897"/>
                    <a:pt x="1829" y="3876"/>
                    <a:pt x="1902" y="3844"/>
                  </a:cubicBezTo>
                  <a:cubicBezTo>
                    <a:pt x="2202" y="3710"/>
                    <a:pt x="2402" y="3443"/>
                    <a:pt x="2035" y="2576"/>
                  </a:cubicBezTo>
                  <a:cubicBezTo>
                    <a:pt x="1713" y="1771"/>
                    <a:pt x="707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6" name="Google Shape;1946;p14"/>
            <p:cNvSpPr/>
            <p:nvPr/>
          </p:nvSpPr>
          <p:spPr>
            <a:xfrm>
              <a:off x="5574150" y="1769100"/>
              <a:ext cx="59225" cy="94050"/>
            </a:xfrm>
            <a:custGeom>
              <a:rect b="b" l="l" r="r" t="t"/>
              <a:pathLst>
                <a:path extrusionOk="0" h="3762" w="2369">
                  <a:moveTo>
                    <a:pt x="360" y="1"/>
                  </a:moveTo>
                  <a:cubicBezTo>
                    <a:pt x="351" y="1"/>
                    <a:pt x="342" y="2"/>
                    <a:pt x="334" y="5"/>
                  </a:cubicBezTo>
                  <a:cubicBezTo>
                    <a:pt x="1" y="138"/>
                    <a:pt x="534" y="2140"/>
                    <a:pt x="868" y="2974"/>
                  </a:cubicBezTo>
                  <a:cubicBezTo>
                    <a:pt x="1143" y="3574"/>
                    <a:pt x="1381" y="3762"/>
                    <a:pt x="1623" y="3762"/>
                  </a:cubicBezTo>
                  <a:cubicBezTo>
                    <a:pt x="1704" y="3762"/>
                    <a:pt x="1785" y="3741"/>
                    <a:pt x="1869" y="3707"/>
                  </a:cubicBezTo>
                  <a:cubicBezTo>
                    <a:pt x="2169" y="3574"/>
                    <a:pt x="2369" y="3307"/>
                    <a:pt x="2002" y="2507"/>
                  </a:cubicBezTo>
                  <a:cubicBezTo>
                    <a:pt x="1678" y="1696"/>
                    <a:pt x="690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7" name="Google Shape;1947;p14"/>
            <p:cNvSpPr/>
            <p:nvPr/>
          </p:nvSpPr>
          <p:spPr>
            <a:xfrm>
              <a:off x="5604175" y="1504175"/>
              <a:ext cx="87575" cy="79025"/>
            </a:xfrm>
            <a:custGeom>
              <a:rect b="b" l="l" r="r" t="t"/>
              <a:pathLst>
                <a:path extrusionOk="0" h="3161" w="3503">
                  <a:moveTo>
                    <a:pt x="315" y="1"/>
                  </a:moveTo>
                  <a:cubicBezTo>
                    <a:pt x="280" y="1"/>
                    <a:pt x="252" y="9"/>
                    <a:pt x="234" y="28"/>
                  </a:cubicBezTo>
                  <a:cubicBezTo>
                    <a:pt x="0" y="294"/>
                    <a:pt x="1301" y="1996"/>
                    <a:pt x="1968" y="2629"/>
                  </a:cubicBezTo>
                  <a:cubicBezTo>
                    <a:pt x="2361" y="3022"/>
                    <a:pt x="2626" y="3160"/>
                    <a:pt x="2826" y="3160"/>
                  </a:cubicBezTo>
                  <a:cubicBezTo>
                    <a:pt x="2966" y="3160"/>
                    <a:pt x="3073" y="3093"/>
                    <a:pt x="3169" y="2996"/>
                  </a:cubicBezTo>
                  <a:cubicBezTo>
                    <a:pt x="3436" y="2763"/>
                    <a:pt x="3503" y="2429"/>
                    <a:pt x="2836" y="1762"/>
                  </a:cubicBezTo>
                  <a:cubicBezTo>
                    <a:pt x="2221" y="1178"/>
                    <a:pt x="730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8" name="Google Shape;1948;p14"/>
            <p:cNvSpPr/>
            <p:nvPr/>
          </p:nvSpPr>
          <p:spPr>
            <a:xfrm>
              <a:off x="57517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19" y="0"/>
                  </a:moveTo>
                  <a:cubicBezTo>
                    <a:pt x="282" y="0"/>
                    <a:pt x="253" y="10"/>
                    <a:pt x="234" y="29"/>
                  </a:cubicBezTo>
                  <a:cubicBezTo>
                    <a:pt x="1" y="262"/>
                    <a:pt x="1235" y="1897"/>
                    <a:pt x="1869" y="2531"/>
                  </a:cubicBezTo>
                  <a:cubicBezTo>
                    <a:pt x="2237" y="2899"/>
                    <a:pt x="2492" y="3031"/>
                    <a:pt x="2688" y="3031"/>
                  </a:cubicBezTo>
                  <a:cubicBezTo>
                    <a:pt x="2829" y="3031"/>
                    <a:pt x="2938" y="2962"/>
                    <a:pt x="3036" y="2864"/>
                  </a:cubicBezTo>
                  <a:cubicBezTo>
                    <a:pt x="3270" y="2631"/>
                    <a:pt x="3370" y="2297"/>
                    <a:pt x="2736" y="1663"/>
                  </a:cubicBezTo>
                  <a:cubicBezTo>
                    <a:pt x="2155" y="1113"/>
                    <a:pt x="731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9" name="Google Shape;1949;p14"/>
            <p:cNvSpPr/>
            <p:nvPr/>
          </p:nvSpPr>
          <p:spPr>
            <a:xfrm>
              <a:off x="5678400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452" y="1"/>
                  </a:moveTo>
                  <a:cubicBezTo>
                    <a:pt x="278" y="1"/>
                    <a:pt x="162" y="31"/>
                    <a:pt x="134" y="102"/>
                  </a:cubicBezTo>
                  <a:cubicBezTo>
                    <a:pt x="0" y="402"/>
                    <a:pt x="1868" y="1470"/>
                    <a:pt x="2735" y="1836"/>
                  </a:cubicBezTo>
                  <a:cubicBezTo>
                    <a:pt x="3069" y="1977"/>
                    <a:pt x="3313" y="2035"/>
                    <a:pt x="3494" y="2035"/>
                  </a:cubicBezTo>
                  <a:cubicBezTo>
                    <a:pt x="3783" y="2035"/>
                    <a:pt x="3908" y="1888"/>
                    <a:pt x="3970" y="1703"/>
                  </a:cubicBezTo>
                  <a:cubicBezTo>
                    <a:pt x="4103" y="1369"/>
                    <a:pt x="4070" y="1069"/>
                    <a:pt x="3202" y="702"/>
                  </a:cubicBezTo>
                  <a:cubicBezTo>
                    <a:pt x="2520" y="413"/>
                    <a:pt x="1093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0" name="Google Shape;1950;p14"/>
            <p:cNvSpPr/>
            <p:nvPr/>
          </p:nvSpPr>
          <p:spPr>
            <a:xfrm>
              <a:off x="58710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425" y="0"/>
                  </a:moveTo>
                  <a:cubicBezTo>
                    <a:pt x="267" y="0"/>
                    <a:pt x="162" y="27"/>
                    <a:pt x="134" y="89"/>
                  </a:cubicBezTo>
                  <a:cubicBezTo>
                    <a:pt x="1" y="422"/>
                    <a:pt x="1769" y="1456"/>
                    <a:pt x="2603" y="1790"/>
                  </a:cubicBezTo>
                  <a:cubicBezTo>
                    <a:pt x="2921" y="1917"/>
                    <a:pt x="3157" y="1972"/>
                    <a:pt x="3332" y="1972"/>
                  </a:cubicBezTo>
                  <a:cubicBezTo>
                    <a:pt x="3616" y="1972"/>
                    <a:pt x="3742" y="1829"/>
                    <a:pt x="3803" y="1623"/>
                  </a:cubicBezTo>
                  <a:cubicBezTo>
                    <a:pt x="3937" y="1323"/>
                    <a:pt x="3904" y="989"/>
                    <a:pt x="3070" y="656"/>
                  </a:cubicBezTo>
                  <a:cubicBezTo>
                    <a:pt x="2408" y="391"/>
                    <a:pt x="1032" y="0"/>
                    <a:pt x="4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1" name="Google Shape;1951;p14"/>
            <p:cNvSpPr/>
            <p:nvPr/>
          </p:nvSpPr>
          <p:spPr>
            <a:xfrm>
              <a:off x="5706750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3069" y="1"/>
                  </a:moveTo>
                  <a:cubicBezTo>
                    <a:pt x="2135" y="1"/>
                    <a:pt x="0" y="301"/>
                    <a:pt x="0" y="635"/>
                  </a:cubicBezTo>
                  <a:cubicBezTo>
                    <a:pt x="0" y="968"/>
                    <a:pt x="2135" y="1235"/>
                    <a:pt x="3069" y="1235"/>
                  </a:cubicBezTo>
                  <a:cubicBezTo>
                    <a:pt x="4003" y="1235"/>
                    <a:pt x="4170" y="968"/>
                    <a:pt x="4170" y="635"/>
                  </a:cubicBezTo>
                  <a:cubicBezTo>
                    <a:pt x="4170" y="301"/>
                    <a:pt x="4003" y="1"/>
                    <a:pt x="30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2" name="Google Shape;1952;p14"/>
            <p:cNvSpPr/>
            <p:nvPr/>
          </p:nvSpPr>
          <p:spPr>
            <a:xfrm>
              <a:off x="5915225" y="1255500"/>
              <a:ext cx="100100" cy="30900"/>
            </a:xfrm>
            <a:custGeom>
              <a:rect b="b" l="l" r="r" t="t"/>
              <a:pathLst>
                <a:path extrusionOk="0" h="1236" w="4004">
                  <a:moveTo>
                    <a:pt x="2936" y="1"/>
                  </a:moveTo>
                  <a:cubicBezTo>
                    <a:pt x="2035" y="1"/>
                    <a:pt x="1" y="301"/>
                    <a:pt x="1" y="635"/>
                  </a:cubicBezTo>
                  <a:cubicBezTo>
                    <a:pt x="1" y="968"/>
                    <a:pt x="2035" y="1235"/>
                    <a:pt x="2936" y="1235"/>
                  </a:cubicBezTo>
                  <a:cubicBezTo>
                    <a:pt x="3837" y="1235"/>
                    <a:pt x="4004" y="968"/>
                    <a:pt x="4004" y="635"/>
                  </a:cubicBezTo>
                  <a:cubicBezTo>
                    <a:pt x="4004" y="301"/>
                    <a:pt x="3837" y="1"/>
                    <a:pt x="29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3" name="Google Shape;1953;p14"/>
            <p:cNvSpPr/>
            <p:nvPr/>
          </p:nvSpPr>
          <p:spPr>
            <a:xfrm>
              <a:off x="5678400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3494" y="0"/>
                  </a:moveTo>
                  <a:cubicBezTo>
                    <a:pt x="3313" y="0"/>
                    <a:pt x="3069" y="58"/>
                    <a:pt x="2735" y="199"/>
                  </a:cubicBezTo>
                  <a:cubicBezTo>
                    <a:pt x="1868" y="532"/>
                    <a:pt x="0" y="1633"/>
                    <a:pt x="134" y="1933"/>
                  </a:cubicBezTo>
                  <a:cubicBezTo>
                    <a:pt x="160" y="1993"/>
                    <a:pt x="262" y="2018"/>
                    <a:pt x="416" y="2018"/>
                  </a:cubicBezTo>
                  <a:cubicBezTo>
                    <a:pt x="1039" y="2018"/>
                    <a:pt x="2507" y="1600"/>
                    <a:pt x="3202" y="1333"/>
                  </a:cubicBezTo>
                  <a:cubicBezTo>
                    <a:pt x="4070" y="966"/>
                    <a:pt x="4103" y="632"/>
                    <a:pt x="3970" y="332"/>
                  </a:cubicBezTo>
                  <a:cubicBezTo>
                    <a:pt x="3908" y="147"/>
                    <a:pt x="3783" y="0"/>
                    <a:pt x="3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4" name="Google Shape;1954;p14"/>
            <p:cNvSpPr/>
            <p:nvPr/>
          </p:nvSpPr>
          <p:spPr>
            <a:xfrm>
              <a:off x="58710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3336" y="1"/>
                  </a:moveTo>
                  <a:cubicBezTo>
                    <a:pt x="3160" y="1"/>
                    <a:pt x="2923" y="58"/>
                    <a:pt x="2603" y="199"/>
                  </a:cubicBezTo>
                  <a:cubicBezTo>
                    <a:pt x="1769" y="533"/>
                    <a:pt x="1" y="1567"/>
                    <a:pt x="134" y="1867"/>
                  </a:cubicBezTo>
                  <a:cubicBezTo>
                    <a:pt x="164" y="1941"/>
                    <a:pt x="285" y="1973"/>
                    <a:pt x="464" y="1973"/>
                  </a:cubicBezTo>
                  <a:cubicBezTo>
                    <a:pt x="1089" y="1973"/>
                    <a:pt x="2422" y="1593"/>
                    <a:pt x="3070" y="1333"/>
                  </a:cubicBezTo>
                  <a:cubicBezTo>
                    <a:pt x="3904" y="966"/>
                    <a:pt x="3937" y="666"/>
                    <a:pt x="3803" y="333"/>
                  </a:cubicBezTo>
                  <a:cubicBezTo>
                    <a:pt x="3742" y="148"/>
                    <a:pt x="3617" y="1"/>
                    <a:pt x="33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5" name="Google Shape;1955;p14"/>
            <p:cNvSpPr/>
            <p:nvPr/>
          </p:nvSpPr>
          <p:spPr>
            <a:xfrm>
              <a:off x="5604175" y="959200"/>
              <a:ext cx="87575" cy="78525"/>
            </a:xfrm>
            <a:custGeom>
              <a:rect b="b" l="l" r="r" t="t"/>
              <a:pathLst>
                <a:path extrusionOk="0" h="3141" w="3503">
                  <a:moveTo>
                    <a:pt x="2805" y="1"/>
                  </a:moveTo>
                  <a:cubicBezTo>
                    <a:pt x="2608" y="1"/>
                    <a:pt x="2347" y="132"/>
                    <a:pt x="1968" y="511"/>
                  </a:cubicBezTo>
                  <a:cubicBezTo>
                    <a:pt x="1301" y="1178"/>
                    <a:pt x="0" y="2880"/>
                    <a:pt x="234" y="3113"/>
                  </a:cubicBezTo>
                  <a:cubicBezTo>
                    <a:pt x="253" y="3132"/>
                    <a:pt x="281" y="3141"/>
                    <a:pt x="318" y="3141"/>
                  </a:cubicBezTo>
                  <a:cubicBezTo>
                    <a:pt x="735" y="3141"/>
                    <a:pt x="2222" y="1992"/>
                    <a:pt x="2836" y="1379"/>
                  </a:cubicBezTo>
                  <a:cubicBezTo>
                    <a:pt x="3503" y="711"/>
                    <a:pt x="3436" y="411"/>
                    <a:pt x="3169" y="178"/>
                  </a:cubicBezTo>
                  <a:cubicBezTo>
                    <a:pt x="3069" y="77"/>
                    <a:pt x="2955" y="1"/>
                    <a:pt x="28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6" name="Google Shape;1956;p14"/>
            <p:cNvSpPr/>
            <p:nvPr/>
          </p:nvSpPr>
          <p:spPr>
            <a:xfrm>
              <a:off x="57517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2667" y="0"/>
                  </a:moveTo>
                  <a:cubicBezTo>
                    <a:pt x="2474" y="0"/>
                    <a:pt x="2224" y="125"/>
                    <a:pt x="1869" y="480"/>
                  </a:cubicBezTo>
                  <a:cubicBezTo>
                    <a:pt x="1235" y="1114"/>
                    <a:pt x="1" y="2748"/>
                    <a:pt x="234" y="2982"/>
                  </a:cubicBezTo>
                  <a:cubicBezTo>
                    <a:pt x="256" y="3007"/>
                    <a:pt x="290" y="3018"/>
                    <a:pt x="334" y="3018"/>
                  </a:cubicBezTo>
                  <a:cubicBezTo>
                    <a:pt x="763" y="3018"/>
                    <a:pt x="2161" y="1922"/>
                    <a:pt x="2736" y="1347"/>
                  </a:cubicBezTo>
                  <a:cubicBezTo>
                    <a:pt x="3370" y="714"/>
                    <a:pt x="3270" y="413"/>
                    <a:pt x="3036" y="180"/>
                  </a:cubicBezTo>
                  <a:cubicBezTo>
                    <a:pt x="2933" y="77"/>
                    <a:pt x="2818" y="0"/>
                    <a:pt x="2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7" name="Google Shape;1957;p14"/>
            <p:cNvSpPr/>
            <p:nvPr/>
          </p:nvSpPr>
          <p:spPr>
            <a:xfrm>
              <a:off x="5494925" y="867925"/>
              <a:ext cx="60075" cy="97575"/>
            </a:xfrm>
            <a:custGeom>
              <a:rect b="b" l="l" r="r" t="t"/>
              <a:pathLst>
                <a:path extrusionOk="0" h="3903" w="2403">
                  <a:moveTo>
                    <a:pt x="1659" y="1"/>
                  </a:moveTo>
                  <a:cubicBezTo>
                    <a:pt x="1424" y="1"/>
                    <a:pt x="1172" y="187"/>
                    <a:pt x="901" y="827"/>
                  </a:cubicBezTo>
                  <a:cubicBezTo>
                    <a:pt x="568" y="1694"/>
                    <a:pt x="1" y="3762"/>
                    <a:pt x="301" y="3895"/>
                  </a:cubicBezTo>
                  <a:cubicBezTo>
                    <a:pt x="312" y="3900"/>
                    <a:pt x="325" y="3902"/>
                    <a:pt x="338" y="3902"/>
                  </a:cubicBezTo>
                  <a:cubicBezTo>
                    <a:pt x="707" y="3902"/>
                    <a:pt x="1713" y="2131"/>
                    <a:pt x="2035" y="1294"/>
                  </a:cubicBezTo>
                  <a:cubicBezTo>
                    <a:pt x="2402" y="460"/>
                    <a:pt x="2202" y="193"/>
                    <a:pt x="1902" y="59"/>
                  </a:cubicBezTo>
                  <a:cubicBezTo>
                    <a:pt x="1823" y="24"/>
                    <a:pt x="1742" y="1"/>
                    <a:pt x="16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8" name="Google Shape;1958;p14"/>
            <p:cNvSpPr/>
            <p:nvPr/>
          </p:nvSpPr>
          <p:spPr>
            <a:xfrm>
              <a:off x="5574150" y="679450"/>
              <a:ext cx="59225" cy="93425"/>
            </a:xfrm>
            <a:custGeom>
              <a:rect b="b" l="l" r="r" t="t"/>
              <a:pathLst>
                <a:path extrusionOk="0" h="3737" w="2369">
                  <a:moveTo>
                    <a:pt x="1608" y="1"/>
                  </a:moveTo>
                  <a:cubicBezTo>
                    <a:pt x="1371" y="1"/>
                    <a:pt x="1137" y="181"/>
                    <a:pt x="868" y="794"/>
                  </a:cubicBezTo>
                  <a:cubicBezTo>
                    <a:pt x="534" y="1627"/>
                    <a:pt x="1" y="3596"/>
                    <a:pt x="334" y="3729"/>
                  </a:cubicBezTo>
                  <a:cubicBezTo>
                    <a:pt x="345" y="3734"/>
                    <a:pt x="357" y="3736"/>
                    <a:pt x="369" y="3736"/>
                  </a:cubicBezTo>
                  <a:cubicBezTo>
                    <a:pt x="708" y="3736"/>
                    <a:pt x="1680" y="2064"/>
                    <a:pt x="2002" y="1261"/>
                  </a:cubicBezTo>
                  <a:cubicBezTo>
                    <a:pt x="2369" y="427"/>
                    <a:pt x="2169" y="193"/>
                    <a:pt x="1869" y="60"/>
                  </a:cubicBezTo>
                  <a:cubicBezTo>
                    <a:pt x="1780" y="24"/>
                    <a:pt x="1694" y="1"/>
                    <a:pt x="1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59" name="Google Shape;1959;p14"/>
          <p:cNvGrpSpPr/>
          <p:nvPr/>
        </p:nvGrpSpPr>
        <p:grpSpPr>
          <a:xfrm flipH="1">
            <a:off x="-82080" y="2659977"/>
            <a:ext cx="2127484" cy="1645091"/>
            <a:chOff x="489925" y="2561550"/>
            <a:chExt cx="1889250" cy="1460875"/>
          </a:xfrm>
        </p:grpSpPr>
        <p:sp>
          <p:nvSpPr>
            <p:cNvPr id="1960" name="Google Shape;1960;p14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1" name="Google Shape;1961;p14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2" name="Google Shape;1962;p14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3" name="Google Shape;1963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4" name="Google Shape;1964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5" name="Google Shape;1965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6" name="Google Shape;1966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7" name="Google Shape;1967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8" name="Google Shape;1968;p14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9" name="Google Shape;1969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0" name="Google Shape;1970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1" name="Google Shape;1971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72" name="Google Shape;1972;p14"/>
          <p:cNvGrpSpPr/>
          <p:nvPr/>
        </p:nvGrpSpPr>
        <p:grpSpPr>
          <a:xfrm>
            <a:off x="2040665" y="92841"/>
            <a:ext cx="2644005" cy="1296217"/>
            <a:chOff x="489925" y="2700450"/>
            <a:chExt cx="1889250" cy="926200"/>
          </a:xfrm>
        </p:grpSpPr>
        <p:sp>
          <p:nvSpPr>
            <p:cNvPr id="1973" name="Google Shape;1973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4" name="Google Shape;1974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5" name="Google Shape;1975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6" name="Google Shape;1976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7" name="Google Shape;1977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8" name="Google Shape;1978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9" name="Google Shape;1979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0" name="Google Shape;1980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81" name="Google Shape;1981;p14"/>
          <p:cNvGrpSpPr/>
          <p:nvPr/>
        </p:nvGrpSpPr>
        <p:grpSpPr>
          <a:xfrm>
            <a:off x="5101865" y="244116"/>
            <a:ext cx="2644005" cy="1296217"/>
            <a:chOff x="489925" y="2700450"/>
            <a:chExt cx="1889250" cy="926200"/>
          </a:xfrm>
        </p:grpSpPr>
        <p:sp>
          <p:nvSpPr>
            <p:cNvPr id="1982" name="Google Shape;1982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3" name="Google Shape;1983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4" name="Google Shape;1984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5" name="Google Shape;1985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6" name="Google Shape;1986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7" name="Google Shape;1987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8" name="Google Shape;1988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9" name="Google Shape;1989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90" name="Google Shape;1990;p14"/>
          <p:cNvGrpSpPr/>
          <p:nvPr/>
        </p:nvGrpSpPr>
        <p:grpSpPr>
          <a:xfrm>
            <a:off x="7708195" y="2057627"/>
            <a:ext cx="2127484" cy="1645091"/>
            <a:chOff x="489925" y="2561550"/>
            <a:chExt cx="1889250" cy="1460875"/>
          </a:xfrm>
        </p:grpSpPr>
        <p:sp>
          <p:nvSpPr>
            <p:cNvPr id="1991" name="Google Shape;1991;p14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2" name="Google Shape;1992;p14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3" name="Google Shape;1993;p14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4" name="Google Shape;1994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5" name="Google Shape;1995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6" name="Google Shape;1996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7" name="Google Shape;1997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8" name="Google Shape;1998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9" name="Google Shape;1999;p14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0" name="Google Shape;2000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1" name="Google Shape;2001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2" name="Google Shape;2002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03" name="Google Shape;2003;p14"/>
          <p:cNvGrpSpPr/>
          <p:nvPr/>
        </p:nvGrpSpPr>
        <p:grpSpPr>
          <a:xfrm>
            <a:off x="1996190" y="3814966"/>
            <a:ext cx="2644005" cy="1296217"/>
            <a:chOff x="489925" y="2700450"/>
            <a:chExt cx="1889250" cy="926200"/>
          </a:xfrm>
        </p:grpSpPr>
        <p:sp>
          <p:nvSpPr>
            <p:cNvPr id="2004" name="Google Shape;2004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5" name="Google Shape;2005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6" name="Google Shape;2006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7" name="Google Shape;2007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8" name="Google Shape;2008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9" name="Google Shape;2009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0" name="Google Shape;2010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1" name="Google Shape;2011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12" name="Google Shape;2012;p14"/>
          <p:cNvGrpSpPr/>
          <p:nvPr/>
        </p:nvGrpSpPr>
        <p:grpSpPr>
          <a:xfrm>
            <a:off x="6227090" y="3814966"/>
            <a:ext cx="2644005" cy="1296217"/>
            <a:chOff x="489925" y="2700450"/>
            <a:chExt cx="1889250" cy="926200"/>
          </a:xfrm>
        </p:grpSpPr>
        <p:sp>
          <p:nvSpPr>
            <p:cNvPr id="2013" name="Google Shape;2013;p1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4" name="Google Shape;2014;p1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5" name="Google Shape;2015;p1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6" name="Google Shape;2016;p1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7" name="Google Shape;2017;p1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8" name="Google Shape;2018;p1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9" name="Google Shape;2019;p1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0" name="Google Shape;2020;p1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021" name="Google Shape;2021;p14"/>
          <p:cNvSpPr txBox="1"/>
          <p:nvPr>
            <p:ph type="title"/>
          </p:nvPr>
        </p:nvSpPr>
        <p:spPr>
          <a:xfrm>
            <a:off x="2916900" y="3333481"/>
            <a:ext cx="3310200" cy="481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022" name="Google Shape;2022;p14"/>
          <p:cNvSpPr txBox="1"/>
          <p:nvPr>
            <p:ph idx="1" type="subTitle"/>
          </p:nvPr>
        </p:nvSpPr>
        <p:spPr>
          <a:xfrm>
            <a:off x="2274000" y="1389046"/>
            <a:ext cx="4596000" cy="175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CUSTOM_14_1">
    <p:spTree>
      <p:nvGrpSpPr>
        <p:cNvPr id="2023" name="Shape 2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24" name="Google Shape;2024;p15"/>
          <p:cNvGrpSpPr/>
          <p:nvPr/>
        </p:nvGrpSpPr>
        <p:grpSpPr>
          <a:xfrm>
            <a:off x="4929565" y="4165191"/>
            <a:ext cx="2644005" cy="1296217"/>
            <a:chOff x="489925" y="2700450"/>
            <a:chExt cx="1889250" cy="926200"/>
          </a:xfrm>
        </p:grpSpPr>
        <p:sp>
          <p:nvSpPr>
            <p:cNvPr id="2025" name="Google Shape;2025;p1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6" name="Google Shape;2026;p1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7" name="Google Shape;2027;p1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8" name="Google Shape;2028;p1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9" name="Google Shape;2029;p1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0" name="Google Shape;2030;p1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1" name="Google Shape;2031;p1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2" name="Google Shape;2032;p1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33" name="Google Shape;2033;p15"/>
          <p:cNvGrpSpPr/>
          <p:nvPr/>
        </p:nvGrpSpPr>
        <p:grpSpPr>
          <a:xfrm>
            <a:off x="713215" y="4165191"/>
            <a:ext cx="2644005" cy="1296217"/>
            <a:chOff x="489925" y="2700450"/>
            <a:chExt cx="1889250" cy="926200"/>
          </a:xfrm>
        </p:grpSpPr>
        <p:sp>
          <p:nvSpPr>
            <p:cNvPr id="2034" name="Google Shape;2034;p1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5" name="Google Shape;2035;p1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6" name="Google Shape;2036;p1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7" name="Google Shape;2037;p1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8" name="Google Shape;2038;p1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9" name="Google Shape;2039;p1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0" name="Google Shape;2040;p1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1" name="Google Shape;2041;p1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42" name="Google Shape;2042;p15"/>
          <p:cNvGrpSpPr/>
          <p:nvPr/>
        </p:nvGrpSpPr>
        <p:grpSpPr>
          <a:xfrm>
            <a:off x="97353" y="-973193"/>
            <a:ext cx="2012811" cy="2011513"/>
            <a:chOff x="3181600" y="631725"/>
            <a:chExt cx="1279275" cy="1278450"/>
          </a:xfrm>
        </p:grpSpPr>
        <p:sp>
          <p:nvSpPr>
            <p:cNvPr id="2043" name="Google Shape;2043;p15"/>
            <p:cNvSpPr/>
            <p:nvPr/>
          </p:nvSpPr>
          <p:spPr>
            <a:xfrm>
              <a:off x="3835400" y="13930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37" y="0"/>
                  </a:moveTo>
                  <a:cubicBezTo>
                    <a:pt x="425" y="0"/>
                    <a:pt x="413" y="1"/>
                    <a:pt x="401" y="4"/>
                  </a:cubicBezTo>
                  <a:cubicBezTo>
                    <a:pt x="68" y="70"/>
                    <a:pt x="1" y="1071"/>
                    <a:pt x="68" y="1471"/>
                  </a:cubicBezTo>
                  <a:cubicBezTo>
                    <a:pt x="143" y="1772"/>
                    <a:pt x="312" y="1865"/>
                    <a:pt x="532" y="1865"/>
                  </a:cubicBezTo>
                  <a:cubicBezTo>
                    <a:pt x="605" y="1865"/>
                    <a:pt x="685" y="1855"/>
                    <a:pt x="768" y="1838"/>
                  </a:cubicBezTo>
                  <a:cubicBezTo>
                    <a:pt x="1102" y="1772"/>
                    <a:pt x="1369" y="1638"/>
                    <a:pt x="1268" y="1238"/>
                  </a:cubicBezTo>
                  <a:cubicBezTo>
                    <a:pt x="1204" y="852"/>
                    <a:pt x="767" y="0"/>
                    <a:pt x="4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4" name="Google Shape;2044;p15"/>
            <p:cNvSpPr/>
            <p:nvPr/>
          </p:nvSpPr>
          <p:spPr>
            <a:xfrm>
              <a:off x="3852925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71" y="0"/>
                  </a:moveTo>
                  <a:cubicBezTo>
                    <a:pt x="459" y="0"/>
                    <a:pt x="446" y="2"/>
                    <a:pt x="434" y="4"/>
                  </a:cubicBezTo>
                  <a:cubicBezTo>
                    <a:pt x="100" y="71"/>
                    <a:pt x="0" y="1038"/>
                    <a:pt x="100" y="1472"/>
                  </a:cubicBezTo>
                  <a:cubicBezTo>
                    <a:pt x="151" y="1772"/>
                    <a:pt x="332" y="1866"/>
                    <a:pt x="560" y="1866"/>
                  </a:cubicBezTo>
                  <a:cubicBezTo>
                    <a:pt x="636" y="1866"/>
                    <a:pt x="718" y="1855"/>
                    <a:pt x="801" y="1839"/>
                  </a:cubicBezTo>
                  <a:cubicBezTo>
                    <a:pt x="1135" y="1772"/>
                    <a:pt x="1368" y="1639"/>
                    <a:pt x="1301" y="1205"/>
                  </a:cubicBezTo>
                  <a:cubicBezTo>
                    <a:pt x="1237" y="819"/>
                    <a:pt x="801" y="0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5" name="Google Shape;2045;p15"/>
            <p:cNvSpPr/>
            <p:nvPr/>
          </p:nvSpPr>
          <p:spPr>
            <a:xfrm>
              <a:off x="3871275" y="1575650"/>
              <a:ext cx="34200" cy="46775"/>
            </a:xfrm>
            <a:custGeom>
              <a:rect b="b" l="l" r="r" t="t"/>
              <a:pathLst>
                <a:path extrusionOk="0" h="1871" w="1368">
                  <a:moveTo>
                    <a:pt x="470" y="0"/>
                  </a:moveTo>
                  <a:cubicBezTo>
                    <a:pt x="458" y="0"/>
                    <a:pt x="446" y="2"/>
                    <a:pt x="434" y="4"/>
                  </a:cubicBezTo>
                  <a:cubicBezTo>
                    <a:pt x="100" y="71"/>
                    <a:pt x="0" y="1071"/>
                    <a:pt x="100" y="1472"/>
                  </a:cubicBezTo>
                  <a:cubicBezTo>
                    <a:pt x="148" y="1783"/>
                    <a:pt x="317" y="1871"/>
                    <a:pt x="531" y="1871"/>
                  </a:cubicBezTo>
                  <a:cubicBezTo>
                    <a:pt x="616" y="1871"/>
                    <a:pt x="707" y="1857"/>
                    <a:pt x="801" y="1839"/>
                  </a:cubicBezTo>
                  <a:cubicBezTo>
                    <a:pt x="1134" y="1772"/>
                    <a:pt x="1368" y="1638"/>
                    <a:pt x="1301" y="1238"/>
                  </a:cubicBezTo>
                  <a:cubicBezTo>
                    <a:pt x="1205" y="852"/>
                    <a:pt x="798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6" name="Google Shape;2046;p15"/>
            <p:cNvSpPr/>
            <p:nvPr/>
          </p:nvSpPr>
          <p:spPr>
            <a:xfrm>
              <a:off x="3889625" y="1667375"/>
              <a:ext cx="34200" cy="46675"/>
            </a:xfrm>
            <a:custGeom>
              <a:rect b="b" l="l" r="r" t="t"/>
              <a:pathLst>
                <a:path extrusionOk="0" h="1867" w="1368">
                  <a:moveTo>
                    <a:pt x="438" y="1"/>
                  </a:moveTo>
                  <a:cubicBezTo>
                    <a:pt x="425" y="1"/>
                    <a:pt x="413" y="2"/>
                    <a:pt x="400" y="4"/>
                  </a:cubicBezTo>
                  <a:cubicBezTo>
                    <a:pt x="100" y="71"/>
                    <a:pt x="0" y="1072"/>
                    <a:pt x="67" y="1472"/>
                  </a:cubicBezTo>
                  <a:cubicBezTo>
                    <a:pt x="142" y="1772"/>
                    <a:pt x="311" y="1866"/>
                    <a:pt x="531" y="1866"/>
                  </a:cubicBezTo>
                  <a:cubicBezTo>
                    <a:pt x="605" y="1866"/>
                    <a:pt x="684" y="1856"/>
                    <a:pt x="767" y="1839"/>
                  </a:cubicBezTo>
                  <a:cubicBezTo>
                    <a:pt x="1101" y="1772"/>
                    <a:pt x="1368" y="1639"/>
                    <a:pt x="1301" y="1238"/>
                  </a:cubicBezTo>
                  <a:cubicBezTo>
                    <a:pt x="1205" y="821"/>
                    <a:pt x="768" y="1"/>
                    <a:pt x="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7" name="Google Shape;2047;p15"/>
            <p:cNvSpPr/>
            <p:nvPr/>
          </p:nvSpPr>
          <p:spPr>
            <a:xfrm>
              <a:off x="3905450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567" y="0"/>
                  </a:moveTo>
                  <a:cubicBezTo>
                    <a:pt x="545" y="0"/>
                    <a:pt x="523" y="2"/>
                    <a:pt x="501" y="7"/>
                  </a:cubicBezTo>
                  <a:cubicBezTo>
                    <a:pt x="168" y="73"/>
                    <a:pt x="1" y="640"/>
                    <a:pt x="68" y="874"/>
                  </a:cubicBezTo>
                  <a:cubicBezTo>
                    <a:pt x="87" y="1012"/>
                    <a:pt x="188" y="1056"/>
                    <a:pt x="336" y="1056"/>
                  </a:cubicBezTo>
                  <a:cubicBezTo>
                    <a:pt x="439" y="1056"/>
                    <a:pt x="564" y="1035"/>
                    <a:pt x="701" y="1007"/>
                  </a:cubicBezTo>
                  <a:cubicBezTo>
                    <a:pt x="1035" y="941"/>
                    <a:pt x="1302" y="840"/>
                    <a:pt x="1268" y="640"/>
                  </a:cubicBezTo>
                  <a:cubicBezTo>
                    <a:pt x="1206" y="422"/>
                    <a:pt x="882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8" name="Google Shape;2048;p15"/>
            <p:cNvSpPr/>
            <p:nvPr/>
          </p:nvSpPr>
          <p:spPr>
            <a:xfrm>
              <a:off x="3882950" y="1373800"/>
              <a:ext cx="45050" cy="43825"/>
            </a:xfrm>
            <a:custGeom>
              <a:rect b="b" l="l" r="r" t="t"/>
              <a:pathLst>
                <a:path extrusionOk="0" h="1753" w="1802">
                  <a:moveTo>
                    <a:pt x="429" y="1"/>
                  </a:moveTo>
                  <a:cubicBezTo>
                    <a:pt x="379" y="1"/>
                    <a:pt x="336" y="13"/>
                    <a:pt x="300" y="39"/>
                  </a:cubicBezTo>
                  <a:cubicBezTo>
                    <a:pt x="0" y="239"/>
                    <a:pt x="300" y="1173"/>
                    <a:pt x="534" y="1507"/>
                  </a:cubicBezTo>
                  <a:cubicBezTo>
                    <a:pt x="647" y="1685"/>
                    <a:pt x="769" y="1753"/>
                    <a:pt x="898" y="1753"/>
                  </a:cubicBezTo>
                  <a:cubicBezTo>
                    <a:pt x="1034" y="1753"/>
                    <a:pt x="1180" y="1676"/>
                    <a:pt x="1335" y="1573"/>
                  </a:cubicBezTo>
                  <a:cubicBezTo>
                    <a:pt x="1601" y="1407"/>
                    <a:pt x="1802" y="1173"/>
                    <a:pt x="1568" y="839"/>
                  </a:cubicBezTo>
                  <a:cubicBezTo>
                    <a:pt x="1365" y="521"/>
                    <a:pt x="760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9" name="Google Shape;2049;p15"/>
            <p:cNvSpPr/>
            <p:nvPr/>
          </p:nvSpPr>
          <p:spPr>
            <a:xfrm>
              <a:off x="39354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396" y="1"/>
                  </a:moveTo>
                  <a:cubicBezTo>
                    <a:pt x="346" y="1"/>
                    <a:pt x="303" y="13"/>
                    <a:pt x="268" y="39"/>
                  </a:cubicBezTo>
                  <a:cubicBezTo>
                    <a:pt x="1" y="206"/>
                    <a:pt x="301" y="1173"/>
                    <a:pt x="534" y="1507"/>
                  </a:cubicBezTo>
                  <a:cubicBezTo>
                    <a:pt x="632" y="1685"/>
                    <a:pt x="752" y="1753"/>
                    <a:pt x="881" y="1753"/>
                  </a:cubicBezTo>
                  <a:cubicBezTo>
                    <a:pt x="1018" y="1753"/>
                    <a:pt x="1164" y="1677"/>
                    <a:pt x="1302" y="1574"/>
                  </a:cubicBezTo>
                  <a:cubicBezTo>
                    <a:pt x="1569" y="1407"/>
                    <a:pt x="1769" y="1173"/>
                    <a:pt x="1535" y="840"/>
                  </a:cubicBezTo>
                  <a:cubicBezTo>
                    <a:pt x="1332" y="521"/>
                    <a:pt x="727" y="1"/>
                    <a:pt x="3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0" name="Google Shape;2050;p15"/>
            <p:cNvSpPr/>
            <p:nvPr/>
          </p:nvSpPr>
          <p:spPr>
            <a:xfrm>
              <a:off x="39871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406" y="0"/>
                  </a:moveTo>
                  <a:cubicBezTo>
                    <a:pt x="354" y="0"/>
                    <a:pt x="307" y="12"/>
                    <a:pt x="268" y="38"/>
                  </a:cubicBezTo>
                  <a:cubicBezTo>
                    <a:pt x="1" y="205"/>
                    <a:pt x="301" y="1172"/>
                    <a:pt x="535" y="1506"/>
                  </a:cubicBezTo>
                  <a:cubicBezTo>
                    <a:pt x="651" y="1673"/>
                    <a:pt x="776" y="1740"/>
                    <a:pt x="906" y="1740"/>
                  </a:cubicBezTo>
                  <a:cubicBezTo>
                    <a:pt x="1035" y="1740"/>
                    <a:pt x="1168" y="1673"/>
                    <a:pt x="1302" y="1573"/>
                  </a:cubicBezTo>
                  <a:cubicBezTo>
                    <a:pt x="1602" y="1406"/>
                    <a:pt x="1769" y="1172"/>
                    <a:pt x="1535" y="839"/>
                  </a:cubicBezTo>
                  <a:cubicBezTo>
                    <a:pt x="1333" y="520"/>
                    <a:pt x="752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1" name="Google Shape;2051;p15"/>
            <p:cNvSpPr/>
            <p:nvPr/>
          </p:nvSpPr>
          <p:spPr>
            <a:xfrm>
              <a:off x="4038900" y="1606475"/>
              <a:ext cx="44200" cy="43500"/>
            </a:xfrm>
            <a:custGeom>
              <a:rect b="b" l="l" r="r" t="t"/>
              <a:pathLst>
                <a:path extrusionOk="0" h="1740" w="1768">
                  <a:moveTo>
                    <a:pt x="406" y="0"/>
                  </a:moveTo>
                  <a:cubicBezTo>
                    <a:pt x="353" y="0"/>
                    <a:pt x="306" y="12"/>
                    <a:pt x="267" y="39"/>
                  </a:cubicBezTo>
                  <a:cubicBezTo>
                    <a:pt x="0" y="205"/>
                    <a:pt x="300" y="1173"/>
                    <a:pt x="534" y="1506"/>
                  </a:cubicBezTo>
                  <a:cubicBezTo>
                    <a:pt x="651" y="1673"/>
                    <a:pt x="776" y="1740"/>
                    <a:pt x="905" y="1740"/>
                  </a:cubicBezTo>
                  <a:cubicBezTo>
                    <a:pt x="1034" y="1740"/>
                    <a:pt x="1168" y="1673"/>
                    <a:pt x="1301" y="1573"/>
                  </a:cubicBezTo>
                  <a:cubicBezTo>
                    <a:pt x="1601" y="1406"/>
                    <a:pt x="1768" y="1173"/>
                    <a:pt x="1534" y="839"/>
                  </a:cubicBezTo>
                  <a:cubicBezTo>
                    <a:pt x="1332" y="520"/>
                    <a:pt x="751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2" name="Google Shape;2052;p15"/>
            <p:cNvSpPr/>
            <p:nvPr/>
          </p:nvSpPr>
          <p:spPr>
            <a:xfrm>
              <a:off x="4090600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504" y="0"/>
                  </a:moveTo>
                  <a:cubicBezTo>
                    <a:pt x="419" y="0"/>
                    <a:pt x="338" y="20"/>
                    <a:pt x="267" y="67"/>
                  </a:cubicBezTo>
                  <a:cubicBezTo>
                    <a:pt x="0" y="234"/>
                    <a:pt x="67" y="834"/>
                    <a:pt x="200" y="1034"/>
                  </a:cubicBezTo>
                  <a:cubicBezTo>
                    <a:pt x="248" y="1106"/>
                    <a:pt x="309" y="1135"/>
                    <a:pt x="380" y="1135"/>
                  </a:cubicBezTo>
                  <a:cubicBezTo>
                    <a:pt x="509" y="1135"/>
                    <a:pt x="675" y="1041"/>
                    <a:pt x="867" y="934"/>
                  </a:cubicBezTo>
                  <a:cubicBezTo>
                    <a:pt x="1134" y="734"/>
                    <a:pt x="1334" y="534"/>
                    <a:pt x="1201" y="334"/>
                  </a:cubicBezTo>
                  <a:cubicBezTo>
                    <a:pt x="1099" y="206"/>
                    <a:pt x="782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3" name="Google Shape;2053;p15"/>
            <p:cNvSpPr/>
            <p:nvPr/>
          </p:nvSpPr>
          <p:spPr>
            <a:xfrm>
              <a:off x="3743675" y="1193875"/>
              <a:ext cx="155150" cy="154475"/>
            </a:xfrm>
            <a:custGeom>
              <a:rect b="b" l="l" r="r" t="t"/>
              <a:pathLst>
                <a:path extrusionOk="0" h="6179" w="6206">
                  <a:moveTo>
                    <a:pt x="3103" y="598"/>
                  </a:moveTo>
                  <a:cubicBezTo>
                    <a:pt x="3170" y="798"/>
                    <a:pt x="3303" y="1031"/>
                    <a:pt x="3503" y="1065"/>
                  </a:cubicBezTo>
                  <a:cubicBezTo>
                    <a:pt x="3524" y="1068"/>
                    <a:pt x="3544" y="1070"/>
                    <a:pt x="3565" y="1070"/>
                  </a:cubicBezTo>
                  <a:cubicBezTo>
                    <a:pt x="3744" y="1070"/>
                    <a:pt x="3921" y="944"/>
                    <a:pt x="4070" y="765"/>
                  </a:cubicBezTo>
                  <a:lnTo>
                    <a:pt x="4070" y="765"/>
                  </a:lnTo>
                  <a:cubicBezTo>
                    <a:pt x="4037" y="998"/>
                    <a:pt x="4070" y="1265"/>
                    <a:pt x="4237" y="1365"/>
                  </a:cubicBezTo>
                  <a:cubicBezTo>
                    <a:pt x="4321" y="1407"/>
                    <a:pt x="4410" y="1425"/>
                    <a:pt x="4501" y="1425"/>
                  </a:cubicBezTo>
                  <a:cubicBezTo>
                    <a:pt x="4627" y="1425"/>
                    <a:pt x="4754" y="1390"/>
                    <a:pt x="4871" y="1332"/>
                  </a:cubicBezTo>
                  <a:lnTo>
                    <a:pt x="4871" y="1332"/>
                  </a:lnTo>
                  <a:cubicBezTo>
                    <a:pt x="4771" y="1532"/>
                    <a:pt x="4704" y="1765"/>
                    <a:pt x="4837" y="1932"/>
                  </a:cubicBezTo>
                  <a:cubicBezTo>
                    <a:pt x="4921" y="2071"/>
                    <a:pt x="5120" y="2141"/>
                    <a:pt x="5300" y="2141"/>
                  </a:cubicBezTo>
                  <a:cubicBezTo>
                    <a:pt x="5336" y="2141"/>
                    <a:pt x="5371" y="2138"/>
                    <a:pt x="5404" y="2132"/>
                  </a:cubicBezTo>
                  <a:lnTo>
                    <a:pt x="5404" y="2132"/>
                  </a:lnTo>
                  <a:cubicBezTo>
                    <a:pt x="5238" y="2266"/>
                    <a:pt x="5104" y="2499"/>
                    <a:pt x="5138" y="2699"/>
                  </a:cubicBezTo>
                  <a:cubicBezTo>
                    <a:pt x="5171" y="2899"/>
                    <a:pt x="5404" y="3033"/>
                    <a:pt x="5605" y="3100"/>
                  </a:cubicBezTo>
                  <a:cubicBezTo>
                    <a:pt x="5404" y="3166"/>
                    <a:pt x="5171" y="3300"/>
                    <a:pt x="5138" y="3500"/>
                  </a:cubicBezTo>
                  <a:cubicBezTo>
                    <a:pt x="5104" y="3700"/>
                    <a:pt x="5238" y="3900"/>
                    <a:pt x="5404" y="4067"/>
                  </a:cubicBezTo>
                  <a:cubicBezTo>
                    <a:pt x="5359" y="4059"/>
                    <a:pt x="5311" y="4055"/>
                    <a:pt x="5262" y="4055"/>
                  </a:cubicBezTo>
                  <a:cubicBezTo>
                    <a:pt x="5093" y="4055"/>
                    <a:pt x="4915" y="4104"/>
                    <a:pt x="4837" y="4234"/>
                  </a:cubicBezTo>
                  <a:cubicBezTo>
                    <a:pt x="4704" y="4401"/>
                    <a:pt x="4771" y="4667"/>
                    <a:pt x="4871" y="4868"/>
                  </a:cubicBezTo>
                  <a:cubicBezTo>
                    <a:pt x="4740" y="4802"/>
                    <a:pt x="4596" y="4751"/>
                    <a:pt x="4456" y="4751"/>
                  </a:cubicBezTo>
                  <a:cubicBezTo>
                    <a:pt x="4381" y="4751"/>
                    <a:pt x="4307" y="4766"/>
                    <a:pt x="4237" y="4801"/>
                  </a:cubicBezTo>
                  <a:cubicBezTo>
                    <a:pt x="4070" y="4934"/>
                    <a:pt x="4037" y="5168"/>
                    <a:pt x="4070" y="5401"/>
                  </a:cubicBezTo>
                  <a:cubicBezTo>
                    <a:pt x="3921" y="5252"/>
                    <a:pt x="3745" y="5129"/>
                    <a:pt x="3566" y="5129"/>
                  </a:cubicBezTo>
                  <a:cubicBezTo>
                    <a:pt x="3545" y="5129"/>
                    <a:pt x="3524" y="5131"/>
                    <a:pt x="3503" y="5134"/>
                  </a:cubicBezTo>
                  <a:cubicBezTo>
                    <a:pt x="3303" y="5168"/>
                    <a:pt x="3170" y="5368"/>
                    <a:pt x="3103" y="5601"/>
                  </a:cubicBezTo>
                  <a:cubicBezTo>
                    <a:pt x="3036" y="5368"/>
                    <a:pt x="2903" y="5168"/>
                    <a:pt x="2703" y="5134"/>
                  </a:cubicBezTo>
                  <a:cubicBezTo>
                    <a:pt x="2682" y="5131"/>
                    <a:pt x="2661" y="5129"/>
                    <a:pt x="2640" y="5129"/>
                  </a:cubicBezTo>
                  <a:cubicBezTo>
                    <a:pt x="2461" y="5129"/>
                    <a:pt x="2285" y="5252"/>
                    <a:pt x="2135" y="5401"/>
                  </a:cubicBezTo>
                  <a:cubicBezTo>
                    <a:pt x="2169" y="5168"/>
                    <a:pt x="2102" y="4934"/>
                    <a:pt x="1935" y="4801"/>
                  </a:cubicBezTo>
                  <a:cubicBezTo>
                    <a:pt x="1877" y="4766"/>
                    <a:pt x="1811" y="4751"/>
                    <a:pt x="1741" y="4751"/>
                  </a:cubicBezTo>
                  <a:cubicBezTo>
                    <a:pt x="1610" y="4751"/>
                    <a:pt x="1465" y="4802"/>
                    <a:pt x="1335" y="4868"/>
                  </a:cubicBezTo>
                  <a:cubicBezTo>
                    <a:pt x="1435" y="4667"/>
                    <a:pt x="1502" y="4401"/>
                    <a:pt x="1368" y="4234"/>
                  </a:cubicBezTo>
                  <a:cubicBezTo>
                    <a:pt x="1291" y="4104"/>
                    <a:pt x="1113" y="4055"/>
                    <a:pt x="928" y="4055"/>
                  </a:cubicBezTo>
                  <a:cubicBezTo>
                    <a:pt x="874" y="4055"/>
                    <a:pt x="820" y="4059"/>
                    <a:pt x="768" y="4067"/>
                  </a:cubicBezTo>
                  <a:cubicBezTo>
                    <a:pt x="968" y="3900"/>
                    <a:pt x="1101" y="3700"/>
                    <a:pt x="1068" y="3500"/>
                  </a:cubicBezTo>
                  <a:cubicBezTo>
                    <a:pt x="1035" y="3300"/>
                    <a:pt x="801" y="3166"/>
                    <a:pt x="601" y="3100"/>
                  </a:cubicBezTo>
                  <a:cubicBezTo>
                    <a:pt x="801" y="3033"/>
                    <a:pt x="1035" y="2899"/>
                    <a:pt x="1068" y="2699"/>
                  </a:cubicBezTo>
                  <a:cubicBezTo>
                    <a:pt x="1101" y="2499"/>
                    <a:pt x="968" y="2266"/>
                    <a:pt x="768" y="2132"/>
                  </a:cubicBezTo>
                  <a:lnTo>
                    <a:pt x="768" y="2132"/>
                  </a:lnTo>
                  <a:cubicBezTo>
                    <a:pt x="807" y="2138"/>
                    <a:pt x="847" y="2141"/>
                    <a:pt x="886" y="2141"/>
                  </a:cubicBezTo>
                  <a:cubicBezTo>
                    <a:pt x="1086" y="2141"/>
                    <a:pt x="1285" y="2071"/>
                    <a:pt x="1368" y="1932"/>
                  </a:cubicBezTo>
                  <a:cubicBezTo>
                    <a:pt x="1502" y="1765"/>
                    <a:pt x="1435" y="1532"/>
                    <a:pt x="1335" y="1332"/>
                  </a:cubicBezTo>
                  <a:lnTo>
                    <a:pt x="1335" y="1332"/>
                  </a:lnTo>
                  <a:cubicBezTo>
                    <a:pt x="1451" y="1390"/>
                    <a:pt x="1579" y="1425"/>
                    <a:pt x="1698" y="1425"/>
                  </a:cubicBezTo>
                  <a:cubicBezTo>
                    <a:pt x="1784" y="1425"/>
                    <a:pt x="1865" y="1407"/>
                    <a:pt x="1935" y="1365"/>
                  </a:cubicBezTo>
                  <a:cubicBezTo>
                    <a:pt x="2102" y="1265"/>
                    <a:pt x="2169" y="998"/>
                    <a:pt x="2135" y="765"/>
                  </a:cubicBezTo>
                  <a:lnTo>
                    <a:pt x="2135" y="765"/>
                  </a:lnTo>
                  <a:cubicBezTo>
                    <a:pt x="2285" y="944"/>
                    <a:pt x="2461" y="1070"/>
                    <a:pt x="2641" y="1070"/>
                  </a:cubicBezTo>
                  <a:cubicBezTo>
                    <a:pt x="2661" y="1070"/>
                    <a:pt x="2682" y="1068"/>
                    <a:pt x="2703" y="1065"/>
                  </a:cubicBezTo>
                  <a:cubicBezTo>
                    <a:pt x="2903" y="1031"/>
                    <a:pt x="3036" y="798"/>
                    <a:pt x="3103" y="598"/>
                  </a:cubicBezTo>
                  <a:close/>
                  <a:moveTo>
                    <a:pt x="2831" y="1"/>
                  </a:moveTo>
                  <a:cubicBezTo>
                    <a:pt x="2734" y="1"/>
                    <a:pt x="2622" y="16"/>
                    <a:pt x="2502" y="31"/>
                  </a:cubicBezTo>
                  <a:cubicBezTo>
                    <a:pt x="2236" y="97"/>
                    <a:pt x="2002" y="164"/>
                    <a:pt x="1969" y="331"/>
                  </a:cubicBezTo>
                  <a:cubicBezTo>
                    <a:pt x="1928" y="307"/>
                    <a:pt x="1885" y="296"/>
                    <a:pt x="1841" y="296"/>
                  </a:cubicBezTo>
                  <a:cubicBezTo>
                    <a:pt x="1702" y="296"/>
                    <a:pt x="1545" y="397"/>
                    <a:pt x="1368" y="498"/>
                  </a:cubicBezTo>
                  <a:cubicBezTo>
                    <a:pt x="1135" y="665"/>
                    <a:pt x="968" y="798"/>
                    <a:pt x="968" y="965"/>
                  </a:cubicBezTo>
                  <a:cubicBezTo>
                    <a:pt x="835" y="965"/>
                    <a:pt x="668" y="1132"/>
                    <a:pt x="501" y="1365"/>
                  </a:cubicBezTo>
                  <a:cubicBezTo>
                    <a:pt x="368" y="1599"/>
                    <a:pt x="267" y="1799"/>
                    <a:pt x="334" y="1932"/>
                  </a:cubicBezTo>
                  <a:cubicBezTo>
                    <a:pt x="167" y="1999"/>
                    <a:pt x="101" y="2199"/>
                    <a:pt x="34" y="2499"/>
                  </a:cubicBezTo>
                  <a:cubicBezTo>
                    <a:pt x="1" y="2766"/>
                    <a:pt x="1" y="3000"/>
                    <a:pt x="101" y="3100"/>
                  </a:cubicBezTo>
                  <a:cubicBezTo>
                    <a:pt x="1" y="3200"/>
                    <a:pt x="1" y="3433"/>
                    <a:pt x="34" y="3700"/>
                  </a:cubicBezTo>
                  <a:cubicBezTo>
                    <a:pt x="101" y="3967"/>
                    <a:pt x="167" y="4200"/>
                    <a:pt x="334" y="4234"/>
                  </a:cubicBezTo>
                  <a:cubicBezTo>
                    <a:pt x="267" y="4367"/>
                    <a:pt x="368" y="4601"/>
                    <a:pt x="501" y="4834"/>
                  </a:cubicBezTo>
                  <a:cubicBezTo>
                    <a:pt x="653" y="5048"/>
                    <a:pt x="806" y="5205"/>
                    <a:pt x="933" y="5205"/>
                  </a:cubicBezTo>
                  <a:cubicBezTo>
                    <a:pt x="945" y="5205"/>
                    <a:pt x="957" y="5204"/>
                    <a:pt x="968" y="5201"/>
                  </a:cubicBezTo>
                  <a:cubicBezTo>
                    <a:pt x="968" y="5368"/>
                    <a:pt x="1135" y="5535"/>
                    <a:pt x="1368" y="5668"/>
                  </a:cubicBezTo>
                  <a:cubicBezTo>
                    <a:pt x="1552" y="5799"/>
                    <a:pt x="1715" y="5889"/>
                    <a:pt x="1857" y="5889"/>
                  </a:cubicBezTo>
                  <a:cubicBezTo>
                    <a:pt x="1896" y="5889"/>
                    <a:pt x="1933" y="5882"/>
                    <a:pt x="1969" y="5868"/>
                  </a:cubicBezTo>
                  <a:cubicBezTo>
                    <a:pt x="2002" y="6002"/>
                    <a:pt x="2236" y="6102"/>
                    <a:pt x="2502" y="6135"/>
                  </a:cubicBezTo>
                  <a:cubicBezTo>
                    <a:pt x="2613" y="6163"/>
                    <a:pt x="2718" y="6179"/>
                    <a:pt x="2810" y="6179"/>
                  </a:cubicBezTo>
                  <a:cubicBezTo>
                    <a:pt x="2940" y="6179"/>
                    <a:pt x="3044" y="6147"/>
                    <a:pt x="3103" y="6068"/>
                  </a:cubicBezTo>
                  <a:cubicBezTo>
                    <a:pt x="3161" y="6147"/>
                    <a:pt x="3266" y="6179"/>
                    <a:pt x="3396" y="6179"/>
                  </a:cubicBezTo>
                  <a:cubicBezTo>
                    <a:pt x="3488" y="6179"/>
                    <a:pt x="3593" y="6163"/>
                    <a:pt x="3703" y="6135"/>
                  </a:cubicBezTo>
                  <a:cubicBezTo>
                    <a:pt x="3970" y="6102"/>
                    <a:pt x="4204" y="6002"/>
                    <a:pt x="4237" y="5868"/>
                  </a:cubicBezTo>
                  <a:cubicBezTo>
                    <a:pt x="4273" y="5882"/>
                    <a:pt x="4310" y="5889"/>
                    <a:pt x="4348" y="5889"/>
                  </a:cubicBezTo>
                  <a:cubicBezTo>
                    <a:pt x="4491" y="5889"/>
                    <a:pt x="4654" y="5799"/>
                    <a:pt x="4837" y="5668"/>
                  </a:cubicBezTo>
                  <a:cubicBezTo>
                    <a:pt x="5071" y="5535"/>
                    <a:pt x="5238" y="5368"/>
                    <a:pt x="5238" y="5201"/>
                  </a:cubicBezTo>
                  <a:cubicBezTo>
                    <a:pt x="5249" y="5204"/>
                    <a:pt x="5261" y="5205"/>
                    <a:pt x="5273" y="5205"/>
                  </a:cubicBezTo>
                  <a:cubicBezTo>
                    <a:pt x="5400" y="5205"/>
                    <a:pt x="5552" y="5048"/>
                    <a:pt x="5705" y="4834"/>
                  </a:cubicBezTo>
                  <a:cubicBezTo>
                    <a:pt x="5838" y="4601"/>
                    <a:pt x="5938" y="4367"/>
                    <a:pt x="5871" y="4234"/>
                  </a:cubicBezTo>
                  <a:cubicBezTo>
                    <a:pt x="6038" y="4200"/>
                    <a:pt x="6105" y="3967"/>
                    <a:pt x="6172" y="3700"/>
                  </a:cubicBezTo>
                  <a:cubicBezTo>
                    <a:pt x="6205" y="3433"/>
                    <a:pt x="6205" y="3200"/>
                    <a:pt x="6072" y="3100"/>
                  </a:cubicBezTo>
                  <a:cubicBezTo>
                    <a:pt x="6205" y="3000"/>
                    <a:pt x="6205" y="2766"/>
                    <a:pt x="6172" y="2499"/>
                  </a:cubicBezTo>
                  <a:cubicBezTo>
                    <a:pt x="6105" y="2199"/>
                    <a:pt x="6038" y="1999"/>
                    <a:pt x="5871" y="1932"/>
                  </a:cubicBezTo>
                  <a:cubicBezTo>
                    <a:pt x="5938" y="1799"/>
                    <a:pt x="5838" y="1599"/>
                    <a:pt x="5705" y="1365"/>
                  </a:cubicBezTo>
                  <a:cubicBezTo>
                    <a:pt x="5538" y="1132"/>
                    <a:pt x="5371" y="965"/>
                    <a:pt x="5238" y="965"/>
                  </a:cubicBezTo>
                  <a:cubicBezTo>
                    <a:pt x="5238" y="798"/>
                    <a:pt x="5071" y="665"/>
                    <a:pt x="4837" y="498"/>
                  </a:cubicBezTo>
                  <a:cubicBezTo>
                    <a:pt x="4661" y="397"/>
                    <a:pt x="4503" y="296"/>
                    <a:pt x="4365" y="296"/>
                  </a:cubicBezTo>
                  <a:cubicBezTo>
                    <a:pt x="4320" y="296"/>
                    <a:pt x="4278" y="307"/>
                    <a:pt x="4237" y="331"/>
                  </a:cubicBezTo>
                  <a:cubicBezTo>
                    <a:pt x="4204" y="164"/>
                    <a:pt x="3970" y="97"/>
                    <a:pt x="3703" y="31"/>
                  </a:cubicBezTo>
                  <a:cubicBezTo>
                    <a:pt x="3584" y="16"/>
                    <a:pt x="3471" y="1"/>
                    <a:pt x="3374" y="1"/>
                  </a:cubicBezTo>
                  <a:cubicBezTo>
                    <a:pt x="3254" y="1"/>
                    <a:pt x="3158" y="24"/>
                    <a:pt x="3103" y="97"/>
                  </a:cubicBezTo>
                  <a:cubicBezTo>
                    <a:pt x="3048" y="24"/>
                    <a:pt x="2951" y="1"/>
                    <a:pt x="28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4" name="Google Shape;2054;p15"/>
            <p:cNvSpPr/>
            <p:nvPr/>
          </p:nvSpPr>
          <p:spPr>
            <a:xfrm>
              <a:off x="3919625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543" y="0"/>
                  </a:moveTo>
                  <a:cubicBezTo>
                    <a:pt x="387" y="0"/>
                    <a:pt x="261" y="36"/>
                    <a:pt x="201" y="126"/>
                  </a:cubicBezTo>
                  <a:cubicBezTo>
                    <a:pt x="1" y="393"/>
                    <a:pt x="668" y="1160"/>
                    <a:pt x="1002" y="1394"/>
                  </a:cubicBezTo>
                  <a:cubicBezTo>
                    <a:pt x="1105" y="1466"/>
                    <a:pt x="1199" y="1497"/>
                    <a:pt x="1285" y="1497"/>
                  </a:cubicBezTo>
                  <a:cubicBezTo>
                    <a:pt x="1477" y="1497"/>
                    <a:pt x="1631" y="1344"/>
                    <a:pt x="1769" y="1160"/>
                  </a:cubicBezTo>
                  <a:cubicBezTo>
                    <a:pt x="1936" y="860"/>
                    <a:pt x="2036" y="593"/>
                    <a:pt x="1669" y="360"/>
                  </a:cubicBezTo>
                  <a:cubicBezTo>
                    <a:pt x="1435" y="196"/>
                    <a:pt x="908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5" name="Google Shape;2055;p15"/>
            <p:cNvSpPr/>
            <p:nvPr/>
          </p:nvSpPr>
          <p:spPr>
            <a:xfrm>
              <a:off x="3997200" y="1389125"/>
              <a:ext cx="50875" cy="37450"/>
            </a:xfrm>
            <a:custGeom>
              <a:rect b="b" l="l" r="r" t="t"/>
              <a:pathLst>
                <a:path extrusionOk="0" h="1498" w="2035">
                  <a:moveTo>
                    <a:pt x="543" y="0"/>
                  </a:moveTo>
                  <a:cubicBezTo>
                    <a:pt x="386" y="0"/>
                    <a:pt x="260" y="36"/>
                    <a:pt x="200" y="126"/>
                  </a:cubicBezTo>
                  <a:cubicBezTo>
                    <a:pt x="0" y="393"/>
                    <a:pt x="667" y="1160"/>
                    <a:pt x="1001" y="1394"/>
                  </a:cubicBezTo>
                  <a:cubicBezTo>
                    <a:pt x="1104" y="1466"/>
                    <a:pt x="1198" y="1497"/>
                    <a:pt x="1283" y="1497"/>
                  </a:cubicBezTo>
                  <a:cubicBezTo>
                    <a:pt x="1473" y="1497"/>
                    <a:pt x="1620" y="1345"/>
                    <a:pt x="1735" y="1160"/>
                  </a:cubicBezTo>
                  <a:cubicBezTo>
                    <a:pt x="1935" y="860"/>
                    <a:pt x="2035" y="593"/>
                    <a:pt x="1668" y="360"/>
                  </a:cubicBezTo>
                  <a:cubicBezTo>
                    <a:pt x="1435" y="196"/>
                    <a:pt x="907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6" name="Google Shape;2056;p15"/>
            <p:cNvSpPr/>
            <p:nvPr/>
          </p:nvSpPr>
          <p:spPr>
            <a:xfrm>
              <a:off x="40747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522" y="1"/>
                  </a:moveTo>
                  <a:cubicBezTo>
                    <a:pt x="375" y="1"/>
                    <a:pt x="258" y="35"/>
                    <a:pt x="201" y="121"/>
                  </a:cubicBezTo>
                  <a:cubicBezTo>
                    <a:pt x="0" y="387"/>
                    <a:pt x="634" y="1155"/>
                    <a:pt x="1001" y="1388"/>
                  </a:cubicBezTo>
                  <a:cubicBezTo>
                    <a:pt x="1104" y="1460"/>
                    <a:pt x="1198" y="1491"/>
                    <a:pt x="1283" y="1491"/>
                  </a:cubicBezTo>
                  <a:cubicBezTo>
                    <a:pt x="1473" y="1491"/>
                    <a:pt x="1620" y="1339"/>
                    <a:pt x="1735" y="1155"/>
                  </a:cubicBezTo>
                  <a:cubicBezTo>
                    <a:pt x="1935" y="888"/>
                    <a:pt x="2035" y="588"/>
                    <a:pt x="1668" y="354"/>
                  </a:cubicBezTo>
                  <a:cubicBezTo>
                    <a:pt x="1430" y="211"/>
                    <a:pt x="887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7" name="Google Shape;2057;p15"/>
            <p:cNvSpPr/>
            <p:nvPr/>
          </p:nvSpPr>
          <p:spPr>
            <a:xfrm>
              <a:off x="4152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496" y="1"/>
                  </a:moveTo>
                  <a:cubicBezTo>
                    <a:pt x="356" y="1"/>
                    <a:pt x="247" y="31"/>
                    <a:pt x="201" y="106"/>
                  </a:cubicBezTo>
                  <a:cubicBezTo>
                    <a:pt x="1" y="373"/>
                    <a:pt x="634" y="1140"/>
                    <a:pt x="1001" y="1373"/>
                  </a:cubicBezTo>
                  <a:cubicBezTo>
                    <a:pt x="1105" y="1446"/>
                    <a:pt x="1198" y="1476"/>
                    <a:pt x="1284" y="1476"/>
                  </a:cubicBezTo>
                  <a:cubicBezTo>
                    <a:pt x="1473" y="1476"/>
                    <a:pt x="1620" y="1324"/>
                    <a:pt x="1735" y="1140"/>
                  </a:cubicBezTo>
                  <a:cubicBezTo>
                    <a:pt x="1935" y="873"/>
                    <a:pt x="2035" y="573"/>
                    <a:pt x="1668" y="373"/>
                  </a:cubicBezTo>
                  <a:cubicBezTo>
                    <a:pt x="1428" y="204"/>
                    <a:pt x="858" y="1"/>
                    <a:pt x="4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8" name="Google Shape;2058;p15"/>
            <p:cNvSpPr/>
            <p:nvPr/>
          </p:nvSpPr>
          <p:spPr>
            <a:xfrm>
              <a:off x="4229850" y="1542800"/>
              <a:ext cx="34225" cy="29000"/>
            </a:xfrm>
            <a:custGeom>
              <a:rect b="b" l="l" r="r" t="t"/>
              <a:pathLst>
                <a:path extrusionOk="0" h="1160" w="1369">
                  <a:moveTo>
                    <a:pt x="672" y="0"/>
                  </a:moveTo>
                  <a:cubicBezTo>
                    <a:pt x="476" y="0"/>
                    <a:pt x="284" y="50"/>
                    <a:pt x="201" y="184"/>
                  </a:cubicBezTo>
                  <a:cubicBezTo>
                    <a:pt x="1" y="484"/>
                    <a:pt x="301" y="984"/>
                    <a:pt x="501" y="1118"/>
                  </a:cubicBezTo>
                  <a:cubicBezTo>
                    <a:pt x="537" y="1147"/>
                    <a:pt x="575" y="1160"/>
                    <a:pt x="614" y="1160"/>
                  </a:cubicBezTo>
                  <a:cubicBezTo>
                    <a:pt x="755" y="1160"/>
                    <a:pt x="911" y="986"/>
                    <a:pt x="1068" y="751"/>
                  </a:cubicBezTo>
                  <a:cubicBezTo>
                    <a:pt x="1235" y="484"/>
                    <a:pt x="1368" y="217"/>
                    <a:pt x="1168" y="117"/>
                  </a:cubicBezTo>
                  <a:cubicBezTo>
                    <a:pt x="1068" y="50"/>
                    <a:pt x="868" y="0"/>
                    <a:pt x="6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9" name="Google Shape;2059;p15"/>
            <p:cNvSpPr/>
            <p:nvPr/>
          </p:nvSpPr>
          <p:spPr>
            <a:xfrm>
              <a:off x="3941325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7" y="119"/>
                    <a:pt x="67" y="371"/>
                  </a:cubicBezTo>
                  <a:cubicBezTo>
                    <a:pt x="0" y="705"/>
                    <a:pt x="901" y="1172"/>
                    <a:pt x="1301" y="1238"/>
                  </a:cubicBezTo>
                  <a:cubicBezTo>
                    <a:pt x="1347" y="1246"/>
                    <a:pt x="1390" y="1250"/>
                    <a:pt x="1430" y="1250"/>
                  </a:cubicBezTo>
                  <a:cubicBezTo>
                    <a:pt x="1731" y="1250"/>
                    <a:pt x="1843" y="1033"/>
                    <a:pt x="1902" y="738"/>
                  </a:cubicBezTo>
                  <a:cubicBezTo>
                    <a:pt x="1968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0" name="Google Shape;2060;p15"/>
            <p:cNvSpPr/>
            <p:nvPr/>
          </p:nvSpPr>
          <p:spPr>
            <a:xfrm>
              <a:off x="4033050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8" y="119"/>
                    <a:pt x="67" y="371"/>
                  </a:cubicBezTo>
                  <a:cubicBezTo>
                    <a:pt x="1" y="704"/>
                    <a:pt x="868" y="1138"/>
                    <a:pt x="1301" y="1238"/>
                  </a:cubicBezTo>
                  <a:cubicBezTo>
                    <a:pt x="1348" y="1246"/>
                    <a:pt x="1390" y="1250"/>
                    <a:pt x="1430" y="1250"/>
                  </a:cubicBezTo>
                  <a:cubicBezTo>
                    <a:pt x="1732" y="1250"/>
                    <a:pt x="1843" y="1033"/>
                    <a:pt x="1902" y="738"/>
                  </a:cubicBezTo>
                  <a:cubicBezTo>
                    <a:pt x="1969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1" name="Google Shape;2061;p15"/>
            <p:cNvSpPr/>
            <p:nvPr/>
          </p:nvSpPr>
          <p:spPr>
            <a:xfrm>
              <a:off x="4124775" y="1322975"/>
              <a:ext cx="48400" cy="31225"/>
            </a:xfrm>
            <a:custGeom>
              <a:rect b="b" l="l" r="r" t="t"/>
              <a:pathLst>
                <a:path extrusionOk="0" h="1249" w="1936">
                  <a:moveTo>
                    <a:pt x="1127" y="0"/>
                  </a:moveTo>
                  <a:cubicBezTo>
                    <a:pt x="682" y="0"/>
                    <a:pt x="118" y="119"/>
                    <a:pt x="68" y="371"/>
                  </a:cubicBezTo>
                  <a:cubicBezTo>
                    <a:pt x="1" y="704"/>
                    <a:pt x="868" y="1138"/>
                    <a:pt x="1268" y="1238"/>
                  </a:cubicBezTo>
                  <a:cubicBezTo>
                    <a:pt x="1310" y="1245"/>
                    <a:pt x="1349" y="1248"/>
                    <a:pt x="1385" y="1248"/>
                  </a:cubicBezTo>
                  <a:cubicBezTo>
                    <a:pt x="1696" y="1248"/>
                    <a:pt x="1809" y="1003"/>
                    <a:pt x="1869" y="704"/>
                  </a:cubicBezTo>
                  <a:cubicBezTo>
                    <a:pt x="1936" y="371"/>
                    <a:pt x="1936" y="104"/>
                    <a:pt x="1502" y="37"/>
                  </a:cubicBezTo>
                  <a:cubicBezTo>
                    <a:pt x="1404" y="13"/>
                    <a:pt x="1272" y="0"/>
                    <a:pt x="11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2" name="Google Shape;2062;p15"/>
            <p:cNvSpPr/>
            <p:nvPr/>
          </p:nvSpPr>
          <p:spPr>
            <a:xfrm>
              <a:off x="42156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1192" y="0"/>
                  </a:moveTo>
                  <a:cubicBezTo>
                    <a:pt x="732" y="0"/>
                    <a:pt x="119" y="99"/>
                    <a:pt x="67" y="357"/>
                  </a:cubicBezTo>
                  <a:cubicBezTo>
                    <a:pt x="1" y="691"/>
                    <a:pt x="901" y="1158"/>
                    <a:pt x="1302" y="1224"/>
                  </a:cubicBezTo>
                  <a:cubicBezTo>
                    <a:pt x="1360" y="1239"/>
                    <a:pt x="1412" y="1246"/>
                    <a:pt x="1460" y="1246"/>
                  </a:cubicBezTo>
                  <a:cubicBezTo>
                    <a:pt x="1739" y="1246"/>
                    <a:pt x="1845" y="1009"/>
                    <a:pt x="1902" y="724"/>
                  </a:cubicBezTo>
                  <a:cubicBezTo>
                    <a:pt x="1969" y="391"/>
                    <a:pt x="1935" y="124"/>
                    <a:pt x="1535" y="24"/>
                  </a:cubicBezTo>
                  <a:cubicBezTo>
                    <a:pt x="1445" y="9"/>
                    <a:pt x="1325" y="0"/>
                    <a:pt x="1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3" name="Google Shape;2063;p15"/>
            <p:cNvSpPr/>
            <p:nvPr/>
          </p:nvSpPr>
          <p:spPr>
            <a:xfrm>
              <a:off x="430742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813" y="1"/>
                  </a:moveTo>
                  <a:cubicBezTo>
                    <a:pt x="546" y="1"/>
                    <a:pt x="124" y="164"/>
                    <a:pt x="67" y="449"/>
                  </a:cubicBezTo>
                  <a:cubicBezTo>
                    <a:pt x="0" y="783"/>
                    <a:pt x="467" y="1150"/>
                    <a:pt x="701" y="1216"/>
                  </a:cubicBezTo>
                  <a:cubicBezTo>
                    <a:pt x="714" y="1218"/>
                    <a:pt x="727" y="1219"/>
                    <a:pt x="739" y="1219"/>
                  </a:cubicBezTo>
                  <a:cubicBezTo>
                    <a:pt x="942" y="1219"/>
                    <a:pt x="1005" y="964"/>
                    <a:pt x="1067" y="649"/>
                  </a:cubicBezTo>
                  <a:cubicBezTo>
                    <a:pt x="1134" y="316"/>
                    <a:pt x="1168" y="49"/>
                    <a:pt x="934" y="15"/>
                  </a:cubicBezTo>
                  <a:cubicBezTo>
                    <a:pt x="900" y="6"/>
                    <a:pt x="859" y="1"/>
                    <a:pt x="8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4" name="Google Shape;2064;p15"/>
            <p:cNvSpPr/>
            <p:nvPr/>
          </p:nvSpPr>
          <p:spPr>
            <a:xfrm>
              <a:off x="3941325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59" y="7"/>
                    <a:pt x="1301" y="22"/>
                  </a:cubicBezTo>
                  <a:cubicBezTo>
                    <a:pt x="901" y="89"/>
                    <a:pt x="0" y="556"/>
                    <a:pt x="67" y="889"/>
                  </a:cubicBezTo>
                  <a:cubicBezTo>
                    <a:pt x="119" y="1148"/>
                    <a:pt x="732" y="1246"/>
                    <a:pt x="1191" y="1246"/>
                  </a:cubicBezTo>
                  <a:cubicBezTo>
                    <a:pt x="1324" y="1246"/>
                    <a:pt x="1445" y="1238"/>
                    <a:pt x="1535" y="1223"/>
                  </a:cubicBezTo>
                  <a:cubicBezTo>
                    <a:pt x="1935" y="1123"/>
                    <a:pt x="1968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5" name="Google Shape;2065;p15"/>
            <p:cNvSpPr/>
            <p:nvPr/>
          </p:nvSpPr>
          <p:spPr>
            <a:xfrm>
              <a:off x="4033050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60" y="8"/>
                    <a:pt x="1301" y="22"/>
                  </a:cubicBezTo>
                  <a:cubicBezTo>
                    <a:pt x="868" y="89"/>
                    <a:pt x="1" y="556"/>
                    <a:pt x="67" y="889"/>
                  </a:cubicBezTo>
                  <a:cubicBezTo>
                    <a:pt x="119" y="1148"/>
                    <a:pt x="732" y="1246"/>
                    <a:pt x="1192" y="1246"/>
                  </a:cubicBezTo>
                  <a:cubicBezTo>
                    <a:pt x="1325" y="1246"/>
                    <a:pt x="1445" y="1238"/>
                    <a:pt x="1535" y="1223"/>
                  </a:cubicBezTo>
                  <a:cubicBezTo>
                    <a:pt x="1935" y="1123"/>
                    <a:pt x="1969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6" name="Google Shape;2066;p15"/>
            <p:cNvSpPr/>
            <p:nvPr/>
          </p:nvSpPr>
          <p:spPr>
            <a:xfrm>
              <a:off x="4124775" y="1188500"/>
              <a:ext cx="48400" cy="31275"/>
            </a:xfrm>
            <a:custGeom>
              <a:rect b="b" l="l" r="r" t="t"/>
              <a:pathLst>
                <a:path extrusionOk="0" h="1251" w="1936">
                  <a:moveTo>
                    <a:pt x="1397" y="1"/>
                  </a:moveTo>
                  <a:cubicBezTo>
                    <a:pt x="1357" y="1"/>
                    <a:pt x="1315" y="5"/>
                    <a:pt x="1268" y="12"/>
                  </a:cubicBezTo>
                  <a:cubicBezTo>
                    <a:pt x="868" y="79"/>
                    <a:pt x="1" y="546"/>
                    <a:pt x="68" y="880"/>
                  </a:cubicBezTo>
                  <a:cubicBezTo>
                    <a:pt x="118" y="1131"/>
                    <a:pt x="682" y="1250"/>
                    <a:pt x="1127" y="1250"/>
                  </a:cubicBezTo>
                  <a:cubicBezTo>
                    <a:pt x="1272" y="1250"/>
                    <a:pt x="1404" y="1238"/>
                    <a:pt x="1502" y="1213"/>
                  </a:cubicBezTo>
                  <a:cubicBezTo>
                    <a:pt x="1936" y="1146"/>
                    <a:pt x="1936" y="846"/>
                    <a:pt x="1869" y="513"/>
                  </a:cubicBezTo>
                  <a:cubicBezTo>
                    <a:pt x="1810" y="218"/>
                    <a:pt x="1699" y="1"/>
                    <a:pt x="13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7" name="Google Shape;2067;p15"/>
            <p:cNvSpPr/>
            <p:nvPr/>
          </p:nvSpPr>
          <p:spPr>
            <a:xfrm>
              <a:off x="42156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1430" y="1"/>
                  </a:moveTo>
                  <a:cubicBezTo>
                    <a:pt x="1391" y="1"/>
                    <a:pt x="1348" y="5"/>
                    <a:pt x="1302" y="12"/>
                  </a:cubicBezTo>
                  <a:cubicBezTo>
                    <a:pt x="901" y="112"/>
                    <a:pt x="1" y="546"/>
                    <a:pt x="67" y="880"/>
                  </a:cubicBezTo>
                  <a:cubicBezTo>
                    <a:pt x="118" y="1131"/>
                    <a:pt x="701" y="1250"/>
                    <a:pt x="1155" y="1250"/>
                  </a:cubicBezTo>
                  <a:cubicBezTo>
                    <a:pt x="1303" y="1250"/>
                    <a:pt x="1437" y="1238"/>
                    <a:pt x="1535" y="1213"/>
                  </a:cubicBezTo>
                  <a:cubicBezTo>
                    <a:pt x="1935" y="1147"/>
                    <a:pt x="1969" y="846"/>
                    <a:pt x="1902" y="513"/>
                  </a:cubicBezTo>
                  <a:cubicBezTo>
                    <a:pt x="1843" y="218"/>
                    <a:pt x="1732" y="1"/>
                    <a:pt x="1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8" name="Google Shape;2068;p15"/>
            <p:cNvSpPr/>
            <p:nvPr/>
          </p:nvSpPr>
          <p:spPr>
            <a:xfrm>
              <a:off x="430742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743" y="1"/>
                  </a:moveTo>
                  <a:cubicBezTo>
                    <a:pt x="730" y="1"/>
                    <a:pt x="715" y="2"/>
                    <a:pt x="701" y="4"/>
                  </a:cubicBezTo>
                  <a:cubicBezTo>
                    <a:pt x="467" y="37"/>
                    <a:pt x="0" y="438"/>
                    <a:pt x="67" y="738"/>
                  </a:cubicBezTo>
                  <a:cubicBezTo>
                    <a:pt x="128" y="1043"/>
                    <a:pt x="609" y="1209"/>
                    <a:pt x="869" y="1209"/>
                  </a:cubicBezTo>
                  <a:cubicBezTo>
                    <a:pt x="893" y="1209"/>
                    <a:pt x="914" y="1208"/>
                    <a:pt x="934" y="1205"/>
                  </a:cubicBezTo>
                  <a:cubicBezTo>
                    <a:pt x="1168" y="1171"/>
                    <a:pt x="1134" y="871"/>
                    <a:pt x="1067" y="538"/>
                  </a:cubicBezTo>
                  <a:cubicBezTo>
                    <a:pt x="1005" y="225"/>
                    <a:pt x="943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9" name="Google Shape;2069;p15"/>
            <p:cNvSpPr/>
            <p:nvPr/>
          </p:nvSpPr>
          <p:spPr>
            <a:xfrm>
              <a:off x="3919625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9" y="0"/>
                  </a:moveTo>
                  <a:cubicBezTo>
                    <a:pt x="1209" y="0"/>
                    <a:pt x="1111" y="34"/>
                    <a:pt x="1002" y="110"/>
                  </a:cubicBezTo>
                  <a:cubicBezTo>
                    <a:pt x="668" y="344"/>
                    <a:pt x="1" y="1078"/>
                    <a:pt x="201" y="1378"/>
                  </a:cubicBezTo>
                  <a:cubicBezTo>
                    <a:pt x="257" y="1452"/>
                    <a:pt x="370" y="1483"/>
                    <a:pt x="511" y="1483"/>
                  </a:cubicBezTo>
                  <a:cubicBezTo>
                    <a:pt x="875" y="1483"/>
                    <a:pt x="1428" y="1280"/>
                    <a:pt x="1669" y="1111"/>
                  </a:cubicBezTo>
                  <a:cubicBezTo>
                    <a:pt x="2036" y="878"/>
                    <a:pt x="1936" y="611"/>
                    <a:pt x="1769" y="344"/>
                  </a:cubicBezTo>
                  <a:cubicBezTo>
                    <a:pt x="1634" y="142"/>
                    <a:pt x="1485" y="0"/>
                    <a:pt x="12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0" name="Google Shape;2070;p15"/>
            <p:cNvSpPr/>
            <p:nvPr/>
          </p:nvSpPr>
          <p:spPr>
            <a:xfrm>
              <a:off x="3997200" y="1116000"/>
              <a:ext cx="50875" cy="37075"/>
            </a:xfrm>
            <a:custGeom>
              <a:rect b="b" l="l" r="r" t="t"/>
              <a:pathLst>
                <a:path extrusionOk="0" h="1483" w="2035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67" y="344"/>
                    <a:pt x="0" y="1078"/>
                    <a:pt x="200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4" y="1482"/>
                    <a:pt x="1427" y="1279"/>
                    <a:pt x="1668" y="1111"/>
                  </a:cubicBezTo>
                  <a:cubicBezTo>
                    <a:pt x="2035" y="877"/>
                    <a:pt x="1935" y="611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1" name="Google Shape;2071;p15"/>
            <p:cNvSpPr/>
            <p:nvPr/>
          </p:nvSpPr>
          <p:spPr>
            <a:xfrm>
              <a:off x="40747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34" y="344"/>
                    <a:pt x="0" y="1077"/>
                    <a:pt x="201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5" y="1482"/>
                    <a:pt x="1428" y="1279"/>
                    <a:pt x="1668" y="1111"/>
                  </a:cubicBezTo>
                  <a:cubicBezTo>
                    <a:pt x="2035" y="877"/>
                    <a:pt x="1935" y="610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2" name="Google Shape;2072;p15"/>
            <p:cNvSpPr/>
            <p:nvPr/>
          </p:nvSpPr>
          <p:spPr>
            <a:xfrm>
              <a:off x="4152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1298" y="1"/>
                  </a:moveTo>
                  <a:cubicBezTo>
                    <a:pt x="1209" y="1"/>
                    <a:pt x="1111" y="34"/>
                    <a:pt x="1001" y="111"/>
                  </a:cubicBezTo>
                  <a:cubicBezTo>
                    <a:pt x="634" y="311"/>
                    <a:pt x="1" y="1078"/>
                    <a:pt x="201" y="1378"/>
                  </a:cubicBezTo>
                  <a:cubicBezTo>
                    <a:pt x="247" y="1453"/>
                    <a:pt x="356" y="1483"/>
                    <a:pt x="496" y="1483"/>
                  </a:cubicBezTo>
                  <a:cubicBezTo>
                    <a:pt x="858" y="1483"/>
                    <a:pt x="1428" y="1280"/>
                    <a:pt x="1668" y="1112"/>
                  </a:cubicBezTo>
                  <a:cubicBezTo>
                    <a:pt x="2035" y="878"/>
                    <a:pt x="1935" y="611"/>
                    <a:pt x="1735" y="344"/>
                  </a:cubicBezTo>
                  <a:cubicBezTo>
                    <a:pt x="1623" y="142"/>
                    <a:pt x="1481" y="1"/>
                    <a:pt x="12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3" name="Google Shape;2073;p15"/>
            <p:cNvSpPr/>
            <p:nvPr/>
          </p:nvSpPr>
          <p:spPr>
            <a:xfrm>
              <a:off x="4229850" y="970475"/>
              <a:ext cx="34225" cy="29450"/>
            </a:xfrm>
            <a:custGeom>
              <a:rect b="b" l="l" r="r" t="t"/>
              <a:pathLst>
                <a:path extrusionOk="0" h="1178" w="1369">
                  <a:moveTo>
                    <a:pt x="594" y="1"/>
                  </a:moveTo>
                  <a:cubicBezTo>
                    <a:pt x="562" y="1"/>
                    <a:pt x="531" y="9"/>
                    <a:pt x="501" y="27"/>
                  </a:cubicBezTo>
                  <a:cubicBezTo>
                    <a:pt x="301" y="160"/>
                    <a:pt x="1" y="694"/>
                    <a:pt x="201" y="994"/>
                  </a:cubicBezTo>
                  <a:cubicBezTo>
                    <a:pt x="284" y="1128"/>
                    <a:pt x="476" y="1178"/>
                    <a:pt x="672" y="1178"/>
                  </a:cubicBezTo>
                  <a:cubicBezTo>
                    <a:pt x="868" y="1178"/>
                    <a:pt x="1068" y="1128"/>
                    <a:pt x="1168" y="1061"/>
                  </a:cubicBezTo>
                  <a:cubicBezTo>
                    <a:pt x="1368" y="928"/>
                    <a:pt x="1235" y="694"/>
                    <a:pt x="1068" y="394"/>
                  </a:cubicBezTo>
                  <a:cubicBezTo>
                    <a:pt x="904" y="175"/>
                    <a:pt x="740" y="1"/>
                    <a:pt x="5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4" name="Google Shape;2074;p15"/>
            <p:cNvSpPr/>
            <p:nvPr/>
          </p:nvSpPr>
          <p:spPr>
            <a:xfrm>
              <a:off x="388295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6" y="0"/>
                  </a:moveTo>
                  <a:cubicBezTo>
                    <a:pt x="768" y="0"/>
                    <a:pt x="647" y="60"/>
                    <a:pt x="534" y="221"/>
                  </a:cubicBezTo>
                  <a:cubicBezTo>
                    <a:pt x="300" y="588"/>
                    <a:pt x="0" y="1522"/>
                    <a:pt x="300" y="1722"/>
                  </a:cubicBezTo>
                  <a:cubicBezTo>
                    <a:pt x="331" y="1741"/>
                    <a:pt x="367" y="1750"/>
                    <a:pt x="409" y="1750"/>
                  </a:cubicBezTo>
                  <a:cubicBezTo>
                    <a:pt x="734" y="1750"/>
                    <a:pt x="1361" y="1218"/>
                    <a:pt x="1568" y="922"/>
                  </a:cubicBezTo>
                  <a:cubicBezTo>
                    <a:pt x="1802" y="555"/>
                    <a:pt x="1601" y="355"/>
                    <a:pt x="1335" y="155"/>
                  </a:cubicBezTo>
                  <a:cubicBezTo>
                    <a:pt x="1179" y="68"/>
                    <a:pt x="1033" y="0"/>
                    <a:pt x="8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5" name="Google Shape;2075;p15"/>
            <p:cNvSpPr/>
            <p:nvPr/>
          </p:nvSpPr>
          <p:spPr>
            <a:xfrm>
              <a:off x="39354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75" y="1"/>
                  </a:moveTo>
                  <a:cubicBezTo>
                    <a:pt x="743" y="1"/>
                    <a:pt x="614" y="61"/>
                    <a:pt x="501" y="222"/>
                  </a:cubicBezTo>
                  <a:cubicBezTo>
                    <a:pt x="301" y="589"/>
                    <a:pt x="1" y="1523"/>
                    <a:pt x="268" y="1723"/>
                  </a:cubicBezTo>
                  <a:cubicBezTo>
                    <a:pt x="298" y="1742"/>
                    <a:pt x="334" y="1751"/>
                    <a:pt x="376" y="1751"/>
                  </a:cubicBezTo>
                  <a:cubicBezTo>
                    <a:pt x="701" y="1751"/>
                    <a:pt x="1328" y="1218"/>
                    <a:pt x="1535" y="922"/>
                  </a:cubicBezTo>
                  <a:cubicBezTo>
                    <a:pt x="1769" y="589"/>
                    <a:pt x="1569" y="355"/>
                    <a:pt x="1302" y="155"/>
                  </a:cubicBezTo>
                  <a:cubicBezTo>
                    <a:pt x="1164" y="69"/>
                    <a:pt x="1017" y="1"/>
                    <a:pt x="8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6" name="Google Shape;2076;p15"/>
            <p:cNvSpPr/>
            <p:nvPr/>
          </p:nvSpPr>
          <p:spPr>
            <a:xfrm>
              <a:off x="3987175" y="969875"/>
              <a:ext cx="44225" cy="43675"/>
            </a:xfrm>
            <a:custGeom>
              <a:rect b="b" l="l" r="r" t="t"/>
              <a:pathLst>
                <a:path extrusionOk="0" h="1747" w="1769">
                  <a:moveTo>
                    <a:pt x="906" y="1"/>
                  </a:moveTo>
                  <a:cubicBezTo>
                    <a:pt x="776" y="1"/>
                    <a:pt x="651" y="68"/>
                    <a:pt x="535" y="251"/>
                  </a:cubicBezTo>
                  <a:cubicBezTo>
                    <a:pt x="301" y="585"/>
                    <a:pt x="1" y="1519"/>
                    <a:pt x="268" y="1719"/>
                  </a:cubicBezTo>
                  <a:cubicBezTo>
                    <a:pt x="302" y="1738"/>
                    <a:pt x="341" y="1746"/>
                    <a:pt x="385" y="1746"/>
                  </a:cubicBezTo>
                  <a:cubicBezTo>
                    <a:pt x="727" y="1746"/>
                    <a:pt x="1328" y="1214"/>
                    <a:pt x="1535" y="918"/>
                  </a:cubicBezTo>
                  <a:cubicBezTo>
                    <a:pt x="1769" y="585"/>
                    <a:pt x="1602" y="351"/>
                    <a:pt x="1302" y="151"/>
                  </a:cubicBezTo>
                  <a:cubicBezTo>
                    <a:pt x="1168" y="68"/>
                    <a:pt x="1035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7" name="Google Shape;2077;p15"/>
            <p:cNvSpPr/>
            <p:nvPr/>
          </p:nvSpPr>
          <p:spPr>
            <a:xfrm>
              <a:off x="4038900" y="892325"/>
              <a:ext cx="44200" cy="43900"/>
            </a:xfrm>
            <a:custGeom>
              <a:rect b="b" l="l" r="r" t="t"/>
              <a:pathLst>
                <a:path extrusionOk="0" h="1756" w="1768">
                  <a:moveTo>
                    <a:pt x="905" y="1"/>
                  </a:moveTo>
                  <a:cubicBezTo>
                    <a:pt x="776" y="1"/>
                    <a:pt x="651" y="67"/>
                    <a:pt x="534" y="251"/>
                  </a:cubicBezTo>
                  <a:cubicBezTo>
                    <a:pt x="300" y="584"/>
                    <a:pt x="0" y="1518"/>
                    <a:pt x="267" y="1719"/>
                  </a:cubicBezTo>
                  <a:cubicBezTo>
                    <a:pt x="305" y="1744"/>
                    <a:pt x="350" y="1755"/>
                    <a:pt x="400" y="1755"/>
                  </a:cubicBezTo>
                  <a:cubicBezTo>
                    <a:pt x="745" y="1755"/>
                    <a:pt x="1331" y="1209"/>
                    <a:pt x="1534" y="918"/>
                  </a:cubicBezTo>
                  <a:cubicBezTo>
                    <a:pt x="1768" y="584"/>
                    <a:pt x="1601" y="351"/>
                    <a:pt x="1301" y="151"/>
                  </a:cubicBezTo>
                  <a:cubicBezTo>
                    <a:pt x="1168" y="67"/>
                    <a:pt x="1034" y="1"/>
                    <a:pt x="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8" name="Google Shape;2078;p15"/>
            <p:cNvSpPr/>
            <p:nvPr/>
          </p:nvSpPr>
          <p:spPr>
            <a:xfrm>
              <a:off x="4090600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395" y="1"/>
                  </a:moveTo>
                  <a:cubicBezTo>
                    <a:pt x="317" y="1"/>
                    <a:pt x="251" y="34"/>
                    <a:pt x="200" y="110"/>
                  </a:cubicBezTo>
                  <a:cubicBezTo>
                    <a:pt x="67" y="310"/>
                    <a:pt x="0" y="877"/>
                    <a:pt x="267" y="1077"/>
                  </a:cubicBezTo>
                  <a:cubicBezTo>
                    <a:pt x="337" y="1124"/>
                    <a:pt x="417" y="1143"/>
                    <a:pt x="502" y="1143"/>
                  </a:cubicBezTo>
                  <a:cubicBezTo>
                    <a:pt x="780" y="1143"/>
                    <a:pt x="1099" y="931"/>
                    <a:pt x="1201" y="777"/>
                  </a:cubicBezTo>
                  <a:cubicBezTo>
                    <a:pt x="1334" y="577"/>
                    <a:pt x="1134" y="410"/>
                    <a:pt x="867" y="210"/>
                  </a:cubicBezTo>
                  <a:cubicBezTo>
                    <a:pt x="682" y="86"/>
                    <a:pt x="522" y="1"/>
                    <a:pt x="3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9" name="Google Shape;2079;p15"/>
            <p:cNvSpPr/>
            <p:nvPr/>
          </p:nvSpPr>
          <p:spPr>
            <a:xfrm>
              <a:off x="3835400" y="1102925"/>
              <a:ext cx="34225" cy="45950"/>
            </a:xfrm>
            <a:custGeom>
              <a:rect b="b" l="l" r="r" t="t"/>
              <a:pathLst>
                <a:path extrusionOk="0" h="1838" w="1369">
                  <a:moveTo>
                    <a:pt x="499" y="0"/>
                  </a:moveTo>
                  <a:cubicBezTo>
                    <a:pt x="284" y="0"/>
                    <a:pt x="116" y="88"/>
                    <a:pt x="68" y="400"/>
                  </a:cubicBezTo>
                  <a:cubicBezTo>
                    <a:pt x="1" y="800"/>
                    <a:pt x="68" y="1767"/>
                    <a:pt x="401" y="1834"/>
                  </a:cubicBezTo>
                  <a:cubicBezTo>
                    <a:pt x="413" y="1837"/>
                    <a:pt x="426" y="1838"/>
                    <a:pt x="438" y="1838"/>
                  </a:cubicBezTo>
                  <a:cubicBezTo>
                    <a:pt x="769" y="1838"/>
                    <a:pt x="1204" y="1019"/>
                    <a:pt x="1268" y="633"/>
                  </a:cubicBezTo>
                  <a:cubicBezTo>
                    <a:pt x="1369" y="233"/>
                    <a:pt x="1102" y="100"/>
                    <a:pt x="768" y="33"/>
                  </a:cubicBezTo>
                  <a:cubicBezTo>
                    <a:pt x="674" y="14"/>
                    <a:pt x="583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0" name="Google Shape;2080;p15"/>
            <p:cNvSpPr/>
            <p:nvPr/>
          </p:nvSpPr>
          <p:spPr>
            <a:xfrm>
              <a:off x="3852925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560" y="0"/>
                  </a:moveTo>
                  <a:cubicBezTo>
                    <a:pt x="332" y="0"/>
                    <a:pt x="151" y="94"/>
                    <a:pt x="100" y="394"/>
                  </a:cubicBezTo>
                  <a:cubicBezTo>
                    <a:pt x="0" y="795"/>
                    <a:pt x="100" y="1795"/>
                    <a:pt x="434" y="1862"/>
                  </a:cubicBezTo>
                  <a:cubicBezTo>
                    <a:pt x="446" y="1865"/>
                    <a:pt x="458" y="1866"/>
                    <a:pt x="470" y="1866"/>
                  </a:cubicBezTo>
                  <a:cubicBezTo>
                    <a:pt x="800" y="1866"/>
                    <a:pt x="1237" y="1014"/>
                    <a:pt x="1301" y="628"/>
                  </a:cubicBezTo>
                  <a:cubicBezTo>
                    <a:pt x="1368" y="228"/>
                    <a:pt x="1135" y="94"/>
                    <a:pt x="801" y="27"/>
                  </a:cubicBezTo>
                  <a:cubicBezTo>
                    <a:pt x="718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1" name="Google Shape;2081;p15"/>
            <p:cNvSpPr/>
            <p:nvPr/>
          </p:nvSpPr>
          <p:spPr>
            <a:xfrm>
              <a:off x="3871275" y="9196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60" y="0"/>
                  </a:moveTo>
                  <a:cubicBezTo>
                    <a:pt x="332" y="0"/>
                    <a:pt x="150" y="94"/>
                    <a:pt x="100" y="394"/>
                  </a:cubicBezTo>
                  <a:cubicBezTo>
                    <a:pt x="0" y="828"/>
                    <a:pt x="100" y="1795"/>
                    <a:pt x="434" y="1862"/>
                  </a:cubicBezTo>
                  <a:cubicBezTo>
                    <a:pt x="446" y="1864"/>
                    <a:pt x="459" y="1865"/>
                    <a:pt x="471" y="1865"/>
                  </a:cubicBezTo>
                  <a:cubicBezTo>
                    <a:pt x="799" y="1865"/>
                    <a:pt x="1205" y="1047"/>
                    <a:pt x="1301" y="661"/>
                  </a:cubicBezTo>
                  <a:cubicBezTo>
                    <a:pt x="1368" y="227"/>
                    <a:pt x="1134" y="94"/>
                    <a:pt x="801" y="27"/>
                  </a:cubicBezTo>
                  <a:cubicBezTo>
                    <a:pt x="717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2" name="Google Shape;2082;p15"/>
            <p:cNvSpPr/>
            <p:nvPr/>
          </p:nvSpPr>
          <p:spPr>
            <a:xfrm>
              <a:off x="3889625" y="8287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31" y="0"/>
                  </a:moveTo>
                  <a:cubicBezTo>
                    <a:pt x="311" y="0"/>
                    <a:pt x="142" y="94"/>
                    <a:pt x="67" y="394"/>
                  </a:cubicBezTo>
                  <a:cubicBezTo>
                    <a:pt x="0" y="794"/>
                    <a:pt x="100" y="1795"/>
                    <a:pt x="400" y="1862"/>
                  </a:cubicBezTo>
                  <a:cubicBezTo>
                    <a:pt x="412" y="1864"/>
                    <a:pt x="424" y="1865"/>
                    <a:pt x="436" y="1865"/>
                  </a:cubicBezTo>
                  <a:cubicBezTo>
                    <a:pt x="767" y="1865"/>
                    <a:pt x="1205" y="1014"/>
                    <a:pt x="1301" y="628"/>
                  </a:cubicBezTo>
                  <a:cubicBezTo>
                    <a:pt x="1368" y="227"/>
                    <a:pt x="1101" y="94"/>
                    <a:pt x="767" y="27"/>
                  </a:cubicBezTo>
                  <a:cubicBezTo>
                    <a:pt x="684" y="11"/>
                    <a:pt x="60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3" name="Google Shape;2083;p15"/>
            <p:cNvSpPr/>
            <p:nvPr/>
          </p:nvSpPr>
          <p:spPr>
            <a:xfrm>
              <a:off x="3905450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384" y="0"/>
                  </a:moveTo>
                  <a:cubicBezTo>
                    <a:pt x="210" y="0"/>
                    <a:pt x="89" y="53"/>
                    <a:pt x="68" y="205"/>
                  </a:cubicBezTo>
                  <a:cubicBezTo>
                    <a:pt x="1" y="439"/>
                    <a:pt x="168" y="1006"/>
                    <a:pt x="501" y="1073"/>
                  </a:cubicBezTo>
                  <a:cubicBezTo>
                    <a:pt x="523" y="1077"/>
                    <a:pt x="545" y="1079"/>
                    <a:pt x="567" y="1079"/>
                  </a:cubicBezTo>
                  <a:cubicBezTo>
                    <a:pt x="882" y="1079"/>
                    <a:pt x="1206" y="657"/>
                    <a:pt x="1268" y="439"/>
                  </a:cubicBezTo>
                  <a:cubicBezTo>
                    <a:pt x="1302" y="205"/>
                    <a:pt x="1035" y="105"/>
                    <a:pt x="701" y="39"/>
                  </a:cubicBezTo>
                  <a:cubicBezTo>
                    <a:pt x="585" y="15"/>
                    <a:pt x="477" y="0"/>
                    <a:pt x="3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4" name="Google Shape;2084;p15"/>
            <p:cNvSpPr/>
            <p:nvPr/>
          </p:nvSpPr>
          <p:spPr>
            <a:xfrm>
              <a:off x="3772875" y="1102925"/>
              <a:ext cx="34200" cy="45950"/>
            </a:xfrm>
            <a:custGeom>
              <a:rect b="b" l="l" r="r" t="t"/>
              <a:pathLst>
                <a:path extrusionOk="0" h="1838" w="1368">
                  <a:moveTo>
                    <a:pt x="864" y="0"/>
                  </a:moveTo>
                  <a:cubicBezTo>
                    <a:pt x="783" y="0"/>
                    <a:pt x="695" y="14"/>
                    <a:pt x="601" y="33"/>
                  </a:cubicBezTo>
                  <a:cubicBezTo>
                    <a:pt x="267" y="100"/>
                    <a:pt x="0" y="233"/>
                    <a:pt x="100" y="633"/>
                  </a:cubicBezTo>
                  <a:cubicBezTo>
                    <a:pt x="164" y="1019"/>
                    <a:pt x="600" y="1838"/>
                    <a:pt x="930" y="1838"/>
                  </a:cubicBezTo>
                  <a:cubicBezTo>
                    <a:pt x="943" y="1838"/>
                    <a:pt x="955" y="1837"/>
                    <a:pt x="967" y="1834"/>
                  </a:cubicBezTo>
                  <a:cubicBezTo>
                    <a:pt x="1301" y="1767"/>
                    <a:pt x="1368" y="800"/>
                    <a:pt x="1301" y="400"/>
                  </a:cubicBezTo>
                  <a:cubicBezTo>
                    <a:pt x="1229" y="88"/>
                    <a:pt x="1071" y="0"/>
                    <a:pt x="8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5" name="Google Shape;2085;p15"/>
            <p:cNvSpPr/>
            <p:nvPr/>
          </p:nvSpPr>
          <p:spPr>
            <a:xfrm>
              <a:off x="3755350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8" y="0"/>
                  </a:moveTo>
                  <a:cubicBezTo>
                    <a:pt x="732" y="0"/>
                    <a:pt x="651" y="11"/>
                    <a:pt x="568" y="27"/>
                  </a:cubicBezTo>
                  <a:cubicBezTo>
                    <a:pt x="234" y="94"/>
                    <a:pt x="1" y="228"/>
                    <a:pt x="67" y="628"/>
                  </a:cubicBezTo>
                  <a:cubicBezTo>
                    <a:pt x="132" y="1014"/>
                    <a:pt x="568" y="1866"/>
                    <a:pt x="899" y="1866"/>
                  </a:cubicBezTo>
                  <a:cubicBezTo>
                    <a:pt x="911" y="1866"/>
                    <a:pt x="923" y="1865"/>
                    <a:pt x="935" y="1862"/>
                  </a:cubicBezTo>
                  <a:cubicBezTo>
                    <a:pt x="1268" y="1795"/>
                    <a:pt x="1368" y="795"/>
                    <a:pt x="1268" y="394"/>
                  </a:cubicBezTo>
                  <a:cubicBezTo>
                    <a:pt x="1218" y="94"/>
                    <a:pt x="1037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6" name="Google Shape;2086;p15"/>
            <p:cNvSpPr/>
            <p:nvPr/>
          </p:nvSpPr>
          <p:spPr>
            <a:xfrm>
              <a:off x="3737000" y="9196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9" y="0"/>
                  </a:moveTo>
                  <a:cubicBezTo>
                    <a:pt x="733" y="0"/>
                    <a:pt x="651" y="11"/>
                    <a:pt x="568" y="27"/>
                  </a:cubicBezTo>
                  <a:cubicBezTo>
                    <a:pt x="234" y="94"/>
                    <a:pt x="1" y="227"/>
                    <a:pt x="67" y="661"/>
                  </a:cubicBezTo>
                  <a:cubicBezTo>
                    <a:pt x="164" y="1047"/>
                    <a:pt x="570" y="1865"/>
                    <a:pt x="898" y="1865"/>
                  </a:cubicBezTo>
                  <a:cubicBezTo>
                    <a:pt x="910" y="1865"/>
                    <a:pt x="923" y="1864"/>
                    <a:pt x="935" y="1862"/>
                  </a:cubicBezTo>
                  <a:cubicBezTo>
                    <a:pt x="1268" y="1795"/>
                    <a:pt x="1368" y="828"/>
                    <a:pt x="1268" y="394"/>
                  </a:cubicBezTo>
                  <a:cubicBezTo>
                    <a:pt x="1218" y="94"/>
                    <a:pt x="1037" y="0"/>
                    <a:pt x="8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7" name="Google Shape;2087;p15"/>
            <p:cNvSpPr/>
            <p:nvPr/>
          </p:nvSpPr>
          <p:spPr>
            <a:xfrm>
              <a:off x="3718650" y="8287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23" y="0"/>
                  </a:moveTo>
                  <a:cubicBezTo>
                    <a:pt x="751" y="0"/>
                    <a:pt x="676" y="11"/>
                    <a:pt x="601" y="27"/>
                  </a:cubicBezTo>
                  <a:cubicBezTo>
                    <a:pt x="268" y="94"/>
                    <a:pt x="1" y="227"/>
                    <a:pt x="68" y="628"/>
                  </a:cubicBezTo>
                  <a:cubicBezTo>
                    <a:pt x="164" y="1014"/>
                    <a:pt x="571" y="1865"/>
                    <a:pt x="899" y="1865"/>
                  </a:cubicBezTo>
                  <a:cubicBezTo>
                    <a:pt x="911" y="1865"/>
                    <a:pt x="923" y="1864"/>
                    <a:pt x="935" y="1862"/>
                  </a:cubicBezTo>
                  <a:cubicBezTo>
                    <a:pt x="1268" y="1795"/>
                    <a:pt x="1369" y="794"/>
                    <a:pt x="1268" y="394"/>
                  </a:cubicBezTo>
                  <a:cubicBezTo>
                    <a:pt x="1218" y="94"/>
                    <a:pt x="1037" y="0"/>
                    <a:pt x="8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8" name="Google Shape;2088;p15"/>
            <p:cNvSpPr/>
            <p:nvPr/>
          </p:nvSpPr>
          <p:spPr>
            <a:xfrm>
              <a:off x="3704475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919" y="0"/>
                  </a:moveTo>
                  <a:cubicBezTo>
                    <a:pt x="826" y="0"/>
                    <a:pt x="717" y="15"/>
                    <a:pt x="601" y="39"/>
                  </a:cubicBezTo>
                  <a:cubicBezTo>
                    <a:pt x="268" y="105"/>
                    <a:pt x="1" y="205"/>
                    <a:pt x="34" y="439"/>
                  </a:cubicBezTo>
                  <a:cubicBezTo>
                    <a:pt x="65" y="657"/>
                    <a:pt x="417" y="1079"/>
                    <a:pt x="735" y="1079"/>
                  </a:cubicBezTo>
                  <a:cubicBezTo>
                    <a:pt x="757" y="1079"/>
                    <a:pt x="780" y="1077"/>
                    <a:pt x="801" y="1073"/>
                  </a:cubicBezTo>
                  <a:cubicBezTo>
                    <a:pt x="1135" y="1006"/>
                    <a:pt x="1302" y="439"/>
                    <a:pt x="1235" y="205"/>
                  </a:cubicBezTo>
                  <a:cubicBezTo>
                    <a:pt x="1213" y="53"/>
                    <a:pt x="1092" y="0"/>
                    <a:pt x="9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9" name="Google Shape;2089;p15"/>
            <p:cNvSpPr/>
            <p:nvPr/>
          </p:nvSpPr>
          <p:spPr>
            <a:xfrm>
              <a:off x="371450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3" y="0"/>
                  </a:moveTo>
                  <a:cubicBezTo>
                    <a:pt x="752" y="0"/>
                    <a:pt x="605" y="68"/>
                    <a:pt x="467" y="155"/>
                  </a:cubicBezTo>
                  <a:cubicBezTo>
                    <a:pt x="200" y="355"/>
                    <a:pt x="0" y="555"/>
                    <a:pt x="234" y="922"/>
                  </a:cubicBezTo>
                  <a:cubicBezTo>
                    <a:pt x="441" y="1218"/>
                    <a:pt x="1068" y="1750"/>
                    <a:pt x="1393" y="1750"/>
                  </a:cubicBezTo>
                  <a:cubicBezTo>
                    <a:pt x="1435" y="1750"/>
                    <a:pt x="1471" y="1741"/>
                    <a:pt x="1501" y="1722"/>
                  </a:cubicBezTo>
                  <a:cubicBezTo>
                    <a:pt x="1801" y="1522"/>
                    <a:pt x="1468" y="588"/>
                    <a:pt x="1268" y="221"/>
                  </a:cubicBezTo>
                  <a:cubicBezTo>
                    <a:pt x="1155" y="60"/>
                    <a:pt x="1026" y="0"/>
                    <a:pt x="8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0" name="Google Shape;2090;p15"/>
            <p:cNvSpPr/>
            <p:nvPr/>
          </p:nvSpPr>
          <p:spPr>
            <a:xfrm>
              <a:off x="36627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90" y="1"/>
                  </a:moveTo>
                  <a:cubicBezTo>
                    <a:pt x="753" y="1"/>
                    <a:pt x="606" y="69"/>
                    <a:pt x="468" y="155"/>
                  </a:cubicBezTo>
                  <a:cubicBezTo>
                    <a:pt x="168" y="355"/>
                    <a:pt x="1" y="589"/>
                    <a:pt x="234" y="922"/>
                  </a:cubicBezTo>
                  <a:cubicBezTo>
                    <a:pt x="442" y="1218"/>
                    <a:pt x="1069" y="1751"/>
                    <a:pt x="1394" y="1751"/>
                  </a:cubicBezTo>
                  <a:cubicBezTo>
                    <a:pt x="1435" y="1751"/>
                    <a:pt x="1472" y="1742"/>
                    <a:pt x="1502" y="1723"/>
                  </a:cubicBezTo>
                  <a:cubicBezTo>
                    <a:pt x="1769" y="1523"/>
                    <a:pt x="1469" y="589"/>
                    <a:pt x="1235" y="222"/>
                  </a:cubicBezTo>
                  <a:cubicBezTo>
                    <a:pt x="1138" y="61"/>
                    <a:pt x="1018" y="1"/>
                    <a:pt x="8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1" name="Google Shape;2091;p15"/>
            <p:cNvSpPr/>
            <p:nvPr/>
          </p:nvSpPr>
          <p:spPr>
            <a:xfrm>
              <a:off x="3611075" y="96987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8"/>
                    <a:pt x="468" y="151"/>
                  </a:cubicBezTo>
                  <a:cubicBezTo>
                    <a:pt x="168" y="351"/>
                    <a:pt x="1" y="585"/>
                    <a:pt x="234" y="918"/>
                  </a:cubicBezTo>
                  <a:cubicBezTo>
                    <a:pt x="438" y="1210"/>
                    <a:pt x="1024" y="1756"/>
                    <a:pt x="1369" y="1756"/>
                  </a:cubicBezTo>
                  <a:cubicBezTo>
                    <a:pt x="1419" y="1756"/>
                    <a:pt x="1464" y="1744"/>
                    <a:pt x="1502" y="1719"/>
                  </a:cubicBezTo>
                  <a:cubicBezTo>
                    <a:pt x="1769" y="1519"/>
                    <a:pt x="1469" y="585"/>
                    <a:pt x="1235" y="251"/>
                  </a:cubicBezTo>
                  <a:cubicBezTo>
                    <a:pt x="1118" y="68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2" name="Google Shape;2092;p15"/>
            <p:cNvSpPr/>
            <p:nvPr/>
          </p:nvSpPr>
          <p:spPr>
            <a:xfrm>
              <a:off x="3559375" y="89232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7"/>
                    <a:pt x="468" y="151"/>
                  </a:cubicBezTo>
                  <a:cubicBezTo>
                    <a:pt x="167" y="351"/>
                    <a:pt x="1" y="584"/>
                    <a:pt x="234" y="918"/>
                  </a:cubicBezTo>
                  <a:cubicBezTo>
                    <a:pt x="438" y="1209"/>
                    <a:pt x="1024" y="1755"/>
                    <a:pt x="1369" y="1755"/>
                  </a:cubicBezTo>
                  <a:cubicBezTo>
                    <a:pt x="1419" y="1755"/>
                    <a:pt x="1464" y="1744"/>
                    <a:pt x="1502" y="1719"/>
                  </a:cubicBezTo>
                  <a:cubicBezTo>
                    <a:pt x="1769" y="1518"/>
                    <a:pt x="1468" y="584"/>
                    <a:pt x="1235" y="251"/>
                  </a:cubicBezTo>
                  <a:cubicBezTo>
                    <a:pt x="1118" y="67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3" name="Google Shape;2093;p15"/>
            <p:cNvSpPr/>
            <p:nvPr/>
          </p:nvSpPr>
          <p:spPr>
            <a:xfrm>
              <a:off x="3518525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939" y="1"/>
                  </a:moveTo>
                  <a:cubicBezTo>
                    <a:pt x="813" y="1"/>
                    <a:pt x="653" y="86"/>
                    <a:pt x="467" y="210"/>
                  </a:cubicBezTo>
                  <a:cubicBezTo>
                    <a:pt x="200" y="410"/>
                    <a:pt x="0" y="577"/>
                    <a:pt x="134" y="777"/>
                  </a:cubicBezTo>
                  <a:cubicBezTo>
                    <a:pt x="236" y="931"/>
                    <a:pt x="555" y="1143"/>
                    <a:pt x="833" y="1143"/>
                  </a:cubicBezTo>
                  <a:cubicBezTo>
                    <a:pt x="917" y="1143"/>
                    <a:pt x="998" y="1124"/>
                    <a:pt x="1068" y="1077"/>
                  </a:cubicBezTo>
                  <a:cubicBezTo>
                    <a:pt x="1334" y="877"/>
                    <a:pt x="1268" y="310"/>
                    <a:pt x="1134" y="110"/>
                  </a:cubicBezTo>
                  <a:cubicBezTo>
                    <a:pt x="1083" y="34"/>
                    <a:pt x="1018" y="1"/>
                    <a:pt x="9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4" name="Google Shape;2094;p15"/>
            <p:cNvSpPr/>
            <p:nvPr/>
          </p:nvSpPr>
          <p:spPr>
            <a:xfrm>
              <a:off x="3671950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8"/>
                    <a:pt x="368" y="1111"/>
                  </a:cubicBezTo>
                  <a:cubicBezTo>
                    <a:pt x="608" y="1280"/>
                    <a:pt x="1161" y="1483"/>
                    <a:pt x="1526" y="1483"/>
                  </a:cubicBezTo>
                  <a:cubicBezTo>
                    <a:pt x="1667" y="1483"/>
                    <a:pt x="1780" y="1452"/>
                    <a:pt x="1836" y="1378"/>
                  </a:cubicBezTo>
                  <a:cubicBezTo>
                    <a:pt x="2036" y="1078"/>
                    <a:pt x="1369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5" name="Google Shape;2095;p15"/>
            <p:cNvSpPr/>
            <p:nvPr/>
          </p:nvSpPr>
          <p:spPr>
            <a:xfrm>
              <a:off x="3594400" y="11160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7"/>
                    <a:pt x="368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80" y="1452"/>
                    <a:pt x="1835" y="1378"/>
                  </a:cubicBezTo>
                  <a:cubicBezTo>
                    <a:pt x="2035" y="1078"/>
                    <a:pt x="1368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6" name="Google Shape;2096;p15"/>
            <p:cNvSpPr/>
            <p:nvPr/>
          </p:nvSpPr>
          <p:spPr>
            <a:xfrm>
              <a:off x="35168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8" y="0"/>
                  </a:moveTo>
                  <a:cubicBezTo>
                    <a:pt x="555" y="0"/>
                    <a:pt x="413" y="142"/>
                    <a:pt x="301" y="344"/>
                  </a:cubicBezTo>
                  <a:cubicBezTo>
                    <a:pt x="101" y="610"/>
                    <a:pt x="0" y="877"/>
                    <a:pt x="367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79" y="1452"/>
                    <a:pt x="1835" y="1378"/>
                  </a:cubicBezTo>
                  <a:cubicBezTo>
                    <a:pt x="2035" y="1077"/>
                    <a:pt x="1368" y="344"/>
                    <a:pt x="1035" y="110"/>
                  </a:cubicBezTo>
                  <a:cubicBezTo>
                    <a:pt x="925" y="34"/>
                    <a:pt x="827" y="0"/>
                    <a:pt x="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7" name="Google Shape;2097;p15"/>
            <p:cNvSpPr/>
            <p:nvPr/>
          </p:nvSpPr>
          <p:spPr>
            <a:xfrm>
              <a:off x="3439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738" y="1"/>
                  </a:moveTo>
                  <a:cubicBezTo>
                    <a:pt x="555" y="1"/>
                    <a:pt x="413" y="142"/>
                    <a:pt x="300" y="344"/>
                  </a:cubicBezTo>
                  <a:cubicBezTo>
                    <a:pt x="100" y="611"/>
                    <a:pt x="0" y="878"/>
                    <a:pt x="367" y="1112"/>
                  </a:cubicBezTo>
                  <a:cubicBezTo>
                    <a:pt x="608" y="1280"/>
                    <a:pt x="1161" y="1483"/>
                    <a:pt x="1525" y="1483"/>
                  </a:cubicBezTo>
                  <a:cubicBezTo>
                    <a:pt x="1666" y="1483"/>
                    <a:pt x="1779" y="1453"/>
                    <a:pt x="1835" y="1378"/>
                  </a:cubicBezTo>
                  <a:cubicBezTo>
                    <a:pt x="2035" y="1078"/>
                    <a:pt x="1401" y="311"/>
                    <a:pt x="1034" y="111"/>
                  </a:cubicBezTo>
                  <a:cubicBezTo>
                    <a:pt x="925" y="34"/>
                    <a:pt x="827" y="1"/>
                    <a:pt x="7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8" name="Google Shape;2098;p15"/>
            <p:cNvSpPr/>
            <p:nvPr/>
          </p:nvSpPr>
          <p:spPr>
            <a:xfrm>
              <a:off x="3378425" y="970900"/>
              <a:ext cx="34200" cy="29025"/>
            </a:xfrm>
            <a:custGeom>
              <a:rect b="b" l="l" r="r" t="t"/>
              <a:pathLst>
                <a:path extrusionOk="0" h="1161" w="1368">
                  <a:moveTo>
                    <a:pt x="753" y="1"/>
                  </a:moveTo>
                  <a:cubicBezTo>
                    <a:pt x="613" y="1"/>
                    <a:pt x="457" y="169"/>
                    <a:pt x="300" y="377"/>
                  </a:cubicBezTo>
                  <a:cubicBezTo>
                    <a:pt x="134" y="677"/>
                    <a:pt x="0" y="911"/>
                    <a:pt x="200" y="1044"/>
                  </a:cubicBezTo>
                  <a:cubicBezTo>
                    <a:pt x="300" y="1111"/>
                    <a:pt x="501" y="1161"/>
                    <a:pt x="697" y="1161"/>
                  </a:cubicBezTo>
                  <a:cubicBezTo>
                    <a:pt x="892" y="1161"/>
                    <a:pt x="1084" y="1111"/>
                    <a:pt x="1168" y="977"/>
                  </a:cubicBezTo>
                  <a:cubicBezTo>
                    <a:pt x="1368" y="677"/>
                    <a:pt x="1068" y="143"/>
                    <a:pt x="867" y="43"/>
                  </a:cubicBezTo>
                  <a:cubicBezTo>
                    <a:pt x="831" y="14"/>
                    <a:pt x="793" y="1"/>
                    <a:pt x="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9" name="Google Shape;2099;p15"/>
            <p:cNvSpPr/>
            <p:nvPr/>
          </p:nvSpPr>
          <p:spPr>
            <a:xfrm>
              <a:off x="3651950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10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4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2" y="889"/>
                  </a:cubicBezTo>
                  <a:cubicBezTo>
                    <a:pt x="1968" y="556"/>
                    <a:pt x="1068" y="89"/>
                    <a:pt x="667" y="22"/>
                  </a:cubicBezTo>
                  <a:cubicBezTo>
                    <a:pt x="609" y="7"/>
                    <a:pt x="557" y="1"/>
                    <a:pt x="5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0" name="Google Shape;2100;p15"/>
            <p:cNvSpPr/>
            <p:nvPr/>
          </p:nvSpPr>
          <p:spPr>
            <a:xfrm>
              <a:off x="3560225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09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3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1" y="889"/>
                  </a:cubicBezTo>
                  <a:cubicBezTo>
                    <a:pt x="1968" y="556"/>
                    <a:pt x="1101" y="89"/>
                    <a:pt x="667" y="22"/>
                  </a:cubicBezTo>
                  <a:cubicBezTo>
                    <a:pt x="609" y="8"/>
                    <a:pt x="557" y="1"/>
                    <a:pt x="5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1" name="Google Shape;2101;p15"/>
            <p:cNvSpPr/>
            <p:nvPr/>
          </p:nvSpPr>
          <p:spPr>
            <a:xfrm>
              <a:off x="3469325" y="1188500"/>
              <a:ext cx="48375" cy="31275"/>
            </a:xfrm>
            <a:custGeom>
              <a:rect b="b" l="l" r="r" t="t"/>
              <a:pathLst>
                <a:path extrusionOk="0" h="1251" w="1935">
                  <a:moveTo>
                    <a:pt x="530" y="1"/>
                  </a:moveTo>
                  <a:cubicBezTo>
                    <a:pt x="211" y="1"/>
                    <a:pt x="126" y="218"/>
                    <a:pt x="67" y="513"/>
                  </a:cubicBezTo>
                  <a:cubicBezTo>
                    <a:pt x="0" y="846"/>
                    <a:pt x="0" y="1146"/>
                    <a:pt x="434" y="1213"/>
                  </a:cubicBezTo>
                  <a:cubicBezTo>
                    <a:pt x="532" y="1238"/>
                    <a:pt x="664" y="1250"/>
                    <a:pt x="808" y="1250"/>
                  </a:cubicBezTo>
                  <a:cubicBezTo>
                    <a:pt x="1254" y="1250"/>
                    <a:pt x="1818" y="1131"/>
                    <a:pt x="1868" y="880"/>
                  </a:cubicBezTo>
                  <a:cubicBezTo>
                    <a:pt x="1935" y="546"/>
                    <a:pt x="1068" y="79"/>
                    <a:pt x="667" y="12"/>
                  </a:cubicBezTo>
                  <a:cubicBezTo>
                    <a:pt x="617" y="5"/>
                    <a:pt x="571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2" name="Google Shape;2102;p15"/>
            <p:cNvSpPr/>
            <p:nvPr/>
          </p:nvSpPr>
          <p:spPr>
            <a:xfrm>
              <a:off x="33775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540" y="1"/>
                  </a:moveTo>
                  <a:cubicBezTo>
                    <a:pt x="238" y="1"/>
                    <a:pt x="127" y="218"/>
                    <a:pt x="68" y="513"/>
                  </a:cubicBezTo>
                  <a:cubicBezTo>
                    <a:pt x="1" y="846"/>
                    <a:pt x="34" y="1147"/>
                    <a:pt x="434" y="1213"/>
                  </a:cubicBezTo>
                  <a:cubicBezTo>
                    <a:pt x="533" y="1238"/>
                    <a:pt x="667" y="1250"/>
                    <a:pt x="814" y="1250"/>
                  </a:cubicBezTo>
                  <a:cubicBezTo>
                    <a:pt x="1269" y="1250"/>
                    <a:pt x="1852" y="1131"/>
                    <a:pt x="1902" y="880"/>
                  </a:cubicBezTo>
                  <a:cubicBezTo>
                    <a:pt x="1969" y="546"/>
                    <a:pt x="1068" y="112"/>
                    <a:pt x="668" y="12"/>
                  </a:cubicBezTo>
                  <a:cubicBezTo>
                    <a:pt x="622" y="5"/>
                    <a:pt x="579" y="1"/>
                    <a:pt x="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3" name="Google Shape;2103;p15"/>
            <p:cNvSpPr/>
            <p:nvPr/>
          </p:nvSpPr>
          <p:spPr>
            <a:xfrm>
              <a:off x="330587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424" y="1"/>
                  </a:moveTo>
                  <a:cubicBezTo>
                    <a:pt x="221" y="1"/>
                    <a:pt x="129" y="225"/>
                    <a:pt x="67" y="538"/>
                  </a:cubicBezTo>
                  <a:cubicBezTo>
                    <a:pt x="33" y="871"/>
                    <a:pt x="0" y="1171"/>
                    <a:pt x="234" y="1205"/>
                  </a:cubicBezTo>
                  <a:cubicBezTo>
                    <a:pt x="253" y="1208"/>
                    <a:pt x="275" y="1209"/>
                    <a:pt x="299" y="1209"/>
                  </a:cubicBezTo>
                  <a:cubicBezTo>
                    <a:pt x="559" y="1209"/>
                    <a:pt x="1040" y="1043"/>
                    <a:pt x="1101" y="738"/>
                  </a:cubicBezTo>
                  <a:cubicBezTo>
                    <a:pt x="1168" y="438"/>
                    <a:pt x="701" y="37"/>
                    <a:pt x="467" y="4"/>
                  </a:cubicBezTo>
                  <a:cubicBezTo>
                    <a:pt x="452" y="2"/>
                    <a:pt x="438" y="1"/>
                    <a:pt x="4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4" name="Google Shape;2104;p15"/>
            <p:cNvSpPr/>
            <p:nvPr/>
          </p:nvSpPr>
          <p:spPr>
            <a:xfrm>
              <a:off x="3651950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4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4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9" y="1250"/>
                    <a:pt x="621" y="1246"/>
                    <a:pt x="667" y="1238"/>
                  </a:cubicBezTo>
                  <a:cubicBezTo>
                    <a:pt x="1068" y="1172"/>
                    <a:pt x="1968" y="705"/>
                    <a:pt x="1902" y="371"/>
                  </a:cubicBezTo>
                  <a:cubicBezTo>
                    <a:pt x="1851" y="119"/>
                    <a:pt x="1269" y="0"/>
                    <a:pt x="8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5" name="Google Shape;2105;p15"/>
            <p:cNvSpPr/>
            <p:nvPr/>
          </p:nvSpPr>
          <p:spPr>
            <a:xfrm>
              <a:off x="3560225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3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3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8" y="1250"/>
                    <a:pt x="621" y="1246"/>
                    <a:pt x="667" y="1238"/>
                  </a:cubicBezTo>
                  <a:cubicBezTo>
                    <a:pt x="1101" y="1138"/>
                    <a:pt x="1968" y="704"/>
                    <a:pt x="1901" y="371"/>
                  </a:cubicBezTo>
                  <a:cubicBezTo>
                    <a:pt x="1851" y="119"/>
                    <a:pt x="1268" y="0"/>
                    <a:pt x="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6" name="Google Shape;2106;p15"/>
            <p:cNvSpPr/>
            <p:nvPr/>
          </p:nvSpPr>
          <p:spPr>
            <a:xfrm>
              <a:off x="3469325" y="1322975"/>
              <a:ext cx="48375" cy="31225"/>
            </a:xfrm>
            <a:custGeom>
              <a:rect b="b" l="l" r="r" t="t"/>
              <a:pathLst>
                <a:path extrusionOk="0" h="1249" w="1935">
                  <a:moveTo>
                    <a:pt x="808" y="0"/>
                  </a:moveTo>
                  <a:cubicBezTo>
                    <a:pt x="664" y="0"/>
                    <a:pt x="532" y="13"/>
                    <a:pt x="434" y="37"/>
                  </a:cubicBezTo>
                  <a:cubicBezTo>
                    <a:pt x="0" y="104"/>
                    <a:pt x="0" y="371"/>
                    <a:pt x="67" y="704"/>
                  </a:cubicBezTo>
                  <a:cubicBezTo>
                    <a:pt x="127" y="1003"/>
                    <a:pt x="213" y="1248"/>
                    <a:pt x="542" y="1248"/>
                  </a:cubicBezTo>
                  <a:cubicBezTo>
                    <a:pt x="580" y="1248"/>
                    <a:pt x="622" y="1245"/>
                    <a:pt x="667" y="1238"/>
                  </a:cubicBezTo>
                  <a:cubicBezTo>
                    <a:pt x="1068" y="1138"/>
                    <a:pt x="1935" y="671"/>
                    <a:pt x="1868" y="371"/>
                  </a:cubicBezTo>
                  <a:cubicBezTo>
                    <a:pt x="1818" y="119"/>
                    <a:pt x="1254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7" name="Google Shape;2107;p15"/>
            <p:cNvSpPr/>
            <p:nvPr/>
          </p:nvSpPr>
          <p:spPr>
            <a:xfrm>
              <a:off x="33775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778" y="0"/>
                  </a:moveTo>
                  <a:cubicBezTo>
                    <a:pt x="645" y="0"/>
                    <a:pt x="524" y="9"/>
                    <a:pt x="434" y="24"/>
                  </a:cubicBezTo>
                  <a:cubicBezTo>
                    <a:pt x="34" y="124"/>
                    <a:pt x="1" y="391"/>
                    <a:pt x="68" y="724"/>
                  </a:cubicBezTo>
                  <a:cubicBezTo>
                    <a:pt x="125" y="1009"/>
                    <a:pt x="230" y="1246"/>
                    <a:pt x="510" y="1246"/>
                  </a:cubicBezTo>
                  <a:cubicBezTo>
                    <a:pt x="558" y="1246"/>
                    <a:pt x="610" y="1239"/>
                    <a:pt x="668" y="1224"/>
                  </a:cubicBezTo>
                  <a:cubicBezTo>
                    <a:pt x="1068" y="1158"/>
                    <a:pt x="1969" y="691"/>
                    <a:pt x="1902" y="357"/>
                  </a:cubicBezTo>
                  <a:cubicBezTo>
                    <a:pt x="1850" y="99"/>
                    <a:pt x="1237" y="0"/>
                    <a:pt x="7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8" name="Google Shape;2108;p15"/>
            <p:cNvSpPr/>
            <p:nvPr/>
          </p:nvSpPr>
          <p:spPr>
            <a:xfrm>
              <a:off x="330587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355" y="1"/>
                  </a:moveTo>
                  <a:cubicBezTo>
                    <a:pt x="309" y="1"/>
                    <a:pt x="268" y="6"/>
                    <a:pt x="234" y="15"/>
                  </a:cubicBezTo>
                  <a:cubicBezTo>
                    <a:pt x="0" y="49"/>
                    <a:pt x="33" y="316"/>
                    <a:pt x="67" y="649"/>
                  </a:cubicBezTo>
                  <a:cubicBezTo>
                    <a:pt x="130" y="964"/>
                    <a:pt x="222" y="1219"/>
                    <a:pt x="429" y="1219"/>
                  </a:cubicBezTo>
                  <a:cubicBezTo>
                    <a:pt x="441" y="1219"/>
                    <a:pt x="454" y="1218"/>
                    <a:pt x="467" y="1216"/>
                  </a:cubicBezTo>
                  <a:cubicBezTo>
                    <a:pt x="701" y="1150"/>
                    <a:pt x="1168" y="783"/>
                    <a:pt x="1101" y="449"/>
                  </a:cubicBezTo>
                  <a:cubicBezTo>
                    <a:pt x="1044" y="164"/>
                    <a:pt x="622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9" name="Google Shape;2109;p15"/>
            <p:cNvSpPr/>
            <p:nvPr/>
          </p:nvSpPr>
          <p:spPr>
            <a:xfrm>
              <a:off x="3671950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4"/>
                    <a:pt x="560" y="1497"/>
                    <a:pt x="752" y="1497"/>
                  </a:cubicBezTo>
                  <a:cubicBezTo>
                    <a:pt x="838" y="1497"/>
                    <a:pt x="932" y="1466"/>
                    <a:pt x="1035" y="1394"/>
                  </a:cubicBezTo>
                  <a:cubicBezTo>
                    <a:pt x="1369" y="1160"/>
                    <a:pt x="2036" y="393"/>
                    <a:pt x="1836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0" name="Google Shape;2110;p15"/>
            <p:cNvSpPr/>
            <p:nvPr/>
          </p:nvSpPr>
          <p:spPr>
            <a:xfrm>
              <a:off x="3594400" y="1389125"/>
              <a:ext cx="50900" cy="37450"/>
            </a:xfrm>
            <a:custGeom>
              <a:rect b="b" l="l" r="r" t="t"/>
              <a:pathLst>
                <a:path extrusionOk="0" h="1498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5"/>
                    <a:pt x="560" y="1497"/>
                    <a:pt x="752" y="1497"/>
                  </a:cubicBezTo>
                  <a:cubicBezTo>
                    <a:pt x="838" y="1497"/>
                    <a:pt x="931" y="1466"/>
                    <a:pt x="1035" y="1394"/>
                  </a:cubicBezTo>
                  <a:cubicBezTo>
                    <a:pt x="1368" y="1160"/>
                    <a:pt x="2035" y="393"/>
                    <a:pt x="1835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1" name="Google Shape;2111;p15"/>
            <p:cNvSpPr/>
            <p:nvPr/>
          </p:nvSpPr>
          <p:spPr>
            <a:xfrm>
              <a:off x="35168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1514" y="1"/>
                  </a:moveTo>
                  <a:cubicBezTo>
                    <a:pt x="1149" y="1"/>
                    <a:pt x="605" y="211"/>
                    <a:pt x="367" y="354"/>
                  </a:cubicBezTo>
                  <a:cubicBezTo>
                    <a:pt x="0" y="588"/>
                    <a:pt x="101" y="888"/>
                    <a:pt x="301" y="1155"/>
                  </a:cubicBezTo>
                  <a:cubicBezTo>
                    <a:pt x="416" y="1339"/>
                    <a:pt x="563" y="1491"/>
                    <a:pt x="752" y="1491"/>
                  </a:cubicBezTo>
                  <a:cubicBezTo>
                    <a:pt x="837" y="1491"/>
                    <a:pt x="931" y="1460"/>
                    <a:pt x="1035" y="1388"/>
                  </a:cubicBezTo>
                  <a:cubicBezTo>
                    <a:pt x="1368" y="1155"/>
                    <a:pt x="2035" y="387"/>
                    <a:pt x="1835" y="121"/>
                  </a:cubicBezTo>
                  <a:cubicBezTo>
                    <a:pt x="1778" y="35"/>
                    <a:pt x="1660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2" name="Google Shape;2112;p15"/>
            <p:cNvSpPr/>
            <p:nvPr/>
          </p:nvSpPr>
          <p:spPr>
            <a:xfrm>
              <a:off x="3439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1525" y="1"/>
                  </a:moveTo>
                  <a:cubicBezTo>
                    <a:pt x="1161" y="1"/>
                    <a:pt x="608" y="204"/>
                    <a:pt x="367" y="373"/>
                  </a:cubicBezTo>
                  <a:cubicBezTo>
                    <a:pt x="0" y="573"/>
                    <a:pt x="100" y="873"/>
                    <a:pt x="300" y="1140"/>
                  </a:cubicBezTo>
                  <a:cubicBezTo>
                    <a:pt x="416" y="1324"/>
                    <a:pt x="562" y="1476"/>
                    <a:pt x="752" y="1476"/>
                  </a:cubicBezTo>
                  <a:cubicBezTo>
                    <a:pt x="837" y="1476"/>
                    <a:pt x="931" y="1446"/>
                    <a:pt x="1034" y="1373"/>
                  </a:cubicBezTo>
                  <a:cubicBezTo>
                    <a:pt x="1401" y="1140"/>
                    <a:pt x="2035" y="373"/>
                    <a:pt x="1835" y="106"/>
                  </a:cubicBezTo>
                  <a:cubicBezTo>
                    <a:pt x="1779" y="31"/>
                    <a:pt x="1666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3" name="Google Shape;2113;p15"/>
            <p:cNvSpPr/>
            <p:nvPr/>
          </p:nvSpPr>
          <p:spPr>
            <a:xfrm>
              <a:off x="3378425" y="1542800"/>
              <a:ext cx="34200" cy="29000"/>
            </a:xfrm>
            <a:custGeom>
              <a:rect b="b" l="l" r="r" t="t"/>
              <a:pathLst>
                <a:path extrusionOk="0" h="1160" w="1368">
                  <a:moveTo>
                    <a:pt x="697" y="0"/>
                  </a:moveTo>
                  <a:cubicBezTo>
                    <a:pt x="501" y="0"/>
                    <a:pt x="300" y="50"/>
                    <a:pt x="200" y="117"/>
                  </a:cubicBezTo>
                  <a:cubicBezTo>
                    <a:pt x="0" y="217"/>
                    <a:pt x="134" y="484"/>
                    <a:pt x="300" y="751"/>
                  </a:cubicBezTo>
                  <a:cubicBezTo>
                    <a:pt x="457" y="986"/>
                    <a:pt x="614" y="1160"/>
                    <a:pt x="755" y="1160"/>
                  </a:cubicBezTo>
                  <a:cubicBezTo>
                    <a:pt x="794" y="1160"/>
                    <a:pt x="831" y="1147"/>
                    <a:pt x="867" y="1118"/>
                  </a:cubicBezTo>
                  <a:cubicBezTo>
                    <a:pt x="1068" y="984"/>
                    <a:pt x="1368" y="484"/>
                    <a:pt x="1168" y="184"/>
                  </a:cubicBezTo>
                  <a:cubicBezTo>
                    <a:pt x="1084" y="50"/>
                    <a:pt x="892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4" name="Google Shape;2114;p15"/>
            <p:cNvSpPr/>
            <p:nvPr/>
          </p:nvSpPr>
          <p:spPr>
            <a:xfrm>
              <a:off x="3714500" y="1373800"/>
              <a:ext cx="44225" cy="43825"/>
            </a:xfrm>
            <a:custGeom>
              <a:rect b="b" l="l" r="r" t="t"/>
              <a:pathLst>
                <a:path extrusionOk="0" h="1753" w="1769">
                  <a:moveTo>
                    <a:pt x="1372" y="1"/>
                  </a:moveTo>
                  <a:cubicBezTo>
                    <a:pt x="1042" y="1"/>
                    <a:pt x="436" y="521"/>
                    <a:pt x="234" y="839"/>
                  </a:cubicBezTo>
                  <a:cubicBezTo>
                    <a:pt x="0" y="1173"/>
                    <a:pt x="200" y="1407"/>
                    <a:pt x="467" y="1573"/>
                  </a:cubicBezTo>
                  <a:cubicBezTo>
                    <a:pt x="604" y="1676"/>
                    <a:pt x="751" y="1753"/>
                    <a:pt x="892" y="1753"/>
                  </a:cubicBezTo>
                  <a:cubicBezTo>
                    <a:pt x="1025" y="1753"/>
                    <a:pt x="1154" y="1685"/>
                    <a:pt x="1268" y="1507"/>
                  </a:cubicBezTo>
                  <a:cubicBezTo>
                    <a:pt x="1468" y="1173"/>
                    <a:pt x="1768" y="239"/>
                    <a:pt x="1501" y="39"/>
                  </a:cubicBezTo>
                  <a:cubicBezTo>
                    <a:pt x="1466" y="13"/>
                    <a:pt x="1422" y="1"/>
                    <a:pt x="1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5" name="Google Shape;2115;p15"/>
            <p:cNvSpPr/>
            <p:nvPr/>
          </p:nvSpPr>
          <p:spPr>
            <a:xfrm>
              <a:off x="36627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1373" y="1"/>
                  </a:moveTo>
                  <a:cubicBezTo>
                    <a:pt x="1043" y="1"/>
                    <a:pt x="437" y="521"/>
                    <a:pt x="234" y="840"/>
                  </a:cubicBezTo>
                  <a:cubicBezTo>
                    <a:pt x="1" y="1173"/>
                    <a:pt x="168" y="1407"/>
                    <a:pt x="468" y="1574"/>
                  </a:cubicBezTo>
                  <a:cubicBezTo>
                    <a:pt x="605" y="1677"/>
                    <a:pt x="751" y="1753"/>
                    <a:pt x="888" y="1753"/>
                  </a:cubicBezTo>
                  <a:cubicBezTo>
                    <a:pt x="1017" y="1753"/>
                    <a:pt x="1138" y="1685"/>
                    <a:pt x="1235" y="1507"/>
                  </a:cubicBezTo>
                  <a:cubicBezTo>
                    <a:pt x="1469" y="1173"/>
                    <a:pt x="1769" y="206"/>
                    <a:pt x="1502" y="39"/>
                  </a:cubicBezTo>
                  <a:cubicBezTo>
                    <a:pt x="1467" y="13"/>
                    <a:pt x="1423" y="1"/>
                    <a:pt x="13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6" name="Google Shape;2116;p15"/>
            <p:cNvSpPr/>
            <p:nvPr/>
          </p:nvSpPr>
          <p:spPr>
            <a:xfrm>
              <a:off x="36110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2"/>
                    <a:pt x="168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9" y="1172"/>
                    <a:pt x="1769" y="205"/>
                    <a:pt x="1502" y="38"/>
                  </a:cubicBezTo>
                  <a:cubicBezTo>
                    <a:pt x="1462" y="12"/>
                    <a:pt x="1416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7" name="Google Shape;2117;p15"/>
            <p:cNvSpPr/>
            <p:nvPr/>
          </p:nvSpPr>
          <p:spPr>
            <a:xfrm>
              <a:off x="3559375" y="160647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3"/>
                    <a:pt x="167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8" y="1173"/>
                    <a:pt x="1769" y="205"/>
                    <a:pt x="1502" y="39"/>
                  </a:cubicBezTo>
                  <a:cubicBezTo>
                    <a:pt x="1462" y="12"/>
                    <a:pt x="1415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8" name="Google Shape;2118;p15"/>
            <p:cNvSpPr/>
            <p:nvPr/>
          </p:nvSpPr>
          <p:spPr>
            <a:xfrm>
              <a:off x="3518525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830" y="0"/>
                  </a:moveTo>
                  <a:cubicBezTo>
                    <a:pt x="553" y="0"/>
                    <a:pt x="236" y="206"/>
                    <a:pt x="134" y="334"/>
                  </a:cubicBezTo>
                  <a:cubicBezTo>
                    <a:pt x="0" y="534"/>
                    <a:pt x="200" y="734"/>
                    <a:pt x="467" y="934"/>
                  </a:cubicBezTo>
                  <a:cubicBezTo>
                    <a:pt x="660" y="1041"/>
                    <a:pt x="825" y="1135"/>
                    <a:pt x="954" y="1135"/>
                  </a:cubicBezTo>
                  <a:cubicBezTo>
                    <a:pt x="1026" y="1135"/>
                    <a:pt x="1087" y="1106"/>
                    <a:pt x="1134" y="1034"/>
                  </a:cubicBezTo>
                  <a:cubicBezTo>
                    <a:pt x="1268" y="834"/>
                    <a:pt x="1334" y="234"/>
                    <a:pt x="1068" y="67"/>
                  </a:cubicBezTo>
                  <a:cubicBezTo>
                    <a:pt x="997" y="20"/>
                    <a:pt x="915" y="0"/>
                    <a:pt x="8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9" name="Google Shape;2119;p15"/>
            <p:cNvSpPr/>
            <p:nvPr/>
          </p:nvSpPr>
          <p:spPr>
            <a:xfrm>
              <a:off x="3772875" y="1393025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932" y="0"/>
                  </a:moveTo>
                  <a:cubicBezTo>
                    <a:pt x="601" y="0"/>
                    <a:pt x="165" y="852"/>
                    <a:pt x="100" y="1238"/>
                  </a:cubicBezTo>
                  <a:cubicBezTo>
                    <a:pt x="0" y="1638"/>
                    <a:pt x="267" y="1772"/>
                    <a:pt x="601" y="1838"/>
                  </a:cubicBezTo>
                  <a:cubicBezTo>
                    <a:pt x="684" y="1855"/>
                    <a:pt x="763" y="1865"/>
                    <a:pt x="837" y="1865"/>
                  </a:cubicBezTo>
                  <a:cubicBezTo>
                    <a:pt x="1057" y="1865"/>
                    <a:pt x="1226" y="1772"/>
                    <a:pt x="1301" y="1471"/>
                  </a:cubicBezTo>
                  <a:cubicBezTo>
                    <a:pt x="1368" y="1071"/>
                    <a:pt x="1301" y="70"/>
                    <a:pt x="967" y="4"/>
                  </a:cubicBezTo>
                  <a:cubicBezTo>
                    <a:pt x="956" y="1"/>
                    <a:pt x="944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0" name="Google Shape;2120;p15"/>
            <p:cNvSpPr/>
            <p:nvPr/>
          </p:nvSpPr>
          <p:spPr>
            <a:xfrm>
              <a:off x="3755350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97" y="0"/>
                  </a:moveTo>
                  <a:cubicBezTo>
                    <a:pt x="567" y="0"/>
                    <a:pt x="132" y="819"/>
                    <a:pt x="67" y="1205"/>
                  </a:cubicBezTo>
                  <a:cubicBezTo>
                    <a:pt x="1" y="1639"/>
                    <a:pt x="234" y="1772"/>
                    <a:pt x="568" y="1839"/>
                  </a:cubicBezTo>
                  <a:cubicBezTo>
                    <a:pt x="651" y="1855"/>
                    <a:pt x="732" y="1866"/>
                    <a:pt x="808" y="1866"/>
                  </a:cubicBezTo>
                  <a:cubicBezTo>
                    <a:pt x="1037" y="1866"/>
                    <a:pt x="1218" y="1772"/>
                    <a:pt x="1268" y="1472"/>
                  </a:cubicBezTo>
                  <a:cubicBezTo>
                    <a:pt x="1368" y="1038"/>
                    <a:pt x="1268" y="71"/>
                    <a:pt x="935" y="4"/>
                  </a:cubicBezTo>
                  <a:cubicBezTo>
                    <a:pt x="922" y="2"/>
                    <a:pt x="910" y="0"/>
                    <a:pt x="8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1" name="Google Shape;2121;p15"/>
            <p:cNvSpPr/>
            <p:nvPr/>
          </p:nvSpPr>
          <p:spPr>
            <a:xfrm>
              <a:off x="3737000" y="1575650"/>
              <a:ext cx="34225" cy="46775"/>
            </a:xfrm>
            <a:custGeom>
              <a:rect b="b" l="l" r="r" t="t"/>
              <a:pathLst>
                <a:path extrusionOk="0" h="1871" w="1369">
                  <a:moveTo>
                    <a:pt x="899" y="0"/>
                  </a:moveTo>
                  <a:cubicBezTo>
                    <a:pt x="571" y="0"/>
                    <a:pt x="164" y="852"/>
                    <a:pt x="67" y="1238"/>
                  </a:cubicBezTo>
                  <a:cubicBezTo>
                    <a:pt x="1" y="1638"/>
                    <a:pt x="234" y="1772"/>
                    <a:pt x="568" y="1839"/>
                  </a:cubicBezTo>
                  <a:cubicBezTo>
                    <a:pt x="662" y="1857"/>
                    <a:pt x="753" y="1871"/>
                    <a:pt x="837" y="1871"/>
                  </a:cubicBezTo>
                  <a:cubicBezTo>
                    <a:pt x="1052" y="1871"/>
                    <a:pt x="1220" y="1783"/>
                    <a:pt x="1268" y="1472"/>
                  </a:cubicBezTo>
                  <a:cubicBezTo>
                    <a:pt x="1368" y="1071"/>
                    <a:pt x="1268" y="71"/>
                    <a:pt x="935" y="4"/>
                  </a:cubicBezTo>
                  <a:cubicBezTo>
                    <a:pt x="923" y="2"/>
                    <a:pt x="911" y="0"/>
                    <a:pt x="8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2" name="Google Shape;2122;p15"/>
            <p:cNvSpPr/>
            <p:nvPr/>
          </p:nvSpPr>
          <p:spPr>
            <a:xfrm>
              <a:off x="3718650" y="1667375"/>
              <a:ext cx="34225" cy="46675"/>
            </a:xfrm>
            <a:custGeom>
              <a:rect b="b" l="l" r="r" t="t"/>
              <a:pathLst>
                <a:path extrusionOk="0" h="1867" w="1369">
                  <a:moveTo>
                    <a:pt x="898" y="1"/>
                  </a:moveTo>
                  <a:cubicBezTo>
                    <a:pt x="570" y="1"/>
                    <a:pt x="164" y="821"/>
                    <a:pt x="68" y="1238"/>
                  </a:cubicBezTo>
                  <a:cubicBezTo>
                    <a:pt x="1" y="1639"/>
                    <a:pt x="268" y="1772"/>
                    <a:pt x="601" y="1839"/>
                  </a:cubicBezTo>
                  <a:cubicBezTo>
                    <a:pt x="685" y="1856"/>
                    <a:pt x="764" y="1866"/>
                    <a:pt x="837" y="1866"/>
                  </a:cubicBezTo>
                  <a:cubicBezTo>
                    <a:pt x="1056" y="1866"/>
                    <a:pt x="1218" y="1772"/>
                    <a:pt x="1268" y="1472"/>
                  </a:cubicBezTo>
                  <a:cubicBezTo>
                    <a:pt x="1369" y="1072"/>
                    <a:pt x="1268" y="71"/>
                    <a:pt x="935" y="4"/>
                  </a:cubicBezTo>
                  <a:cubicBezTo>
                    <a:pt x="923" y="2"/>
                    <a:pt x="910" y="1"/>
                    <a:pt x="8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3" name="Google Shape;2123;p15"/>
            <p:cNvSpPr/>
            <p:nvPr/>
          </p:nvSpPr>
          <p:spPr>
            <a:xfrm>
              <a:off x="3704475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735" y="0"/>
                  </a:moveTo>
                  <a:cubicBezTo>
                    <a:pt x="417" y="0"/>
                    <a:pt x="65" y="422"/>
                    <a:pt x="34" y="640"/>
                  </a:cubicBezTo>
                  <a:cubicBezTo>
                    <a:pt x="1" y="840"/>
                    <a:pt x="268" y="941"/>
                    <a:pt x="601" y="1007"/>
                  </a:cubicBezTo>
                  <a:cubicBezTo>
                    <a:pt x="738" y="1035"/>
                    <a:pt x="864" y="1056"/>
                    <a:pt x="967" y="1056"/>
                  </a:cubicBezTo>
                  <a:cubicBezTo>
                    <a:pt x="1115" y="1056"/>
                    <a:pt x="1215" y="1012"/>
                    <a:pt x="1235" y="874"/>
                  </a:cubicBezTo>
                  <a:cubicBezTo>
                    <a:pt x="1302" y="640"/>
                    <a:pt x="1135" y="73"/>
                    <a:pt x="801" y="7"/>
                  </a:cubicBezTo>
                  <a:cubicBezTo>
                    <a:pt x="780" y="2"/>
                    <a:pt x="757" y="0"/>
                    <a:pt x="7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4" name="Google Shape;2124;p15"/>
            <p:cNvSpPr/>
            <p:nvPr/>
          </p:nvSpPr>
          <p:spPr>
            <a:xfrm>
              <a:off x="3806225" y="631725"/>
              <a:ext cx="30050" cy="308575"/>
            </a:xfrm>
            <a:custGeom>
              <a:rect b="b" l="l" r="r" t="t"/>
              <a:pathLst>
                <a:path extrusionOk="0" h="12343" w="1202">
                  <a:moveTo>
                    <a:pt x="601" y="1"/>
                  </a:moveTo>
                  <a:cubicBezTo>
                    <a:pt x="267" y="1"/>
                    <a:pt x="0" y="534"/>
                    <a:pt x="0" y="3270"/>
                  </a:cubicBezTo>
                  <a:cubicBezTo>
                    <a:pt x="0" y="6038"/>
                    <a:pt x="267" y="12343"/>
                    <a:pt x="601" y="12343"/>
                  </a:cubicBezTo>
                  <a:cubicBezTo>
                    <a:pt x="934" y="12343"/>
                    <a:pt x="1201" y="6038"/>
                    <a:pt x="1201" y="3270"/>
                  </a:cubicBezTo>
                  <a:cubicBezTo>
                    <a:pt x="1201" y="534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5" name="Google Shape;2125;p15"/>
            <p:cNvSpPr/>
            <p:nvPr/>
          </p:nvSpPr>
          <p:spPr>
            <a:xfrm>
              <a:off x="3567725" y="680350"/>
              <a:ext cx="134275" cy="285025"/>
            </a:xfrm>
            <a:custGeom>
              <a:rect b="b" l="l" r="r" t="t"/>
              <a:pathLst>
                <a:path extrusionOk="0" h="11401" w="5371">
                  <a:moveTo>
                    <a:pt x="475" y="0"/>
                  </a:moveTo>
                  <a:cubicBezTo>
                    <a:pt x="437" y="0"/>
                    <a:pt x="401" y="9"/>
                    <a:pt x="367" y="24"/>
                  </a:cubicBezTo>
                  <a:cubicBezTo>
                    <a:pt x="34" y="157"/>
                    <a:pt x="0" y="724"/>
                    <a:pt x="1034" y="3259"/>
                  </a:cubicBezTo>
                  <a:cubicBezTo>
                    <a:pt x="2089" y="5798"/>
                    <a:pt x="4709" y="11401"/>
                    <a:pt x="5059" y="11401"/>
                  </a:cubicBezTo>
                  <a:cubicBezTo>
                    <a:pt x="5063" y="11401"/>
                    <a:pt x="5067" y="11400"/>
                    <a:pt x="5071" y="11398"/>
                  </a:cubicBezTo>
                  <a:cubicBezTo>
                    <a:pt x="5371" y="11265"/>
                    <a:pt x="3236" y="5327"/>
                    <a:pt x="2168" y="2792"/>
                  </a:cubicBezTo>
                  <a:cubicBezTo>
                    <a:pt x="1251" y="542"/>
                    <a:pt x="779" y="0"/>
                    <a:pt x="4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6" name="Google Shape;2126;p15"/>
            <p:cNvSpPr/>
            <p:nvPr/>
          </p:nvSpPr>
          <p:spPr>
            <a:xfrm>
              <a:off x="3363400" y="817325"/>
              <a:ext cx="229350" cy="219950"/>
            </a:xfrm>
            <a:custGeom>
              <a:rect b="b" l="l" r="r" t="t"/>
              <a:pathLst>
                <a:path extrusionOk="0" h="8798" w="9174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1" y="315"/>
                    <a:pt x="168" y="883"/>
                    <a:pt x="2102" y="2817"/>
                  </a:cubicBezTo>
                  <a:cubicBezTo>
                    <a:pt x="4018" y="4733"/>
                    <a:pt x="8462" y="8797"/>
                    <a:pt x="8913" y="8797"/>
                  </a:cubicBezTo>
                  <a:cubicBezTo>
                    <a:pt x="8925" y="8797"/>
                    <a:pt x="8934" y="8794"/>
                    <a:pt x="8940" y="8788"/>
                  </a:cubicBezTo>
                  <a:cubicBezTo>
                    <a:pt x="9174" y="8555"/>
                    <a:pt x="4938" y="3918"/>
                    <a:pt x="2970" y="1950"/>
                  </a:cubicBezTo>
                  <a:cubicBezTo>
                    <a:pt x="1448" y="429"/>
                    <a:pt x="773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7" name="Google Shape;2127;p15"/>
            <p:cNvSpPr/>
            <p:nvPr/>
          </p:nvSpPr>
          <p:spPr>
            <a:xfrm>
              <a:off x="322747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545" y="1"/>
                  </a:moveTo>
                  <a:cubicBezTo>
                    <a:pt x="294" y="1"/>
                    <a:pt x="184" y="80"/>
                    <a:pt x="134" y="193"/>
                  </a:cubicBezTo>
                  <a:cubicBezTo>
                    <a:pt x="1" y="526"/>
                    <a:pt x="367" y="960"/>
                    <a:pt x="2903" y="2027"/>
                  </a:cubicBezTo>
                  <a:cubicBezTo>
                    <a:pt x="5305" y="3026"/>
                    <a:pt x="10626" y="4958"/>
                    <a:pt x="11413" y="4958"/>
                  </a:cubicBezTo>
                  <a:cubicBezTo>
                    <a:pt x="11467" y="4958"/>
                    <a:pt x="11500" y="4949"/>
                    <a:pt x="11509" y="4929"/>
                  </a:cubicBezTo>
                  <a:cubicBezTo>
                    <a:pt x="11642" y="4629"/>
                    <a:pt x="5938" y="1960"/>
                    <a:pt x="3370" y="893"/>
                  </a:cubicBezTo>
                  <a:cubicBezTo>
                    <a:pt x="1782" y="224"/>
                    <a:pt x="966" y="1"/>
                    <a:pt x="5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8" name="Google Shape;2128;p15"/>
            <p:cNvSpPr/>
            <p:nvPr/>
          </p:nvSpPr>
          <p:spPr>
            <a:xfrm>
              <a:off x="3181600" y="1255500"/>
              <a:ext cx="308600" cy="30900"/>
            </a:xfrm>
            <a:custGeom>
              <a:rect b="b" l="l" r="r" t="t"/>
              <a:pathLst>
                <a:path extrusionOk="0" h="1236" w="12344">
                  <a:moveTo>
                    <a:pt x="3303" y="1"/>
                  </a:moveTo>
                  <a:cubicBezTo>
                    <a:pt x="535" y="1"/>
                    <a:pt x="1" y="301"/>
                    <a:pt x="1" y="635"/>
                  </a:cubicBezTo>
                  <a:cubicBezTo>
                    <a:pt x="1" y="968"/>
                    <a:pt x="535" y="1235"/>
                    <a:pt x="3303" y="1235"/>
                  </a:cubicBezTo>
                  <a:cubicBezTo>
                    <a:pt x="6039" y="1235"/>
                    <a:pt x="12343" y="968"/>
                    <a:pt x="12343" y="635"/>
                  </a:cubicBezTo>
                  <a:cubicBezTo>
                    <a:pt x="12343" y="301"/>
                    <a:pt x="6039" y="1"/>
                    <a:pt x="3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9" name="Google Shape;2129;p15"/>
            <p:cNvSpPr/>
            <p:nvPr/>
          </p:nvSpPr>
          <p:spPr>
            <a:xfrm>
              <a:off x="322747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11398" y="0"/>
                  </a:moveTo>
                  <a:cubicBezTo>
                    <a:pt x="10563" y="0"/>
                    <a:pt x="5291" y="1944"/>
                    <a:pt x="2903" y="2937"/>
                  </a:cubicBezTo>
                  <a:cubicBezTo>
                    <a:pt x="367" y="3971"/>
                    <a:pt x="1" y="4438"/>
                    <a:pt x="134" y="4738"/>
                  </a:cubicBezTo>
                  <a:cubicBezTo>
                    <a:pt x="184" y="4863"/>
                    <a:pt x="295" y="4946"/>
                    <a:pt x="549" y="4946"/>
                  </a:cubicBezTo>
                  <a:cubicBezTo>
                    <a:pt x="971" y="4946"/>
                    <a:pt x="1786" y="4717"/>
                    <a:pt x="3370" y="4071"/>
                  </a:cubicBezTo>
                  <a:cubicBezTo>
                    <a:pt x="5938" y="3004"/>
                    <a:pt x="11642" y="335"/>
                    <a:pt x="11509" y="35"/>
                  </a:cubicBezTo>
                  <a:cubicBezTo>
                    <a:pt x="11499" y="11"/>
                    <a:pt x="11462" y="0"/>
                    <a:pt x="11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0" name="Google Shape;2130;p15"/>
            <p:cNvSpPr/>
            <p:nvPr/>
          </p:nvSpPr>
          <p:spPr>
            <a:xfrm>
              <a:off x="3363400" y="1504625"/>
              <a:ext cx="229350" cy="220775"/>
            </a:xfrm>
            <a:custGeom>
              <a:rect b="b" l="l" r="r" t="t"/>
              <a:pathLst>
                <a:path extrusionOk="0" h="8831" w="9174">
                  <a:moveTo>
                    <a:pt x="8913" y="0"/>
                  </a:moveTo>
                  <a:cubicBezTo>
                    <a:pt x="8463" y="0"/>
                    <a:pt x="4018" y="4097"/>
                    <a:pt x="2102" y="5981"/>
                  </a:cubicBezTo>
                  <a:cubicBezTo>
                    <a:pt x="168" y="7949"/>
                    <a:pt x="1" y="8516"/>
                    <a:pt x="234" y="8749"/>
                  </a:cubicBezTo>
                  <a:cubicBezTo>
                    <a:pt x="284" y="8799"/>
                    <a:pt x="349" y="8830"/>
                    <a:pt x="438" y="8830"/>
                  </a:cubicBezTo>
                  <a:cubicBezTo>
                    <a:pt x="771" y="8830"/>
                    <a:pt x="1446" y="8398"/>
                    <a:pt x="2970" y="6848"/>
                  </a:cubicBezTo>
                  <a:cubicBezTo>
                    <a:pt x="4938" y="4913"/>
                    <a:pt x="9174" y="276"/>
                    <a:pt x="8940" y="10"/>
                  </a:cubicBezTo>
                  <a:cubicBezTo>
                    <a:pt x="8934" y="3"/>
                    <a:pt x="8925" y="0"/>
                    <a:pt x="8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1" name="Google Shape;2131;p15"/>
            <p:cNvSpPr/>
            <p:nvPr/>
          </p:nvSpPr>
          <p:spPr>
            <a:xfrm>
              <a:off x="3567725" y="1577350"/>
              <a:ext cx="134275" cy="285050"/>
            </a:xfrm>
            <a:custGeom>
              <a:rect b="b" l="l" r="r" t="t"/>
              <a:pathLst>
                <a:path extrusionOk="0" h="11402" w="5371">
                  <a:moveTo>
                    <a:pt x="5059" y="0"/>
                  </a:moveTo>
                  <a:cubicBezTo>
                    <a:pt x="4709" y="0"/>
                    <a:pt x="2089" y="5603"/>
                    <a:pt x="1034" y="8108"/>
                  </a:cubicBezTo>
                  <a:cubicBezTo>
                    <a:pt x="0" y="10677"/>
                    <a:pt x="34" y="11244"/>
                    <a:pt x="367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79" y="11401"/>
                    <a:pt x="1250" y="10856"/>
                    <a:pt x="2168" y="8575"/>
                  </a:cubicBezTo>
                  <a:cubicBezTo>
                    <a:pt x="3236" y="6040"/>
                    <a:pt x="5371" y="103"/>
                    <a:pt x="5071" y="3"/>
                  </a:cubicBezTo>
                  <a:cubicBezTo>
                    <a:pt x="5067" y="1"/>
                    <a:pt x="5063" y="0"/>
                    <a:pt x="5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2" name="Google Shape;2132;p15"/>
            <p:cNvSpPr/>
            <p:nvPr/>
          </p:nvSpPr>
          <p:spPr>
            <a:xfrm>
              <a:off x="3806225" y="1602425"/>
              <a:ext cx="30050" cy="307750"/>
            </a:xfrm>
            <a:custGeom>
              <a:rect b="b" l="l" r="r" t="t"/>
              <a:pathLst>
                <a:path extrusionOk="0" h="12310" w="1202">
                  <a:moveTo>
                    <a:pt x="601" y="0"/>
                  </a:moveTo>
                  <a:cubicBezTo>
                    <a:pt x="267" y="0"/>
                    <a:pt x="0" y="6305"/>
                    <a:pt x="0" y="9040"/>
                  </a:cubicBezTo>
                  <a:cubicBezTo>
                    <a:pt x="0" y="11809"/>
                    <a:pt x="267" y="12309"/>
                    <a:pt x="601" y="12309"/>
                  </a:cubicBezTo>
                  <a:cubicBezTo>
                    <a:pt x="934" y="12309"/>
                    <a:pt x="1201" y="11809"/>
                    <a:pt x="1201" y="9040"/>
                  </a:cubicBezTo>
                  <a:cubicBezTo>
                    <a:pt x="1201" y="630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3" name="Google Shape;2133;p15"/>
            <p:cNvSpPr/>
            <p:nvPr/>
          </p:nvSpPr>
          <p:spPr>
            <a:xfrm>
              <a:off x="393965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45" y="0"/>
                  </a:moveTo>
                  <a:cubicBezTo>
                    <a:pt x="341" y="0"/>
                    <a:pt x="338" y="1"/>
                    <a:pt x="334" y="3"/>
                  </a:cubicBezTo>
                  <a:cubicBezTo>
                    <a:pt x="1" y="103"/>
                    <a:pt x="2169" y="6040"/>
                    <a:pt x="3236" y="8575"/>
                  </a:cubicBezTo>
                  <a:cubicBezTo>
                    <a:pt x="4154" y="10856"/>
                    <a:pt x="4626" y="11401"/>
                    <a:pt x="4930" y="11401"/>
                  </a:cubicBezTo>
                  <a:cubicBezTo>
                    <a:pt x="4968" y="11401"/>
                    <a:pt x="5004" y="11392"/>
                    <a:pt x="5037" y="11377"/>
                  </a:cubicBezTo>
                  <a:cubicBezTo>
                    <a:pt x="5371" y="11244"/>
                    <a:pt x="5404" y="10677"/>
                    <a:pt x="4370" y="8108"/>
                  </a:cubicBezTo>
                  <a:cubicBezTo>
                    <a:pt x="3315" y="5603"/>
                    <a:pt x="696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4" name="Google Shape;2134;p15"/>
            <p:cNvSpPr/>
            <p:nvPr/>
          </p:nvSpPr>
          <p:spPr>
            <a:xfrm>
              <a:off x="40489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95" y="0"/>
                  </a:moveTo>
                  <a:cubicBezTo>
                    <a:pt x="283" y="0"/>
                    <a:pt x="273" y="3"/>
                    <a:pt x="267" y="10"/>
                  </a:cubicBezTo>
                  <a:cubicBezTo>
                    <a:pt x="0" y="276"/>
                    <a:pt x="4270" y="4913"/>
                    <a:pt x="6238" y="6848"/>
                  </a:cubicBezTo>
                  <a:cubicBezTo>
                    <a:pt x="7762" y="8398"/>
                    <a:pt x="8437" y="8830"/>
                    <a:pt x="8769" y="8830"/>
                  </a:cubicBezTo>
                  <a:cubicBezTo>
                    <a:pt x="8859" y="8830"/>
                    <a:pt x="8924" y="8799"/>
                    <a:pt x="8973" y="8749"/>
                  </a:cubicBezTo>
                  <a:cubicBezTo>
                    <a:pt x="9207" y="8516"/>
                    <a:pt x="9040" y="7949"/>
                    <a:pt x="7105" y="5981"/>
                  </a:cubicBezTo>
                  <a:cubicBezTo>
                    <a:pt x="5189" y="4097"/>
                    <a:pt x="744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5" name="Google Shape;2135;p15"/>
            <p:cNvSpPr/>
            <p:nvPr/>
          </p:nvSpPr>
          <p:spPr>
            <a:xfrm>
              <a:off x="4123950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4" y="0"/>
                  </a:moveTo>
                  <a:cubicBezTo>
                    <a:pt x="181" y="0"/>
                    <a:pt x="143" y="11"/>
                    <a:pt x="134" y="35"/>
                  </a:cubicBezTo>
                  <a:cubicBezTo>
                    <a:pt x="0" y="335"/>
                    <a:pt x="5705" y="3004"/>
                    <a:pt x="8240" y="4071"/>
                  </a:cubicBezTo>
                  <a:cubicBezTo>
                    <a:pt x="9844" y="4717"/>
                    <a:pt x="10667" y="4946"/>
                    <a:pt x="11092" y="4946"/>
                  </a:cubicBezTo>
                  <a:cubicBezTo>
                    <a:pt x="11347" y="4946"/>
                    <a:pt x="11459" y="4863"/>
                    <a:pt x="11509" y="4738"/>
                  </a:cubicBezTo>
                  <a:cubicBezTo>
                    <a:pt x="11642" y="4438"/>
                    <a:pt x="11275" y="3971"/>
                    <a:pt x="8740" y="2937"/>
                  </a:cubicBezTo>
                  <a:cubicBezTo>
                    <a:pt x="6352" y="1944"/>
                    <a:pt x="1080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6" name="Google Shape;2136;p15"/>
            <p:cNvSpPr/>
            <p:nvPr/>
          </p:nvSpPr>
          <p:spPr>
            <a:xfrm>
              <a:off x="4152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40" y="1"/>
                  </a:moveTo>
                  <a:cubicBezTo>
                    <a:pt x="6305" y="1"/>
                    <a:pt x="1" y="301"/>
                    <a:pt x="1" y="635"/>
                  </a:cubicBezTo>
                  <a:cubicBezTo>
                    <a:pt x="1" y="968"/>
                    <a:pt x="6305" y="1235"/>
                    <a:pt x="9040" y="1235"/>
                  </a:cubicBezTo>
                  <a:cubicBezTo>
                    <a:pt x="11809" y="1235"/>
                    <a:pt x="12343" y="968"/>
                    <a:pt x="12343" y="635"/>
                  </a:cubicBezTo>
                  <a:cubicBezTo>
                    <a:pt x="12343" y="301"/>
                    <a:pt x="11809" y="1"/>
                    <a:pt x="9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7" name="Google Shape;2137;p15"/>
            <p:cNvSpPr/>
            <p:nvPr/>
          </p:nvSpPr>
          <p:spPr>
            <a:xfrm>
              <a:off x="4123950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096" y="1"/>
                  </a:moveTo>
                  <a:cubicBezTo>
                    <a:pt x="10672" y="1"/>
                    <a:pt x="9849" y="224"/>
                    <a:pt x="8240" y="893"/>
                  </a:cubicBezTo>
                  <a:cubicBezTo>
                    <a:pt x="5705" y="1960"/>
                    <a:pt x="0" y="4629"/>
                    <a:pt x="134" y="4929"/>
                  </a:cubicBezTo>
                  <a:cubicBezTo>
                    <a:pt x="143" y="4949"/>
                    <a:pt x="175" y="4958"/>
                    <a:pt x="230" y="4958"/>
                  </a:cubicBezTo>
                  <a:cubicBezTo>
                    <a:pt x="1017" y="4958"/>
                    <a:pt x="6338" y="3026"/>
                    <a:pt x="8740" y="2027"/>
                  </a:cubicBezTo>
                  <a:cubicBezTo>
                    <a:pt x="11275" y="960"/>
                    <a:pt x="11642" y="526"/>
                    <a:pt x="11509" y="193"/>
                  </a:cubicBezTo>
                  <a:cubicBezTo>
                    <a:pt x="11459" y="80"/>
                    <a:pt x="11348" y="1"/>
                    <a:pt x="110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8" name="Google Shape;2138;p15"/>
            <p:cNvSpPr/>
            <p:nvPr/>
          </p:nvSpPr>
          <p:spPr>
            <a:xfrm>
              <a:off x="40489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68" y="0"/>
                  </a:moveTo>
                  <a:cubicBezTo>
                    <a:pt x="8435" y="0"/>
                    <a:pt x="7759" y="429"/>
                    <a:pt x="6238" y="1950"/>
                  </a:cubicBezTo>
                  <a:cubicBezTo>
                    <a:pt x="4270" y="3918"/>
                    <a:pt x="0" y="8555"/>
                    <a:pt x="267" y="8788"/>
                  </a:cubicBezTo>
                  <a:cubicBezTo>
                    <a:pt x="273" y="8794"/>
                    <a:pt x="283" y="8797"/>
                    <a:pt x="295" y="8797"/>
                  </a:cubicBezTo>
                  <a:cubicBezTo>
                    <a:pt x="746" y="8797"/>
                    <a:pt x="5190" y="4733"/>
                    <a:pt x="7105" y="2817"/>
                  </a:cubicBezTo>
                  <a:cubicBezTo>
                    <a:pt x="9040" y="883"/>
                    <a:pt x="9207" y="315"/>
                    <a:pt x="8973" y="82"/>
                  </a:cubicBezTo>
                  <a:cubicBezTo>
                    <a:pt x="8924" y="32"/>
                    <a:pt x="8858" y="0"/>
                    <a:pt x="87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9" name="Google Shape;2139;p15"/>
            <p:cNvSpPr/>
            <p:nvPr/>
          </p:nvSpPr>
          <p:spPr>
            <a:xfrm>
              <a:off x="393965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9" y="0"/>
                  </a:moveTo>
                  <a:cubicBezTo>
                    <a:pt x="4625" y="0"/>
                    <a:pt x="4154" y="542"/>
                    <a:pt x="3236" y="2792"/>
                  </a:cubicBezTo>
                  <a:cubicBezTo>
                    <a:pt x="2169" y="5327"/>
                    <a:pt x="1" y="11265"/>
                    <a:pt x="334" y="11398"/>
                  </a:cubicBezTo>
                  <a:cubicBezTo>
                    <a:pt x="338" y="11400"/>
                    <a:pt x="341" y="11401"/>
                    <a:pt x="345" y="11401"/>
                  </a:cubicBezTo>
                  <a:cubicBezTo>
                    <a:pt x="696" y="11401"/>
                    <a:pt x="3315" y="5798"/>
                    <a:pt x="4370" y="3259"/>
                  </a:cubicBezTo>
                  <a:cubicBezTo>
                    <a:pt x="5404" y="724"/>
                    <a:pt x="5371" y="157"/>
                    <a:pt x="5037" y="24"/>
                  </a:cubicBezTo>
                  <a:cubicBezTo>
                    <a:pt x="5004" y="9"/>
                    <a:pt x="4968" y="0"/>
                    <a:pt x="4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40" name="Google Shape;2140;p15"/>
          <p:cNvGrpSpPr/>
          <p:nvPr/>
        </p:nvGrpSpPr>
        <p:grpSpPr>
          <a:xfrm flipH="1">
            <a:off x="-363035" y="959441"/>
            <a:ext cx="2644005" cy="1296217"/>
            <a:chOff x="489925" y="2700450"/>
            <a:chExt cx="1889250" cy="926200"/>
          </a:xfrm>
        </p:grpSpPr>
        <p:sp>
          <p:nvSpPr>
            <p:cNvPr id="2141" name="Google Shape;2141;p1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2" name="Google Shape;2142;p1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3" name="Google Shape;2143;p1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4" name="Google Shape;2144;p1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5" name="Google Shape;2145;p1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6" name="Google Shape;2146;p1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7" name="Google Shape;2147;p1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8" name="Google Shape;2148;p1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49" name="Google Shape;2149;p15"/>
          <p:cNvGrpSpPr/>
          <p:nvPr/>
        </p:nvGrpSpPr>
        <p:grpSpPr>
          <a:xfrm flipH="1">
            <a:off x="6205690" y="381741"/>
            <a:ext cx="2644005" cy="1296217"/>
            <a:chOff x="489925" y="2700450"/>
            <a:chExt cx="1889250" cy="926200"/>
          </a:xfrm>
        </p:grpSpPr>
        <p:sp>
          <p:nvSpPr>
            <p:cNvPr id="2150" name="Google Shape;2150;p1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1" name="Google Shape;2151;p1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2" name="Google Shape;2152;p1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3" name="Google Shape;2153;p1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4" name="Google Shape;2154;p1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5" name="Google Shape;2155;p1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6" name="Google Shape;2156;p1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7" name="Google Shape;2157;p1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58" name="Google Shape;2158;p15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CUSTOM_14_1_1">
    <p:spTree>
      <p:nvGrpSpPr>
        <p:cNvPr id="2159" name="Shape 2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0" name="Google Shape;2160;p16"/>
          <p:cNvGrpSpPr/>
          <p:nvPr/>
        </p:nvGrpSpPr>
        <p:grpSpPr>
          <a:xfrm>
            <a:off x="7094870" y="-537926"/>
            <a:ext cx="1819490" cy="1819454"/>
            <a:chOff x="4736875" y="2122800"/>
            <a:chExt cx="1278450" cy="1278425"/>
          </a:xfrm>
        </p:grpSpPr>
        <p:sp>
          <p:nvSpPr>
            <p:cNvPr id="2161" name="Google Shape;2161;p16"/>
            <p:cNvSpPr/>
            <p:nvPr/>
          </p:nvSpPr>
          <p:spPr>
            <a:xfrm>
              <a:off x="5375675" y="2813200"/>
              <a:ext cx="48400" cy="102550"/>
            </a:xfrm>
            <a:custGeom>
              <a:rect b="b" l="l" r="r" t="t"/>
              <a:pathLst>
                <a:path extrusionOk="0" h="4102" w="1936">
                  <a:moveTo>
                    <a:pt x="432" y="1"/>
                  </a:moveTo>
                  <a:cubicBezTo>
                    <a:pt x="422" y="1"/>
                    <a:pt x="411" y="2"/>
                    <a:pt x="401" y="4"/>
                  </a:cubicBezTo>
                  <a:cubicBezTo>
                    <a:pt x="1" y="71"/>
                    <a:pt x="67" y="2239"/>
                    <a:pt x="267" y="3140"/>
                  </a:cubicBezTo>
                  <a:cubicBezTo>
                    <a:pt x="405" y="3880"/>
                    <a:pt x="677" y="4102"/>
                    <a:pt x="1010" y="4102"/>
                  </a:cubicBezTo>
                  <a:cubicBezTo>
                    <a:pt x="1082" y="4102"/>
                    <a:pt x="1158" y="4091"/>
                    <a:pt x="1235" y="4074"/>
                  </a:cubicBezTo>
                  <a:cubicBezTo>
                    <a:pt x="1635" y="4007"/>
                    <a:pt x="1935" y="3740"/>
                    <a:pt x="1768" y="2839"/>
                  </a:cubicBezTo>
                  <a:cubicBezTo>
                    <a:pt x="1573" y="1960"/>
                    <a:pt x="869" y="1"/>
                    <a:pt x="4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2" name="Google Shape;2162;p16"/>
            <p:cNvSpPr/>
            <p:nvPr/>
          </p:nvSpPr>
          <p:spPr>
            <a:xfrm>
              <a:off x="5406525" y="29658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421" y="1"/>
                  </a:moveTo>
                  <a:cubicBezTo>
                    <a:pt x="414" y="1"/>
                    <a:pt x="407" y="1"/>
                    <a:pt x="401" y="2"/>
                  </a:cubicBezTo>
                  <a:cubicBezTo>
                    <a:pt x="1" y="103"/>
                    <a:pt x="67" y="2271"/>
                    <a:pt x="234" y="3171"/>
                  </a:cubicBezTo>
                  <a:cubicBezTo>
                    <a:pt x="403" y="3933"/>
                    <a:pt x="692" y="4122"/>
                    <a:pt x="1019" y="4122"/>
                  </a:cubicBezTo>
                  <a:cubicBezTo>
                    <a:pt x="1079" y="4122"/>
                    <a:pt x="1140" y="4116"/>
                    <a:pt x="1202" y="4105"/>
                  </a:cubicBezTo>
                  <a:cubicBezTo>
                    <a:pt x="1635" y="4039"/>
                    <a:pt x="1935" y="3772"/>
                    <a:pt x="1735" y="2871"/>
                  </a:cubicBezTo>
                  <a:cubicBezTo>
                    <a:pt x="1571" y="1985"/>
                    <a:pt x="826" y="1"/>
                    <a:pt x="4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3" name="Google Shape;2163;p16"/>
            <p:cNvSpPr/>
            <p:nvPr/>
          </p:nvSpPr>
          <p:spPr>
            <a:xfrm>
              <a:off x="5436550" y="3119300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454" y="1"/>
                  </a:moveTo>
                  <a:cubicBezTo>
                    <a:pt x="447" y="1"/>
                    <a:pt x="441" y="1"/>
                    <a:pt x="434" y="2"/>
                  </a:cubicBezTo>
                  <a:cubicBezTo>
                    <a:pt x="1" y="102"/>
                    <a:pt x="101" y="2237"/>
                    <a:pt x="267" y="3171"/>
                  </a:cubicBezTo>
                  <a:cubicBezTo>
                    <a:pt x="408" y="3933"/>
                    <a:pt x="716" y="4122"/>
                    <a:pt x="1050" y="4122"/>
                  </a:cubicBezTo>
                  <a:cubicBezTo>
                    <a:pt x="1111" y="4122"/>
                    <a:pt x="1173" y="4115"/>
                    <a:pt x="1235" y="4105"/>
                  </a:cubicBezTo>
                  <a:cubicBezTo>
                    <a:pt x="1635" y="4005"/>
                    <a:pt x="1935" y="3772"/>
                    <a:pt x="1769" y="2871"/>
                  </a:cubicBezTo>
                  <a:cubicBezTo>
                    <a:pt x="1572" y="1985"/>
                    <a:pt x="858" y="1"/>
                    <a:pt x="4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4" name="Google Shape;2164;p16"/>
            <p:cNvSpPr/>
            <p:nvPr/>
          </p:nvSpPr>
          <p:spPr>
            <a:xfrm>
              <a:off x="5459075" y="3270800"/>
              <a:ext cx="37550" cy="7850"/>
            </a:xfrm>
            <a:custGeom>
              <a:rect b="b" l="l" r="r" t="t"/>
              <a:pathLst>
                <a:path extrusionOk="0" h="314" w="1502">
                  <a:moveTo>
                    <a:pt x="1434" y="0"/>
                  </a:moveTo>
                  <a:cubicBezTo>
                    <a:pt x="1315" y="0"/>
                    <a:pt x="1052" y="31"/>
                    <a:pt x="734" y="80"/>
                  </a:cubicBezTo>
                  <a:cubicBezTo>
                    <a:pt x="334" y="180"/>
                    <a:pt x="0" y="280"/>
                    <a:pt x="0" y="313"/>
                  </a:cubicBezTo>
                  <a:cubicBezTo>
                    <a:pt x="0" y="313"/>
                    <a:pt x="334" y="280"/>
                    <a:pt x="767" y="180"/>
                  </a:cubicBezTo>
                  <a:cubicBezTo>
                    <a:pt x="1168" y="113"/>
                    <a:pt x="1501" y="13"/>
                    <a:pt x="1501" y="13"/>
                  </a:cubicBezTo>
                  <a:cubicBezTo>
                    <a:pt x="1501" y="4"/>
                    <a:pt x="1477" y="0"/>
                    <a:pt x="14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5" name="Google Shape;2165;p16"/>
            <p:cNvSpPr/>
            <p:nvPr/>
          </p:nvSpPr>
          <p:spPr>
            <a:xfrm>
              <a:off x="5395700" y="2804375"/>
              <a:ext cx="80075" cy="91225"/>
            </a:xfrm>
            <a:custGeom>
              <a:rect b="b" l="l" r="r" t="t"/>
              <a:pathLst>
                <a:path extrusionOk="0" h="3649" w="3203">
                  <a:moveTo>
                    <a:pt x="449" y="0"/>
                  </a:moveTo>
                  <a:cubicBezTo>
                    <a:pt x="417" y="0"/>
                    <a:pt x="389" y="8"/>
                    <a:pt x="367" y="23"/>
                  </a:cubicBezTo>
                  <a:cubicBezTo>
                    <a:pt x="0" y="257"/>
                    <a:pt x="901" y="2225"/>
                    <a:pt x="1434" y="2992"/>
                  </a:cubicBezTo>
                  <a:cubicBezTo>
                    <a:pt x="1742" y="3484"/>
                    <a:pt x="2011" y="3648"/>
                    <a:pt x="2250" y="3648"/>
                  </a:cubicBezTo>
                  <a:cubicBezTo>
                    <a:pt x="2401" y="3648"/>
                    <a:pt x="2540" y="3583"/>
                    <a:pt x="2669" y="3493"/>
                  </a:cubicBezTo>
                  <a:cubicBezTo>
                    <a:pt x="3036" y="3259"/>
                    <a:pt x="3202" y="2926"/>
                    <a:pt x="2702" y="2158"/>
                  </a:cubicBezTo>
                  <a:cubicBezTo>
                    <a:pt x="2204" y="1442"/>
                    <a:pt x="893" y="0"/>
                    <a:pt x="4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6" name="Google Shape;2166;p16"/>
            <p:cNvSpPr/>
            <p:nvPr/>
          </p:nvSpPr>
          <p:spPr>
            <a:xfrm>
              <a:off x="5482425" y="2934475"/>
              <a:ext cx="80075" cy="90975"/>
            </a:xfrm>
            <a:custGeom>
              <a:rect b="b" l="l" r="r" t="t"/>
              <a:pathLst>
                <a:path extrusionOk="0" h="3639" w="3203">
                  <a:moveTo>
                    <a:pt x="449" y="0"/>
                  </a:moveTo>
                  <a:cubicBezTo>
                    <a:pt x="417" y="0"/>
                    <a:pt x="390" y="8"/>
                    <a:pt x="367" y="23"/>
                  </a:cubicBezTo>
                  <a:cubicBezTo>
                    <a:pt x="0" y="257"/>
                    <a:pt x="901" y="2225"/>
                    <a:pt x="1435" y="2992"/>
                  </a:cubicBezTo>
                  <a:cubicBezTo>
                    <a:pt x="1748" y="3472"/>
                    <a:pt x="2022" y="3639"/>
                    <a:pt x="2265" y="3639"/>
                  </a:cubicBezTo>
                  <a:cubicBezTo>
                    <a:pt x="2410" y="3639"/>
                    <a:pt x="2544" y="3580"/>
                    <a:pt x="2669" y="3492"/>
                  </a:cubicBezTo>
                  <a:cubicBezTo>
                    <a:pt x="3036" y="3259"/>
                    <a:pt x="3203" y="2925"/>
                    <a:pt x="2702" y="2158"/>
                  </a:cubicBezTo>
                  <a:cubicBezTo>
                    <a:pt x="2204" y="1442"/>
                    <a:pt x="893" y="0"/>
                    <a:pt x="4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7" name="Google Shape;2167;p16"/>
            <p:cNvSpPr/>
            <p:nvPr/>
          </p:nvSpPr>
          <p:spPr>
            <a:xfrm>
              <a:off x="5569975" y="3064550"/>
              <a:ext cx="80100" cy="91000"/>
            </a:xfrm>
            <a:custGeom>
              <a:rect b="b" l="l" r="r" t="t"/>
              <a:pathLst>
                <a:path extrusionOk="0" h="3640" w="3204">
                  <a:moveTo>
                    <a:pt x="424" y="0"/>
                  </a:moveTo>
                  <a:cubicBezTo>
                    <a:pt x="389" y="0"/>
                    <a:pt x="359" y="8"/>
                    <a:pt x="334" y="24"/>
                  </a:cubicBezTo>
                  <a:cubicBezTo>
                    <a:pt x="1" y="257"/>
                    <a:pt x="901" y="2226"/>
                    <a:pt x="1402" y="2993"/>
                  </a:cubicBezTo>
                  <a:cubicBezTo>
                    <a:pt x="1736" y="3473"/>
                    <a:pt x="2005" y="3640"/>
                    <a:pt x="2249" y="3640"/>
                  </a:cubicBezTo>
                  <a:cubicBezTo>
                    <a:pt x="2395" y="3640"/>
                    <a:pt x="2532" y="3580"/>
                    <a:pt x="2669" y="3493"/>
                  </a:cubicBezTo>
                  <a:cubicBezTo>
                    <a:pt x="3003" y="3260"/>
                    <a:pt x="3203" y="2926"/>
                    <a:pt x="2669" y="2159"/>
                  </a:cubicBezTo>
                  <a:cubicBezTo>
                    <a:pt x="2203" y="1413"/>
                    <a:pt x="897" y="0"/>
                    <a:pt x="4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8" name="Google Shape;2168;p16"/>
            <p:cNvSpPr/>
            <p:nvPr/>
          </p:nvSpPr>
          <p:spPr>
            <a:xfrm>
              <a:off x="5650050" y="3185950"/>
              <a:ext cx="32525" cy="21075"/>
            </a:xfrm>
            <a:custGeom>
              <a:rect b="b" l="l" r="r" t="t"/>
              <a:pathLst>
                <a:path extrusionOk="0" h="843" w="1301">
                  <a:moveTo>
                    <a:pt x="1287" y="0"/>
                  </a:moveTo>
                  <a:cubicBezTo>
                    <a:pt x="1216" y="0"/>
                    <a:pt x="936" y="158"/>
                    <a:pt x="600" y="372"/>
                  </a:cubicBezTo>
                  <a:cubicBezTo>
                    <a:pt x="267" y="605"/>
                    <a:pt x="0" y="839"/>
                    <a:pt x="0" y="839"/>
                  </a:cubicBezTo>
                  <a:cubicBezTo>
                    <a:pt x="3" y="841"/>
                    <a:pt x="6" y="842"/>
                    <a:pt x="11" y="842"/>
                  </a:cubicBezTo>
                  <a:cubicBezTo>
                    <a:pt x="73" y="842"/>
                    <a:pt x="327" y="655"/>
                    <a:pt x="667" y="438"/>
                  </a:cubicBezTo>
                  <a:cubicBezTo>
                    <a:pt x="1001" y="205"/>
                    <a:pt x="1301" y="38"/>
                    <a:pt x="1301" y="5"/>
                  </a:cubicBezTo>
                  <a:cubicBezTo>
                    <a:pt x="1298" y="2"/>
                    <a:pt x="1293" y="0"/>
                    <a:pt x="1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9" name="Google Shape;2169;p16"/>
            <p:cNvSpPr/>
            <p:nvPr/>
          </p:nvSpPr>
          <p:spPr>
            <a:xfrm>
              <a:off x="5413200" y="2788975"/>
              <a:ext cx="99275" cy="68425"/>
            </a:xfrm>
            <a:custGeom>
              <a:rect b="b" l="l" r="r" t="t"/>
              <a:pathLst>
                <a:path extrusionOk="0" h="2737" w="3971">
                  <a:moveTo>
                    <a:pt x="446" y="0"/>
                  </a:moveTo>
                  <a:cubicBezTo>
                    <a:pt x="343" y="0"/>
                    <a:pt x="269" y="22"/>
                    <a:pt x="234" y="72"/>
                  </a:cubicBezTo>
                  <a:cubicBezTo>
                    <a:pt x="1" y="439"/>
                    <a:pt x="1568" y="1907"/>
                    <a:pt x="2369" y="2407"/>
                  </a:cubicBezTo>
                  <a:cubicBezTo>
                    <a:pt x="2710" y="2645"/>
                    <a:pt x="2965" y="2737"/>
                    <a:pt x="3164" y="2737"/>
                  </a:cubicBezTo>
                  <a:cubicBezTo>
                    <a:pt x="3413" y="2737"/>
                    <a:pt x="3574" y="2593"/>
                    <a:pt x="3703" y="2407"/>
                  </a:cubicBezTo>
                  <a:cubicBezTo>
                    <a:pt x="3937" y="2041"/>
                    <a:pt x="3970" y="1674"/>
                    <a:pt x="3203" y="1140"/>
                  </a:cubicBezTo>
                  <a:cubicBezTo>
                    <a:pt x="2551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0" name="Google Shape;2170;p16"/>
            <p:cNvSpPr/>
            <p:nvPr/>
          </p:nvSpPr>
          <p:spPr>
            <a:xfrm>
              <a:off x="5543300" y="2875700"/>
              <a:ext cx="99250" cy="68450"/>
            </a:xfrm>
            <a:custGeom>
              <a:rect b="b" l="l" r="r" t="t"/>
              <a:pathLst>
                <a:path extrusionOk="0" h="2738" w="3970">
                  <a:moveTo>
                    <a:pt x="446" y="0"/>
                  </a:moveTo>
                  <a:cubicBezTo>
                    <a:pt x="343" y="0"/>
                    <a:pt x="269" y="23"/>
                    <a:pt x="234" y="73"/>
                  </a:cubicBezTo>
                  <a:cubicBezTo>
                    <a:pt x="0" y="440"/>
                    <a:pt x="1568" y="1907"/>
                    <a:pt x="2335" y="2408"/>
                  </a:cubicBezTo>
                  <a:cubicBezTo>
                    <a:pt x="2691" y="2645"/>
                    <a:pt x="2955" y="2737"/>
                    <a:pt x="3158" y="2737"/>
                  </a:cubicBezTo>
                  <a:cubicBezTo>
                    <a:pt x="3413" y="2737"/>
                    <a:pt x="3573" y="2593"/>
                    <a:pt x="3703" y="2408"/>
                  </a:cubicBezTo>
                  <a:cubicBezTo>
                    <a:pt x="3936" y="2041"/>
                    <a:pt x="3970" y="1674"/>
                    <a:pt x="3203" y="1140"/>
                  </a:cubicBezTo>
                  <a:cubicBezTo>
                    <a:pt x="2551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1" name="Google Shape;2171;p16"/>
            <p:cNvSpPr/>
            <p:nvPr/>
          </p:nvSpPr>
          <p:spPr>
            <a:xfrm>
              <a:off x="5673400" y="2962425"/>
              <a:ext cx="99250" cy="68450"/>
            </a:xfrm>
            <a:custGeom>
              <a:rect b="b" l="l" r="r" t="t"/>
              <a:pathLst>
                <a:path extrusionOk="0" h="2738" w="3970">
                  <a:moveTo>
                    <a:pt x="446" y="0"/>
                  </a:moveTo>
                  <a:cubicBezTo>
                    <a:pt x="343" y="0"/>
                    <a:pt x="269" y="23"/>
                    <a:pt x="234" y="73"/>
                  </a:cubicBezTo>
                  <a:cubicBezTo>
                    <a:pt x="0" y="440"/>
                    <a:pt x="1568" y="1907"/>
                    <a:pt x="2335" y="2408"/>
                  </a:cubicBezTo>
                  <a:cubicBezTo>
                    <a:pt x="2691" y="2645"/>
                    <a:pt x="2954" y="2737"/>
                    <a:pt x="3158" y="2737"/>
                  </a:cubicBezTo>
                  <a:cubicBezTo>
                    <a:pt x="3412" y="2737"/>
                    <a:pt x="3573" y="2593"/>
                    <a:pt x="3703" y="2408"/>
                  </a:cubicBezTo>
                  <a:cubicBezTo>
                    <a:pt x="3936" y="2041"/>
                    <a:pt x="3970" y="1674"/>
                    <a:pt x="3202" y="1140"/>
                  </a:cubicBezTo>
                  <a:cubicBezTo>
                    <a:pt x="2550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2" name="Google Shape;2172;p16"/>
            <p:cNvSpPr/>
            <p:nvPr/>
          </p:nvSpPr>
          <p:spPr>
            <a:xfrm>
              <a:off x="5799300" y="3036700"/>
              <a:ext cx="22550" cy="31800"/>
            </a:xfrm>
            <a:custGeom>
              <a:rect b="b" l="l" r="r" t="t"/>
              <a:pathLst>
                <a:path extrusionOk="0" h="1272" w="902">
                  <a:moveTo>
                    <a:pt x="866" y="1"/>
                  </a:moveTo>
                  <a:cubicBezTo>
                    <a:pt x="842" y="1"/>
                    <a:pt x="622" y="258"/>
                    <a:pt x="401" y="604"/>
                  </a:cubicBezTo>
                  <a:cubicBezTo>
                    <a:pt x="168" y="938"/>
                    <a:pt x="1" y="1238"/>
                    <a:pt x="34" y="1271"/>
                  </a:cubicBezTo>
                  <a:cubicBezTo>
                    <a:pt x="34" y="1271"/>
                    <a:pt x="234" y="1005"/>
                    <a:pt x="468" y="638"/>
                  </a:cubicBezTo>
                  <a:cubicBezTo>
                    <a:pt x="701" y="304"/>
                    <a:pt x="902" y="4"/>
                    <a:pt x="868" y="4"/>
                  </a:cubicBezTo>
                  <a:cubicBezTo>
                    <a:pt x="868" y="2"/>
                    <a:pt x="868" y="1"/>
                    <a:pt x="8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3" name="Google Shape;2173;p16"/>
            <p:cNvSpPr/>
            <p:nvPr/>
          </p:nvSpPr>
          <p:spPr>
            <a:xfrm>
              <a:off x="5424875" y="2764700"/>
              <a:ext cx="105925" cy="42600"/>
            </a:xfrm>
            <a:custGeom>
              <a:rect b="b" l="l" r="r" t="t"/>
              <a:pathLst>
                <a:path extrusionOk="0" h="1704" w="4237">
                  <a:moveTo>
                    <a:pt x="1453" y="0"/>
                  </a:moveTo>
                  <a:cubicBezTo>
                    <a:pt x="741" y="0"/>
                    <a:pt x="120" y="80"/>
                    <a:pt x="67" y="310"/>
                  </a:cubicBezTo>
                  <a:cubicBezTo>
                    <a:pt x="1" y="710"/>
                    <a:pt x="2002" y="1477"/>
                    <a:pt x="2936" y="1644"/>
                  </a:cubicBezTo>
                  <a:cubicBezTo>
                    <a:pt x="3122" y="1685"/>
                    <a:pt x="3279" y="1704"/>
                    <a:pt x="3413" y="1704"/>
                  </a:cubicBezTo>
                  <a:cubicBezTo>
                    <a:pt x="3927" y="1704"/>
                    <a:pt x="4091" y="1428"/>
                    <a:pt x="4170" y="1110"/>
                  </a:cubicBezTo>
                  <a:cubicBezTo>
                    <a:pt x="4237" y="710"/>
                    <a:pt x="4137" y="343"/>
                    <a:pt x="3236" y="143"/>
                  </a:cubicBezTo>
                  <a:cubicBezTo>
                    <a:pt x="2796" y="64"/>
                    <a:pt x="2088" y="0"/>
                    <a:pt x="14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4" name="Google Shape;2174;p16"/>
            <p:cNvSpPr/>
            <p:nvPr/>
          </p:nvSpPr>
          <p:spPr>
            <a:xfrm>
              <a:off x="5578325" y="2795125"/>
              <a:ext cx="105925" cy="42725"/>
            </a:xfrm>
            <a:custGeom>
              <a:rect b="b" l="l" r="r" t="t"/>
              <a:pathLst>
                <a:path extrusionOk="0" h="1709" w="4237">
                  <a:moveTo>
                    <a:pt x="1452" y="1"/>
                  </a:moveTo>
                  <a:cubicBezTo>
                    <a:pt x="741" y="1"/>
                    <a:pt x="120" y="82"/>
                    <a:pt x="67" y="293"/>
                  </a:cubicBezTo>
                  <a:cubicBezTo>
                    <a:pt x="0" y="727"/>
                    <a:pt x="2002" y="1461"/>
                    <a:pt x="2936" y="1661"/>
                  </a:cubicBezTo>
                  <a:cubicBezTo>
                    <a:pt x="3110" y="1693"/>
                    <a:pt x="3259" y="1708"/>
                    <a:pt x="3387" y="1708"/>
                  </a:cubicBezTo>
                  <a:cubicBezTo>
                    <a:pt x="3922" y="1708"/>
                    <a:pt x="4089" y="1450"/>
                    <a:pt x="4170" y="1127"/>
                  </a:cubicBezTo>
                  <a:cubicBezTo>
                    <a:pt x="4237" y="694"/>
                    <a:pt x="4137" y="327"/>
                    <a:pt x="3236" y="160"/>
                  </a:cubicBezTo>
                  <a:cubicBezTo>
                    <a:pt x="2795" y="66"/>
                    <a:pt x="2087" y="1"/>
                    <a:pt x="145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5" name="Google Shape;2175;p16"/>
            <p:cNvSpPr/>
            <p:nvPr/>
          </p:nvSpPr>
          <p:spPr>
            <a:xfrm>
              <a:off x="5731775" y="2825575"/>
              <a:ext cx="105925" cy="42700"/>
            </a:xfrm>
            <a:custGeom>
              <a:rect b="b" l="l" r="r" t="t"/>
              <a:pathLst>
                <a:path extrusionOk="0" h="1708" w="4237">
                  <a:moveTo>
                    <a:pt x="1441" y="0"/>
                  </a:moveTo>
                  <a:cubicBezTo>
                    <a:pt x="724" y="0"/>
                    <a:pt x="102" y="81"/>
                    <a:pt x="67" y="310"/>
                  </a:cubicBezTo>
                  <a:cubicBezTo>
                    <a:pt x="0" y="710"/>
                    <a:pt x="2001" y="1477"/>
                    <a:pt x="2935" y="1644"/>
                  </a:cubicBezTo>
                  <a:cubicBezTo>
                    <a:pt x="3131" y="1687"/>
                    <a:pt x="3295" y="1707"/>
                    <a:pt x="3434" y="1707"/>
                  </a:cubicBezTo>
                  <a:cubicBezTo>
                    <a:pt x="3931" y="1707"/>
                    <a:pt x="4091" y="1450"/>
                    <a:pt x="4170" y="1110"/>
                  </a:cubicBezTo>
                  <a:cubicBezTo>
                    <a:pt x="4236" y="710"/>
                    <a:pt x="4136" y="343"/>
                    <a:pt x="3236" y="143"/>
                  </a:cubicBezTo>
                  <a:cubicBezTo>
                    <a:pt x="2795" y="64"/>
                    <a:pt x="2080" y="0"/>
                    <a:pt x="1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6" name="Google Shape;2176;p16"/>
            <p:cNvSpPr/>
            <p:nvPr/>
          </p:nvSpPr>
          <p:spPr>
            <a:xfrm>
              <a:off x="5884375" y="2844975"/>
              <a:ext cx="8350" cy="37550"/>
            </a:xfrm>
            <a:custGeom>
              <a:rect b="b" l="l" r="r" t="t"/>
              <a:pathLst>
                <a:path extrusionOk="0" h="1502" w="334">
                  <a:moveTo>
                    <a:pt x="301" y="1"/>
                  </a:moveTo>
                  <a:cubicBezTo>
                    <a:pt x="301" y="1"/>
                    <a:pt x="167" y="334"/>
                    <a:pt x="101" y="735"/>
                  </a:cubicBezTo>
                  <a:cubicBezTo>
                    <a:pt x="0" y="1168"/>
                    <a:pt x="0" y="1502"/>
                    <a:pt x="34" y="1502"/>
                  </a:cubicBezTo>
                  <a:cubicBezTo>
                    <a:pt x="34" y="1502"/>
                    <a:pt x="101" y="1168"/>
                    <a:pt x="201" y="768"/>
                  </a:cubicBezTo>
                  <a:cubicBezTo>
                    <a:pt x="267" y="368"/>
                    <a:pt x="334" y="34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7" name="Google Shape;2177;p16"/>
            <p:cNvSpPr/>
            <p:nvPr/>
          </p:nvSpPr>
          <p:spPr>
            <a:xfrm>
              <a:off x="5424875" y="2717050"/>
              <a:ext cx="105925" cy="42275"/>
            </a:xfrm>
            <a:custGeom>
              <a:rect b="b" l="l" r="r" t="t"/>
              <a:pathLst>
                <a:path extrusionOk="0" h="1691" w="4237">
                  <a:moveTo>
                    <a:pt x="3387" y="0"/>
                  </a:moveTo>
                  <a:cubicBezTo>
                    <a:pt x="3259" y="0"/>
                    <a:pt x="3110" y="15"/>
                    <a:pt x="2936" y="47"/>
                  </a:cubicBezTo>
                  <a:cubicBezTo>
                    <a:pt x="2002" y="247"/>
                    <a:pt x="1" y="981"/>
                    <a:pt x="67" y="1382"/>
                  </a:cubicBezTo>
                  <a:cubicBezTo>
                    <a:pt x="120" y="1611"/>
                    <a:pt x="741" y="1691"/>
                    <a:pt x="1453" y="1691"/>
                  </a:cubicBezTo>
                  <a:cubicBezTo>
                    <a:pt x="2088" y="1691"/>
                    <a:pt x="2796" y="1627"/>
                    <a:pt x="3236" y="1548"/>
                  </a:cubicBezTo>
                  <a:cubicBezTo>
                    <a:pt x="4137" y="1382"/>
                    <a:pt x="4237" y="981"/>
                    <a:pt x="4170" y="581"/>
                  </a:cubicBezTo>
                  <a:cubicBezTo>
                    <a:pt x="4090" y="258"/>
                    <a:pt x="3922" y="0"/>
                    <a:pt x="3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8" name="Google Shape;2178;p16"/>
            <p:cNvSpPr/>
            <p:nvPr/>
          </p:nvSpPr>
          <p:spPr>
            <a:xfrm>
              <a:off x="5578325" y="2686600"/>
              <a:ext cx="105925" cy="42300"/>
            </a:xfrm>
            <a:custGeom>
              <a:rect b="b" l="l" r="r" t="t"/>
              <a:pathLst>
                <a:path extrusionOk="0" h="1692" w="4237">
                  <a:moveTo>
                    <a:pt x="3438" y="1"/>
                  </a:moveTo>
                  <a:cubicBezTo>
                    <a:pt x="3299" y="1"/>
                    <a:pt x="3133" y="21"/>
                    <a:pt x="2936" y="64"/>
                  </a:cubicBezTo>
                  <a:cubicBezTo>
                    <a:pt x="2002" y="231"/>
                    <a:pt x="0" y="965"/>
                    <a:pt x="67" y="1399"/>
                  </a:cubicBezTo>
                  <a:cubicBezTo>
                    <a:pt x="120" y="1610"/>
                    <a:pt x="741" y="1691"/>
                    <a:pt x="1452" y="1691"/>
                  </a:cubicBezTo>
                  <a:cubicBezTo>
                    <a:pt x="2087" y="1691"/>
                    <a:pt x="2795" y="1627"/>
                    <a:pt x="3236" y="1532"/>
                  </a:cubicBezTo>
                  <a:cubicBezTo>
                    <a:pt x="4137" y="1365"/>
                    <a:pt x="4237" y="998"/>
                    <a:pt x="4170" y="565"/>
                  </a:cubicBezTo>
                  <a:cubicBezTo>
                    <a:pt x="4092" y="252"/>
                    <a:pt x="3932" y="1"/>
                    <a:pt x="3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9" name="Google Shape;2179;p16"/>
            <p:cNvSpPr/>
            <p:nvPr/>
          </p:nvSpPr>
          <p:spPr>
            <a:xfrm>
              <a:off x="5731775" y="2655850"/>
              <a:ext cx="105925" cy="42600"/>
            </a:xfrm>
            <a:custGeom>
              <a:rect b="b" l="l" r="r" t="t"/>
              <a:pathLst>
                <a:path extrusionOk="0" h="1704" w="4237">
                  <a:moveTo>
                    <a:pt x="3412" y="0"/>
                  </a:moveTo>
                  <a:cubicBezTo>
                    <a:pt x="3278" y="0"/>
                    <a:pt x="3121" y="19"/>
                    <a:pt x="2935" y="60"/>
                  </a:cubicBezTo>
                  <a:cubicBezTo>
                    <a:pt x="2001" y="227"/>
                    <a:pt x="0" y="994"/>
                    <a:pt x="67" y="1395"/>
                  </a:cubicBezTo>
                  <a:cubicBezTo>
                    <a:pt x="102" y="1624"/>
                    <a:pt x="724" y="1704"/>
                    <a:pt x="1441" y="1704"/>
                  </a:cubicBezTo>
                  <a:cubicBezTo>
                    <a:pt x="2080" y="1704"/>
                    <a:pt x="2795" y="1640"/>
                    <a:pt x="3236" y="1561"/>
                  </a:cubicBezTo>
                  <a:cubicBezTo>
                    <a:pt x="4136" y="1361"/>
                    <a:pt x="4236" y="994"/>
                    <a:pt x="4170" y="594"/>
                  </a:cubicBezTo>
                  <a:cubicBezTo>
                    <a:pt x="4090" y="276"/>
                    <a:pt x="3927" y="0"/>
                    <a:pt x="34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0" name="Google Shape;2180;p16"/>
            <p:cNvSpPr/>
            <p:nvPr/>
          </p:nvSpPr>
          <p:spPr>
            <a:xfrm>
              <a:off x="5884375" y="2641500"/>
              <a:ext cx="8350" cy="37550"/>
            </a:xfrm>
            <a:custGeom>
              <a:rect b="b" l="l" r="r" t="t"/>
              <a:pathLst>
                <a:path extrusionOk="0" h="1502" w="334">
                  <a:moveTo>
                    <a:pt x="34" y="0"/>
                  </a:moveTo>
                  <a:cubicBezTo>
                    <a:pt x="0" y="0"/>
                    <a:pt x="0" y="334"/>
                    <a:pt x="101" y="768"/>
                  </a:cubicBezTo>
                  <a:cubicBezTo>
                    <a:pt x="167" y="1168"/>
                    <a:pt x="301" y="1502"/>
                    <a:pt x="301" y="1502"/>
                  </a:cubicBezTo>
                  <a:cubicBezTo>
                    <a:pt x="334" y="1502"/>
                    <a:pt x="267" y="1168"/>
                    <a:pt x="201" y="734"/>
                  </a:cubicBezTo>
                  <a:cubicBezTo>
                    <a:pt x="101" y="3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1" name="Google Shape;2181;p16"/>
            <p:cNvSpPr/>
            <p:nvPr/>
          </p:nvSpPr>
          <p:spPr>
            <a:xfrm>
              <a:off x="5413200" y="2667025"/>
              <a:ext cx="99275" cy="68375"/>
            </a:xfrm>
            <a:custGeom>
              <a:rect b="b" l="l" r="r" t="t"/>
              <a:pathLst>
                <a:path extrusionOk="0" h="2735" w="3971">
                  <a:moveTo>
                    <a:pt x="3164" y="1"/>
                  </a:moveTo>
                  <a:cubicBezTo>
                    <a:pt x="2965" y="1"/>
                    <a:pt x="2710" y="92"/>
                    <a:pt x="2369" y="314"/>
                  </a:cubicBezTo>
                  <a:cubicBezTo>
                    <a:pt x="1568" y="847"/>
                    <a:pt x="1" y="2315"/>
                    <a:pt x="234" y="2649"/>
                  </a:cubicBezTo>
                  <a:cubicBezTo>
                    <a:pt x="272" y="2708"/>
                    <a:pt x="355" y="2734"/>
                    <a:pt x="471" y="2734"/>
                  </a:cubicBezTo>
                  <a:cubicBezTo>
                    <a:pt x="1072" y="2734"/>
                    <a:pt x="2560" y="2029"/>
                    <a:pt x="3203" y="1581"/>
                  </a:cubicBezTo>
                  <a:cubicBezTo>
                    <a:pt x="3970" y="1081"/>
                    <a:pt x="3937" y="681"/>
                    <a:pt x="3703" y="347"/>
                  </a:cubicBezTo>
                  <a:cubicBezTo>
                    <a:pt x="3573" y="143"/>
                    <a:pt x="3413" y="1"/>
                    <a:pt x="31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2" name="Google Shape;2182;p16"/>
            <p:cNvSpPr/>
            <p:nvPr/>
          </p:nvSpPr>
          <p:spPr>
            <a:xfrm>
              <a:off x="5543300" y="2579900"/>
              <a:ext cx="99250" cy="68425"/>
            </a:xfrm>
            <a:custGeom>
              <a:rect b="b" l="l" r="r" t="t"/>
              <a:pathLst>
                <a:path extrusionOk="0" h="2737" w="3970">
                  <a:moveTo>
                    <a:pt x="3158" y="0"/>
                  </a:moveTo>
                  <a:cubicBezTo>
                    <a:pt x="2955" y="0"/>
                    <a:pt x="2691" y="92"/>
                    <a:pt x="2335" y="330"/>
                  </a:cubicBezTo>
                  <a:cubicBezTo>
                    <a:pt x="1568" y="830"/>
                    <a:pt x="0" y="2298"/>
                    <a:pt x="234" y="2665"/>
                  </a:cubicBezTo>
                  <a:cubicBezTo>
                    <a:pt x="269" y="2715"/>
                    <a:pt x="343" y="2737"/>
                    <a:pt x="446" y="2737"/>
                  </a:cubicBezTo>
                  <a:cubicBezTo>
                    <a:pt x="1031" y="2737"/>
                    <a:pt x="2551" y="2022"/>
                    <a:pt x="3203" y="1597"/>
                  </a:cubicBezTo>
                  <a:cubicBezTo>
                    <a:pt x="3970" y="1063"/>
                    <a:pt x="3936" y="697"/>
                    <a:pt x="3703" y="330"/>
                  </a:cubicBezTo>
                  <a:cubicBezTo>
                    <a:pt x="3573" y="144"/>
                    <a:pt x="3413" y="0"/>
                    <a:pt x="31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3" name="Google Shape;2183;p16"/>
            <p:cNvSpPr/>
            <p:nvPr/>
          </p:nvSpPr>
          <p:spPr>
            <a:xfrm>
              <a:off x="5673400" y="2493175"/>
              <a:ext cx="99250" cy="68425"/>
            </a:xfrm>
            <a:custGeom>
              <a:rect b="b" l="l" r="r" t="t"/>
              <a:pathLst>
                <a:path extrusionOk="0" h="2737" w="3970">
                  <a:moveTo>
                    <a:pt x="3158" y="0"/>
                  </a:moveTo>
                  <a:cubicBezTo>
                    <a:pt x="2954" y="0"/>
                    <a:pt x="2691" y="92"/>
                    <a:pt x="2335" y="329"/>
                  </a:cubicBezTo>
                  <a:cubicBezTo>
                    <a:pt x="1568" y="830"/>
                    <a:pt x="0" y="2298"/>
                    <a:pt x="234" y="2664"/>
                  </a:cubicBezTo>
                  <a:cubicBezTo>
                    <a:pt x="269" y="2715"/>
                    <a:pt x="343" y="2737"/>
                    <a:pt x="446" y="2737"/>
                  </a:cubicBezTo>
                  <a:cubicBezTo>
                    <a:pt x="1031" y="2737"/>
                    <a:pt x="2550" y="2022"/>
                    <a:pt x="3202" y="1597"/>
                  </a:cubicBezTo>
                  <a:cubicBezTo>
                    <a:pt x="3970" y="1063"/>
                    <a:pt x="3936" y="696"/>
                    <a:pt x="3703" y="329"/>
                  </a:cubicBezTo>
                  <a:cubicBezTo>
                    <a:pt x="3573" y="144"/>
                    <a:pt x="3412" y="0"/>
                    <a:pt x="31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4" name="Google Shape;2184;p16"/>
            <p:cNvSpPr/>
            <p:nvPr/>
          </p:nvSpPr>
          <p:spPr>
            <a:xfrm>
              <a:off x="5799300" y="2455525"/>
              <a:ext cx="22550" cy="31800"/>
            </a:xfrm>
            <a:custGeom>
              <a:rect b="b" l="l" r="r" t="t"/>
              <a:pathLst>
                <a:path extrusionOk="0" h="1272" w="902">
                  <a:moveTo>
                    <a:pt x="34" y="1"/>
                  </a:moveTo>
                  <a:lnTo>
                    <a:pt x="34" y="1"/>
                  </a:lnTo>
                  <a:cubicBezTo>
                    <a:pt x="1" y="34"/>
                    <a:pt x="168" y="334"/>
                    <a:pt x="401" y="701"/>
                  </a:cubicBezTo>
                  <a:cubicBezTo>
                    <a:pt x="622" y="1016"/>
                    <a:pt x="842" y="1271"/>
                    <a:pt x="866" y="1271"/>
                  </a:cubicBezTo>
                  <a:cubicBezTo>
                    <a:pt x="868" y="1271"/>
                    <a:pt x="868" y="1270"/>
                    <a:pt x="868" y="1268"/>
                  </a:cubicBezTo>
                  <a:cubicBezTo>
                    <a:pt x="902" y="1268"/>
                    <a:pt x="701" y="968"/>
                    <a:pt x="468" y="635"/>
                  </a:cubicBezTo>
                  <a:cubicBezTo>
                    <a:pt x="235" y="268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5" name="Google Shape;2185;p16"/>
            <p:cNvSpPr/>
            <p:nvPr/>
          </p:nvSpPr>
          <p:spPr>
            <a:xfrm>
              <a:off x="5395700" y="2628650"/>
              <a:ext cx="80075" cy="91025"/>
            </a:xfrm>
            <a:custGeom>
              <a:rect b="b" l="l" r="r" t="t"/>
              <a:pathLst>
                <a:path extrusionOk="0" h="3641" w="3203">
                  <a:moveTo>
                    <a:pt x="2265" y="1"/>
                  </a:moveTo>
                  <a:cubicBezTo>
                    <a:pt x="2022" y="1"/>
                    <a:pt x="1748" y="167"/>
                    <a:pt x="1434" y="648"/>
                  </a:cubicBezTo>
                  <a:cubicBezTo>
                    <a:pt x="901" y="1415"/>
                    <a:pt x="0" y="3383"/>
                    <a:pt x="367" y="3617"/>
                  </a:cubicBezTo>
                  <a:cubicBezTo>
                    <a:pt x="390" y="3633"/>
                    <a:pt x="418" y="3640"/>
                    <a:pt x="450" y="3640"/>
                  </a:cubicBezTo>
                  <a:cubicBezTo>
                    <a:pt x="896" y="3640"/>
                    <a:pt x="2205" y="2228"/>
                    <a:pt x="2702" y="1482"/>
                  </a:cubicBezTo>
                  <a:cubicBezTo>
                    <a:pt x="3202" y="715"/>
                    <a:pt x="3036" y="381"/>
                    <a:pt x="2669" y="148"/>
                  </a:cubicBezTo>
                  <a:cubicBezTo>
                    <a:pt x="2544" y="60"/>
                    <a:pt x="2410" y="1"/>
                    <a:pt x="2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6" name="Google Shape;2186;p16"/>
            <p:cNvSpPr/>
            <p:nvPr/>
          </p:nvSpPr>
          <p:spPr>
            <a:xfrm>
              <a:off x="5482425" y="2498575"/>
              <a:ext cx="80900" cy="91000"/>
            </a:xfrm>
            <a:custGeom>
              <a:rect b="b" l="l" r="r" t="t"/>
              <a:pathLst>
                <a:path extrusionOk="0" h="3640" w="3236">
                  <a:moveTo>
                    <a:pt x="2265" y="0"/>
                  </a:moveTo>
                  <a:cubicBezTo>
                    <a:pt x="2022" y="0"/>
                    <a:pt x="1748" y="167"/>
                    <a:pt x="1435" y="647"/>
                  </a:cubicBezTo>
                  <a:cubicBezTo>
                    <a:pt x="901" y="1414"/>
                    <a:pt x="0" y="3382"/>
                    <a:pt x="367" y="3616"/>
                  </a:cubicBezTo>
                  <a:cubicBezTo>
                    <a:pt x="390" y="3632"/>
                    <a:pt x="418" y="3639"/>
                    <a:pt x="451" y="3639"/>
                  </a:cubicBezTo>
                  <a:cubicBezTo>
                    <a:pt x="896" y="3639"/>
                    <a:pt x="2205" y="2227"/>
                    <a:pt x="2702" y="1481"/>
                  </a:cubicBezTo>
                  <a:cubicBezTo>
                    <a:pt x="3236" y="714"/>
                    <a:pt x="3036" y="380"/>
                    <a:pt x="2669" y="147"/>
                  </a:cubicBezTo>
                  <a:cubicBezTo>
                    <a:pt x="2544" y="60"/>
                    <a:pt x="2410" y="0"/>
                    <a:pt x="2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7" name="Google Shape;2187;p16"/>
            <p:cNvSpPr/>
            <p:nvPr/>
          </p:nvSpPr>
          <p:spPr>
            <a:xfrm>
              <a:off x="5569975" y="2368475"/>
              <a:ext cx="80100" cy="91000"/>
            </a:xfrm>
            <a:custGeom>
              <a:rect b="b" l="l" r="r" t="t"/>
              <a:pathLst>
                <a:path extrusionOk="0" h="3640" w="3204">
                  <a:moveTo>
                    <a:pt x="2249" y="1"/>
                  </a:moveTo>
                  <a:cubicBezTo>
                    <a:pt x="2005" y="1"/>
                    <a:pt x="1736" y="167"/>
                    <a:pt x="1402" y="647"/>
                  </a:cubicBezTo>
                  <a:cubicBezTo>
                    <a:pt x="901" y="1415"/>
                    <a:pt x="1" y="3383"/>
                    <a:pt x="334" y="3616"/>
                  </a:cubicBezTo>
                  <a:cubicBezTo>
                    <a:pt x="359" y="3632"/>
                    <a:pt x="389" y="3640"/>
                    <a:pt x="424" y="3640"/>
                  </a:cubicBezTo>
                  <a:cubicBezTo>
                    <a:pt x="897" y="3640"/>
                    <a:pt x="2203" y="2230"/>
                    <a:pt x="2669" y="1515"/>
                  </a:cubicBezTo>
                  <a:cubicBezTo>
                    <a:pt x="3203" y="714"/>
                    <a:pt x="3003" y="381"/>
                    <a:pt x="2669" y="147"/>
                  </a:cubicBezTo>
                  <a:cubicBezTo>
                    <a:pt x="2532" y="60"/>
                    <a:pt x="2395" y="1"/>
                    <a:pt x="2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8" name="Google Shape;2188;p16"/>
            <p:cNvSpPr/>
            <p:nvPr/>
          </p:nvSpPr>
          <p:spPr>
            <a:xfrm>
              <a:off x="5650050" y="2317000"/>
              <a:ext cx="32525" cy="21075"/>
            </a:xfrm>
            <a:custGeom>
              <a:rect b="b" l="l" r="r" t="t"/>
              <a:pathLst>
                <a:path extrusionOk="0" h="843" w="1301">
                  <a:moveTo>
                    <a:pt x="11" y="1"/>
                  </a:moveTo>
                  <a:cubicBezTo>
                    <a:pt x="6" y="1"/>
                    <a:pt x="3" y="2"/>
                    <a:pt x="0" y="5"/>
                  </a:cubicBezTo>
                  <a:cubicBezTo>
                    <a:pt x="0" y="5"/>
                    <a:pt x="267" y="238"/>
                    <a:pt x="600" y="472"/>
                  </a:cubicBezTo>
                  <a:cubicBezTo>
                    <a:pt x="936" y="685"/>
                    <a:pt x="1216" y="843"/>
                    <a:pt x="1287" y="843"/>
                  </a:cubicBezTo>
                  <a:cubicBezTo>
                    <a:pt x="1293" y="843"/>
                    <a:pt x="1298" y="841"/>
                    <a:pt x="1301" y="838"/>
                  </a:cubicBezTo>
                  <a:cubicBezTo>
                    <a:pt x="1301" y="838"/>
                    <a:pt x="1001" y="638"/>
                    <a:pt x="667" y="405"/>
                  </a:cubicBezTo>
                  <a:cubicBezTo>
                    <a:pt x="327" y="189"/>
                    <a:pt x="73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9" name="Google Shape;2189;p16"/>
            <p:cNvSpPr/>
            <p:nvPr/>
          </p:nvSpPr>
          <p:spPr>
            <a:xfrm>
              <a:off x="5375675" y="26085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1039" y="1"/>
                  </a:moveTo>
                  <a:cubicBezTo>
                    <a:pt x="692" y="1"/>
                    <a:pt x="408" y="190"/>
                    <a:pt x="267" y="952"/>
                  </a:cubicBezTo>
                  <a:cubicBezTo>
                    <a:pt x="67" y="1852"/>
                    <a:pt x="1" y="4020"/>
                    <a:pt x="401" y="4120"/>
                  </a:cubicBezTo>
                  <a:cubicBezTo>
                    <a:pt x="408" y="4122"/>
                    <a:pt x="415" y="4122"/>
                    <a:pt x="422" y="4122"/>
                  </a:cubicBezTo>
                  <a:cubicBezTo>
                    <a:pt x="858" y="4122"/>
                    <a:pt x="1572" y="2138"/>
                    <a:pt x="1768" y="1252"/>
                  </a:cubicBezTo>
                  <a:cubicBezTo>
                    <a:pt x="1935" y="351"/>
                    <a:pt x="1635" y="118"/>
                    <a:pt x="1235" y="18"/>
                  </a:cubicBezTo>
                  <a:cubicBezTo>
                    <a:pt x="1168" y="7"/>
                    <a:pt x="1102" y="1"/>
                    <a:pt x="10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0" name="Google Shape;2190;p16"/>
            <p:cNvSpPr/>
            <p:nvPr/>
          </p:nvSpPr>
          <p:spPr>
            <a:xfrm>
              <a:off x="5406525" y="245512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019" y="0"/>
                  </a:moveTo>
                  <a:cubicBezTo>
                    <a:pt x="692" y="0"/>
                    <a:pt x="403" y="189"/>
                    <a:pt x="234" y="951"/>
                  </a:cubicBezTo>
                  <a:cubicBezTo>
                    <a:pt x="67" y="1885"/>
                    <a:pt x="1" y="4020"/>
                    <a:pt x="401" y="4120"/>
                  </a:cubicBezTo>
                  <a:cubicBezTo>
                    <a:pt x="408" y="4121"/>
                    <a:pt x="414" y="4121"/>
                    <a:pt x="421" y="4121"/>
                  </a:cubicBezTo>
                  <a:cubicBezTo>
                    <a:pt x="826" y="4121"/>
                    <a:pt x="1571" y="2170"/>
                    <a:pt x="1735" y="1251"/>
                  </a:cubicBezTo>
                  <a:cubicBezTo>
                    <a:pt x="1935" y="350"/>
                    <a:pt x="1635" y="117"/>
                    <a:pt x="1202" y="17"/>
                  </a:cubicBezTo>
                  <a:cubicBezTo>
                    <a:pt x="1140" y="7"/>
                    <a:pt x="1079" y="0"/>
                    <a:pt x="10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1" name="Google Shape;2191;p16"/>
            <p:cNvSpPr/>
            <p:nvPr/>
          </p:nvSpPr>
          <p:spPr>
            <a:xfrm>
              <a:off x="5436550" y="230167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050" y="0"/>
                  </a:moveTo>
                  <a:cubicBezTo>
                    <a:pt x="716" y="0"/>
                    <a:pt x="408" y="190"/>
                    <a:pt x="267" y="951"/>
                  </a:cubicBezTo>
                  <a:cubicBezTo>
                    <a:pt x="101" y="1885"/>
                    <a:pt x="1" y="4020"/>
                    <a:pt x="434" y="4120"/>
                  </a:cubicBezTo>
                  <a:cubicBezTo>
                    <a:pt x="441" y="4121"/>
                    <a:pt x="447" y="4122"/>
                    <a:pt x="454" y="4122"/>
                  </a:cubicBezTo>
                  <a:cubicBezTo>
                    <a:pt x="858" y="4122"/>
                    <a:pt x="1572" y="2170"/>
                    <a:pt x="1769" y="1251"/>
                  </a:cubicBezTo>
                  <a:cubicBezTo>
                    <a:pt x="1935" y="351"/>
                    <a:pt x="1635" y="117"/>
                    <a:pt x="1235" y="17"/>
                  </a:cubicBezTo>
                  <a:cubicBezTo>
                    <a:pt x="1173" y="7"/>
                    <a:pt x="1111" y="0"/>
                    <a:pt x="10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2" name="Google Shape;2192;p16"/>
            <p:cNvSpPr/>
            <p:nvPr/>
          </p:nvSpPr>
          <p:spPr>
            <a:xfrm>
              <a:off x="5459075" y="2245375"/>
              <a:ext cx="37550" cy="7875"/>
            </a:xfrm>
            <a:custGeom>
              <a:rect b="b" l="l" r="r" t="t"/>
              <a:pathLst>
                <a:path extrusionOk="0" h="315" w="1502">
                  <a:moveTo>
                    <a:pt x="0" y="1"/>
                  </a:moveTo>
                  <a:cubicBezTo>
                    <a:pt x="0" y="34"/>
                    <a:pt x="334" y="134"/>
                    <a:pt x="734" y="234"/>
                  </a:cubicBezTo>
                  <a:cubicBezTo>
                    <a:pt x="1052" y="283"/>
                    <a:pt x="1315" y="314"/>
                    <a:pt x="1434" y="314"/>
                  </a:cubicBezTo>
                  <a:cubicBezTo>
                    <a:pt x="1477" y="314"/>
                    <a:pt x="1501" y="310"/>
                    <a:pt x="1501" y="301"/>
                  </a:cubicBezTo>
                  <a:cubicBezTo>
                    <a:pt x="1501" y="301"/>
                    <a:pt x="1168" y="234"/>
                    <a:pt x="767" y="134"/>
                  </a:cubicBezTo>
                  <a:cubicBezTo>
                    <a:pt x="334" y="68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3" name="Google Shape;2193;p16"/>
            <p:cNvSpPr/>
            <p:nvPr/>
          </p:nvSpPr>
          <p:spPr>
            <a:xfrm>
              <a:off x="5327300" y="2608550"/>
              <a:ext cx="49225" cy="103075"/>
            </a:xfrm>
            <a:custGeom>
              <a:rect b="b" l="l" r="r" t="t"/>
              <a:pathLst>
                <a:path extrusionOk="0" h="4123" w="1969">
                  <a:moveTo>
                    <a:pt x="917" y="1"/>
                  </a:moveTo>
                  <a:cubicBezTo>
                    <a:pt x="858" y="1"/>
                    <a:pt x="797" y="7"/>
                    <a:pt x="735" y="18"/>
                  </a:cubicBezTo>
                  <a:cubicBezTo>
                    <a:pt x="301" y="118"/>
                    <a:pt x="1" y="351"/>
                    <a:pt x="201" y="1252"/>
                  </a:cubicBezTo>
                  <a:cubicBezTo>
                    <a:pt x="365" y="2138"/>
                    <a:pt x="1110" y="4122"/>
                    <a:pt x="1516" y="4122"/>
                  </a:cubicBezTo>
                  <a:cubicBezTo>
                    <a:pt x="1522" y="4122"/>
                    <a:pt x="1529" y="4122"/>
                    <a:pt x="1535" y="4120"/>
                  </a:cubicBezTo>
                  <a:cubicBezTo>
                    <a:pt x="1969" y="4020"/>
                    <a:pt x="1869" y="1852"/>
                    <a:pt x="1702" y="952"/>
                  </a:cubicBezTo>
                  <a:cubicBezTo>
                    <a:pt x="1533" y="190"/>
                    <a:pt x="1244" y="1"/>
                    <a:pt x="9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4" name="Google Shape;2194;p16"/>
            <p:cNvSpPr/>
            <p:nvPr/>
          </p:nvSpPr>
          <p:spPr>
            <a:xfrm>
              <a:off x="5297275" y="245512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897" y="0"/>
                  </a:moveTo>
                  <a:cubicBezTo>
                    <a:pt x="834" y="0"/>
                    <a:pt x="769" y="7"/>
                    <a:pt x="701" y="17"/>
                  </a:cubicBezTo>
                  <a:cubicBezTo>
                    <a:pt x="301" y="117"/>
                    <a:pt x="1" y="350"/>
                    <a:pt x="168" y="1251"/>
                  </a:cubicBezTo>
                  <a:cubicBezTo>
                    <a:pt x="365" y="2170"/>
                    <a:pt x="1078" y="4121"/>
                    <a:pt x="1514" y="4121"/>
                  </a:cubicBezTo>
                  <a:cubicBezTo>
                    <a:pt x="1521" y="4121"/>
                    <a:pt x="1528" y="4121"/>
                    <a:pt x="1535" y="4120"/>
                  </a:cubicBezTo>
                  <a:cubicBezTo>
                    <a:pt x="1936" y="4020"/>
                    <a:pt x="1869" y="1885"/>
                    <a:pt x="1669" y="951"/>
                  </a:cubicBezTo>
                  <a:cubicBezTo>
                    <a:pt x="1528" y="189"/>
                    <a:pt x="1244" y="0"/>
                    <a:pt x="8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5" name="Google Shape;2195;p16"/>
            <p:cNvSpPr/>
            <p:nvPr/>
          </p:nvSpPr>
          <p:spPr>
            <a:xfrm>
              <a:off x="5266425" y="230167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917" y="0"/>
                  </a:moveTo>
                  <a:cubicBezTo>
                    <a:pt x="858" y="0"/>
                    <a:pt x="797" y="7"/>
                    <a:pt x="735" y="17"/>
                  </a:cubicBezTo>
                  <a:cubicBezTo>
                    <a:pt x="301" y="117"/>
                    <a:pt x="1" y="351"/>
                    <a:pt x="201" y="1251"/>
                  </a:cubicBezTo>
                  <a:cubicBezTo>
                    <a:pt x="365" y="2170"/>
                    <a:pt x="1110" y="4122"/>
                    <a:pt x="1515" y="4122"/>
                  </a:cubicBezTo>
                  <a:cubicBezTo>
                    <a:pt x="1522" y="4122"/>
                    <a:pt x="1529" y="4121"/>
                    <a:pt x="1535" y="4120"/>
                  </a:cubicBezTo>
                  <a:cubicBezTo>
                    <a:pt x="1935" y="4020"/>
                    <a:pt x="1869" y="1885"/>
                    <a:pt x="1702" y="951"/>
                  </a:cubicBezTo>
                  <a:cubicBezTo>
                    <a:pt x="1533" y="190"/>
                    <a:pt x="1244" y="0"/>
                    <a:pt x="9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6" name="Google Shape;2196;p16"/>
            <p:cNvSpPr/>
            <p:nvPr/>
          </p:nvSpPr>
          <p:spPr>
            <a:xfrm>
              <a:off x="5254750" y="2245375"/>
              <a:ext cx="38400" cy="7875"/>
            </a:xfrm>
            <a:custGeom>
              <a:rect b="b" l="l" r="r" t="t"/>
              <a:pathLst>
                <a:path extrusionOk="0" h="315" w="1536">
                  <a:moveTo>
                    <a:pt x="1502" y="1"/>
                  </a:moveTo>
                  <a:lnTo>
                    <a:pt x="1502" y="1"/>
                  </a:lnTo>
                  <a:cubicBezTo>
                    <a:pt x="1502" y="1"/>
                    <a:pt x="1168" y="68"/>
                    <a:pt x="768" y="134"/>
                  </a:cubicBezTo>
                  <a:cubicBezTo>
                    <a:pt x="334" y="234"/>
                    <a:pt x="1" y="301"/>
                    <a:pt x="34" y="301"/>
                  </a:cubicBezTo>
                  <a:cubicBezTo>
                    <a:pt x="34" y="310"/>
                    <a:pt x="58" y="314"/>
                    <a:pt x="101" y="314"/>
                  </a:cubicBezTo>
                  <a:cubicBezTo>
                    <a:pt x="218" y="314"/>
                    <a:pt x="475" y="283"/>
                    <a:pt x="768" y="234"/>
                  </a:cubicBezTo>
                  <a:cubicBezTo>
                    <a:pt x="1202" y="134"/>
                    <a:pt x="1535" y="34"/>
                    <a:pt x="15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7" name="Google Shape;2197;p16"/>
            <p:cNvSpPr/>
            <p:nvPr/>
          </p:nvSpPr>
          <p:spPr>
            <a:xfrm>
              <a:off x="5275600" y="2628650"/>
              <a:ext cx="80075" cy="91025"/>
            </a:xfrm>
            <a:custGeom>
              <a:rect b="b" l="l" r="r" t="t"/>
              <a:pathLst>
                <a:path extrusionOk="0" h="3641" w="3203">
                  <a:moveTo>
                    <a:pt x="955" y="1"/>
                  </a:moveTo>
                  <a:cubicBezTo>
                    <a:pt x="809" y="1"/>
                    <a:pt x="672" y="60"/>
                    <a:pt x="534" y="148"/>
                  </a:cubicBezTo>
                  <a:cubicBezTo>
                    <a:pt x="201" y="381"/>
                    <a:pt x="1" y="715"/>
                    <a:pt x="534" y="1482"/>
                  </a:cubicBezTo>
                  <a:cubicBezTo>
                    <a:pt x="1001" y="2228"/>
                    <a:pt x="2307" y="3640"/>
                    <a:pt x="2780" y="3640"/>
                  </a:cubicBezTo>
                  <a:cubicBezTo>
                    <a:pt x="2814" y="3640"/>
                    <a:pt x="2844" y="3633"/>
                    <a:pt x="2869" y="3617"/>
                  </a:cubicBezTo>
                  <a:cubicBezTo>
                    <a:pt x="3203" y="3383"/>
                    <a:pt x="2302" y="1415"/>
                    <a:pt x="1802" y="648"/>
                  </a:cubicBezTo>
                  <a:cubicBezTo>
                    <a:pt x="1468" y="167"/>
                    <a:pt x="1199" y="1"/>
                    <a:pt x="9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8" name="Google Shape;2198;p16"/>
            <p:cNvSpPr/>
            <p:nvPr/>
          </p:nvSpPr>
          <p:spPr>
            <a:xfrm>
              <a:off x="5188875" y="2498575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954" y="0"/>
                  </a:moveTo>
                  <a:cubicBezTo>
                    <a:pt x="809" y="0"/>
                    <a:pt x="671" y="60"/>
                    <a:pt x="534" y="147"/>
                  </a:cubicBezTo>
                  <a:cubicBezTo>
                    <a:pt x="201" y="380"/>
                    <a:pt x="1" y="714"/>
                    <a:pt x="534" y="1481"/>
                  </a:cubicBezTo>
                  <a:cubicBezTo>
                    <a:pt x="1001" y="2227"/>
                    <a:pt x="2307" y="3639"/>
                    <a:pt x="2780" y="3639"/>
                  </a:cubicBezTo>
                  <a:cubicBezTo>
                    <a:pt x="2814" y="3639"/>
                    <a:pt x="2844" y="3632"/>
                    <a:pt x="2869" y="3616"/>
                  </a:cubicBezTo>
                  <a:cubicBezTo>
                    <a:pt x="3203" y="3382"/>
                    <a:pt x="2302" y="1414"/>
                    <a:pt x="1802" y="647"/>
                  </a:cubicBezTo>
                  <a:cubicBezTo>
                    <a:pt x="1468" y="167"/>
                    <a:pt x="1199" y="0"/>
                    <a:pt x="9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9" name="Google Shape;2199;p16"/>
            <p:cNvSpPr/>
            <p:nvPr/>
          </p:nvSpPr>
          <p:spPr>
            <a:xfrm>
              <a:off x="5102150" y="2368475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938" y="1"/>
                  </a:moveTo>
                  <a:cubicBezTo>
                    <a:pt x="793" y="1"/>
                    <a:pt x="659" y="60"/>
                    <a:pt x="534" y="147"/>
                  </a:cubicBezTo>
                  <a:cubicBezTo>
                    <a:pt x="167" y="381"/>
                    <a:pt x="0" y="714"/>
                    <a:pt x="501" y="1481"/>
                  </a:cubicBezTo>
                  <a:cubicBezTo>
                    <a:pt x="998" y="2227"/>
                    <a:pt x="2307" y="3640"/>
                    <a:pt x="2752" y="3640"/>
                  </a:cubicBezTo>
                  <a:cubicBezTo>
                    <a:pt x="2785" y="3640"/>
                    <a:pt x="2813" y="3632"/>
                    <a:pt x="2836" y="3616"/>
                  </a:cubicBezTo>
                  <a:cubicBezTo>
                    <a:pt x="3203" y="3383"/>
                    <a:pt x="2302" y="1415"/>
                    <a:pt x="1768" y="647"/>
                  </a:cubicBezTo>
                  <a:cubicBezTo>
                    <a:pt x="1455" y="167"/>
                    <a:pt x="1181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0" name="Google Shape;2200;p16"/>
            <p:cNvSpPr/>
            <p:nvPr/>
          </p:nvSpPr>
          <p:spPr>
            <a:xfrm>
              <a:off x="5069625" y="2317000"/>
              <a:ext cx="31725" cy="21075"/>
            </a:xfrm>
            <a:custGeom>
              <a:rect b="b" l="l" r="r" t="t"/>
              <a:pathLst>
                <a:path extrusionOk="0" h="843" w="1269">
                  <a:moveTo>
                    <a:pt x="1263" y="1"/>
                  </a:moveTo>
                  <a:cubicBezTo>
                    <a:pt x="1224" y="1"/>
                    <a:pt x="943" y="189"/>
                    <a:pt x="634" y="405"/>
                  </a:cubicBezTo>
                  <a:cubicBezTo>
                    <a:pt x="267" y="638"/>
                    <a:pt x="0" y="838"/>
                    <a:pt x="0" y="838"/>
                  </a:cubicBezTo>
                  <a:cubicBezTo>
                    <a:pt x="0" y="841"/>
                    <a:pt x="3" y="843"/>
                    <a:pt x="8" y="843"/>
                  </a:cubicBezTo>
                  <a:cubicBezTo>
                    <a:pt x="58" y="843"/>
                    <a:pt x="363" y="685"/>
                    <a:pt x="668" y="472"/>
                  </a:cubicBezTo>
                  <a:cubicBezTo>
                    <a:pt x="1035" y="238"/>
                    <a:pt x="1268" y="5"/>
                    <a:pt x="1268" y="5"/>
                  </a:cubicBezTo>
                  <a:cubicBezTo>
                    <a:pt x="1268" y="2"/>
                    <a:pt x="1266" y="1"/>
                    <a:pt x="1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1" name="Google Shape;2201;p16"/>
            <p:cNvSpPr/>
            <p:nvPr/>
          </p:nvSpPr>
          <p:spPr>
            <a:xfrm>
              <a:off x="5238900" y="2667025"/>
              <a:ext cx="100100" cy="68375"/>
            </a:xfrm>
            <a:custGeom>
              <a:rect b="b" l="l" r="r" t="t"/>
              <a:pathLst>
                <a:path extrusionOk="0" h="2735" w="4004">
                  <a:moveTo>
                    <a:pt x="841" y="1"/>
                  </a:moveTo>
                  <a:cubicBezTo>
                    <a:pt x="592" y="1"/>
                    <a:pt x="431" y="143"/>
                    <a:pt x="301" y="347"/>
                  </a:cubicBezTo>
                  <a:cubicBezTo>
                    <a:pt x="68" y="681"/>
                    <a:pt x="1" y="1081"/>
                    <a:pt x="802" y="1581"/>
                  </a:cubicBezTo>
                  <a:cubicBezTo>
                    <a:pt x="1445" y="2029"/>
                    <a:pt x="2932" y="2734"/>
                    <a:pt x="3534" y="2734"/>
                  </a:cubicBezTo>
                  <a:cubicBezTo>
                    <a:pt x="3650" y="2734"/>
                    <a:pt x="3733" y="2708"/>
                    <a:pt x="3770" y="2649"/>
                  </a:cubicBezTo>
                  <a:cubicBezTo>
                    <a:pt x="4004" y="2315"/>
                    <a:pt x="2403" y="847"/>
                    <a:pt x="1635" y="314"/>
                  </a:cubicBezTo>
                  <a:cubicBezTo>
                    <a:pt x="1295" y="92"/>
                    <a:pt x="1040" y="1"/>
                    <a:pt x="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2" name="Google Shape;2202;p16"/>
            <p:cNvSpPr/>
            <p:nvPr/>
          </p:nvSpPr>
          <p:spPr>
            <a:xfrm>
              <a:off x="5108825" y="2579900"/>
              <a:ext cx="100100" cy="68425"/>
            </a:xfrm>
            <a:custGeom>
              <a:rect b="b" l="l" r="r" t="t"/>
              <a:pathLst>
                <a:path extrusionOk="0" h="2737" w="4004">
                  <a:moveTo>
                    <a:pt x="840" y="0"/>
                  </a:moveTo>
                  <a:cubicBezTo>
                    <a:pt x="591" y="0"/>
                    <a:pt x="430" y="144"/>
                    <a:pt x="300" y="330"/>
                  </a:cubicBezTo>
                  <a:cubicBezTo>
                    <a:pt x="67" y="697"/>
                    <a:pt x="0" y="1063"/>
                    <a:pt x="801" y="1597"/>
                  </a:cubicBezTo>
                  <a:cubicBezTo>
                    <a:pt x="1453" y="2022"/>
                    <a:pt x="2973" y="2737"/>
                    <a:pt x="3557" y="2737"/>
                  </a:cubicBezTo>
                  <a:cubicBezTo>
                    <a:pt x="3661" y="2737"/>
                    <a:pt x="3735" y="2715"/>
                    <a:pt x="3770" y="2665"/>
                  </a:cubicBezTo>
                  <a:cubicBezTo>
                    <a:pt x="4003" y="2298"/>
                    <a:pt x="2402" y="830"/>
                    <a:pt x="1635" y="330"/>
                  </a:cubicBezTo>
                  <a:cubicBezTo>
                    <a:pt x="1294" y="92"/>
                    <a:pt x="1038" y="0"/>
                    <a:pt x="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3" name="Google Shape;2203;p16"/>
            <p:cNvSpPr/>
            <p:nvPr/>
          </p:nvSpPr>
          <p:spPr>
            <a:xfrm>
              <a:off x="4979550" y="2493175"/>
              <a:ext cx="99275" cy="68425"/>
            </a:xfrm>
            <a:custGeom>
              <a:rect b="b" l="l" r="r" t="t"/>
              <a:pathLst>
                <a:path extrusionOk="0" h="2737" w="3971">
                  <a:moveTo>
                    <a:pt x="807" y="0"/>
                  </a:moveTo>
                  <a:cubicBezTo>
                    <a:pt x="558" y="0"/>
                    <a:pt x="397" y="144"/>
                    <a:pt x="268" y="329"/>
                  </a:cubicBezTo>
                  <a:cubicBezTo>
                    <a:pt x="34" y="696"/>
                    <a:pt x="1" y="1063"/>
                    <a:pt x="768" y="1597"/>
                  </a:cubicBezTo>
                  <a:cubicBezTo>
                    <a:pt x="1420" y="2022"/>
                    <a:pt x="2940" y="2737"/>
                    <a:pt x="3525" y="2737"/>
                  </a:cubicBezTo>
                  <a:cubicBezTo>
                    <a:pt x="3628" y="2737"/>
                    <a:pt x="3702" y="2715"/>
                    <a:pt x="3737" y="2664"/>
                  </a:cubicBezTo>
                  <a:cubicBezTo>
                    <a:pt x="3970" y="2298"/>
                    <a:pt x="2369" y="830"/>
                    <a:pt x="1602" y="329"/>
                  </a:cubicBezTo>
                  <a:cubicBezTo>
                    <a:pt x="1261" y="92"/>
                    <a:pt x="1006" y="0"/>
                    <a:pt x="8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4" name="Google Shape;2204;p16"/>
            <p:cNvSpPr/>
            <p:nvPr/>
          </p:nvSpPr>
          <p:spPr>
            <a:xfrm>
              <a:off x="4930350" y="2455525"/>
              <a:ext cx="21725" cy="31800"/>
            </a:xfrm>
            <a:custGeom>
              <a:rect b="b" l="l" r="r" t="t"/>
              <a:pathLst>
                <a:path extrusionOk="0" h="1272" w="869">
                  <a:moveTo>
                    <a:pt x="868" y="1"/>
                  </a:moveTo>
                  <a:lnTo>
                    <a:pt x="868" y="1"/>
                  </a:lnTo>
                  <a:cubicBezTo>
                    <a:pt x="835" y="1"/>
                    <a:pt x="668" y="268"/>
                    <a:pt x="401" y="635"/>
                  </a:cubicBezTo>
                  <a:cubicBezTo>
                    <a:pt x="168" y="968"/>
                    <a:pt x="1" y="1268"/>
                    <a:pt x="1" y="1268"/>
                  </a:cubicBezTo>
                  <a:cubicBezTo>
                    <a:pt x="3" y="1270"/>
                    <a:pt x="5" y="1271"/>
                    <a:pt x="8" y="1271"/>
                  </a:cubicBezTo>
                  <a:cubicBezTo>
                    <a:pt x="61" y="1271"/>
                    <a:pt x="281" y="1016"/>
                    <a:pt x="501" y="701"/>
                  </a:cubicBezTo>
                  <a:cubicBezTo>
                    <a:pt x="735" y="334"/>
                    <a:pt x="868" y="34"/>
                    <a:pt x="8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5" name="Google Shape;2205;p16"/>
            <p:cNvSpPr/>
            <p:nvPr/>
          </p:nvSpPr>
          <p:spPr>
            <a:xfrm>
              <a:off x="5220575" y="2717050"/>
              <a:ext cx="106750" cy="42275"/>
            </a:xfrm>
            <a:custGeom>
              <a:rect b="b" l="l" r="r" t="t"/>
              <a:pathLst>
                <a:path extrusionOk="0" h="1691" w="4270">
                  <a:moveTo>
                    <a:pt x="868" y="0"/>
                  </a:moveTo>
                  <a:cubicBezTo>
                    <a:pt x="316" y="0"/>
                    <a:pt x="154" y="258"/>
                    <a:pt x="100" y="581"/>
                  </a:cubicBezTo>
                  <a:cubicBezTo>
                    <a:pt x="0" y="981"/>
                    <a:pt x="100" y="1382"/>
                    <a:pt x="1034" y="1548"/>
                  </a:cubicBezTo>
                  <a:cubicBezTo>
                    <a:pt x="1459" y="1627"/>
                    <a:pt x="2166" y="1691"/>
                    <a:pt x="2801" y="1691"/>
                  </a:cubicBezTo>
                  <a:cubicBezTo>
                    <a:pt x="3513" y="1691"/>
                    <a:pt x="4135" y="1611"/>
                    <a:pt x="4170" y="1382"/>
                  </a:cubicBezTo>
                  <a:cubicBezTo>
                    <a:pt x="4270" y="981"/>
                    <a:pt x="2235" y="247"/>
                    <a:pt x="1334" y="47"/>
                  </a:cubicBezTo>
                  <a:cubicBezTo>
                    <a:pt x="1154" y="15"/>
                    <a:pt x="1000" y="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6" name="Google Shape;2206;p16"/>
            <p:cNvSpPr/>
            <p:nvPr/>
          </p:nvSpPr>
          <p:spPr>
            <a:xfrm>
              <a:off x="5067125" y="2686600"/>
              <a:ext cx="106775" cy="42300"/>
            </a:xfrm>
            <a:custGeom>
              <a:rect b="b" l="l" r="r" t="t"/>
              <a:pathLst>
                <a:path extrusionOk="0" h="1692" w="4271">
                  <a:moveTo>
                    <a:pt x="816" y="1"/>
                  </a:moveTo>
                  <a:cubicBezTo>
                    <a:pt x="306" y="1"/>
                    <a:pt x="153" y="252"/>
                    <a:pt x="100" y="565"/>
                  </a:cubicBezTo>
                  <a:cubicBezTo>
                    <a:pt x="0" y="998"/>
                    <a:pt x="134" y="1365"/>
                    <a:pt x="1034" y="1532"/>
                  </a:cubicBezTo>
                  <a:cubicBezTo>
                    <a:pt x="1459" y="1627"/>
                    <a:pt x="2166" y="1691"/>
                    <a:pt x="2802" y="1691"/>
                  </a:cubicBezTo>
                  <a:cubicBezTo>
                    <a:pt x="3513" y="1691"/>
                    <a:pt x="4135" y="1610"/>
                    <a:pt x="4170" y="1399"/>
                  </a:cubicBezTo>
                  <a:cubicBezTo>
                    <a:pt x="4270" y="965"/>
                    <a:pt x="2235" y="231"/>
                    <a:pt x="1335" y="64"/>
                  </a:cubicBezTo>
                  <a:cubicBezTo>
                    <a:pt x="1130" y="21"/>
                    <a:pt x="959" y="1"/>
                    <a:pt x="8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7" name="Google Shape;2207;p16"/>
            <p:cNvSpPr/>
            <p:nvPr/>
          </p:nvSpPr>
          <p:spPr>
            <a:xfrm>
              <a:off x="4913675" y="2655850"/>
              <a:ext cx="106775" cy="42600"/>
            </a:xfrm>
            <a:custGeom>
              <a:rect b="b" l="l" r="r" t="t"/>
              <a:pathLst>
                <a:path extrusionOk="0" h="1704" w="4271">
                  <a:moveTo>
                    <a:pt x="855" y="0"/>
                  </a:moveTo>
                  <a:cubicBezTo>
                    <a:pt x="333" y="0"/>
                    <a:pt x="154" y="276"/>
                    <a:pt x="101" y="594"/>
                  </a:cubicBezTo>
                  <a:cubicBezTo>
                    <a:pt x="1" y="994"/>
                    <a:pt x="134" y="1361"/>
                    <a:pt x="1035" y="1561"/>
                  </a:cubicBezTo>
                  <a:cubicBezTo>
                    <a:pt x="1460" y="1640"/>
                    <a:pt x="2166" y="1704"/>
                    <a:pt x="2805" y="1704"/>
                  </a:cubicBezTo>
                  <a:cubicBezTo>
                    <a:pt x="3520" y="1704"/>
                    <a:pt x="4151" y="1624"/>
                    <a:pt x="4204" y="1395"/>
                  </a:cubicBezTo>
                  <a:cubicBezTo>
                    <a:pt x="4270" y="994"/>
                    <a:pt x="2236" y="227"/>
                    <a:pt x="1335" y="60"/>
                  </a:cubicBezTo>
                  <a:cubicBezTo>
                    <a:pt x="1149" y="19"/>
                    <a:pt x="991" y="0"/>
                    <a:pt x="8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8" name="Google Shape;2208;p16"/>
            <p:cNvSpPr/>
            <p:nvPr/>
          </p:nvSpPr>
          <p:spPr>
            <a:xfrm>
              <a:off x="4858650" y="2641500"/>
              <a:ext cx="9200" cy="37550"/>
            </a:xfrm>
            <a:custGeom>
              <a:rect b="b" l="l" r="r" t="t"/>
              <a:pathLst>
                <a:path extrusionOk="0" h="1502" w="368">
                  <a:moveTo>
                    <a:pt x="334" y="0"/>
                  </a:moveTo>
                  <a:cubicBezTo>
                    <a:pt x="300" y="0"/>
                    <a:pt x="234" y="334"/>
                    <a:pt x="167" y="734"/>
                  </a:cubicBezTo>
                  <a:cubicBezTo>
                    <a:pt x="67" y="1168"/>
                    <a:pt x="0" y="1502"/>
                    <a:pt x="33" y="1502"/>
                  </a:cubicBezTo>
                  <a:cubicBezTo>
                    <a:pt x="67" y="1502"/>
                    <a:pt x="167" y="1168"/>
                    <a:pt x="267" y="768"/>
                  </a:cubicBezTo>
                  <a:cubicBezTo>
                    <a:pt x="334" y="334"/>
                    <a:pt x="367" y="0"/>
                    <a:pt x="3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9" name="Google Shape;2209;p16"/>
            <p:cNvSpPr/>
            <p:nvPr/>
          </p:nvSpPr>
          <p:spPr>
            <a:xfrm>
              <a:off x="5220575" y="2764700"/>
              <a:ext cx="106750" cy="42600"/>
            </a:xfrm>
            <a:custGeom>
              <a:rect b="b" l="l" r="r" t="t"/>
              <a:pathLst>
                <a:path extrusionOk="0" h="1704" w="4270">
                  <a:moveTo>
                    <a:pt x="2801" y="0"/>
                  </a:moveTo>
                  <a:cubicBezTo>
                    <a:pt x="2166" y="0"/>
                    <a:pt x="1459" y="64"/>
                    <a:pt x="1034" y="143"/>
                  </a:cubicBezTo>
                  <a:cubicBezTo>
                    <a:pt x="100" y="343"/>
                    <a:pt x="0" y="710"/>
                    <a:pt x="100" y="1110"/>
                  </a:cubicBezTo>
                  <a:cubicBezTo>
                    <a:pt x="153" y="1428"/>
                    <a:pt x="311" y="1704"/>
                    <a:pt x="842" y="1704"/>
                  </a:cubicBezTo>
                  <a:cubicBezTo>
                    <a:pt x="979" y="1704"/>
                    <a:pt x="1142" y="1685"/>
                    <a:pt x="1334" y="1644"/>
                  </a:cubicBezTo>
                  <a:cubicBezTo>
                    <a:pt x="2235" y="1477"/>
                    <a:pt x="4270" y="710"/>
                    <a:pt x="4170" y="310"/>
                  </a:cubicBezTo>
                  <a:cubicBezTo>
                    <a:pt x="4135" y="80"/>
                    <a:pt x="3513" y="0"/>
                    <a:pt x="28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0" name="Google Shape;2210;p16"/>
            <p:cNvSpPr/>
            <p:nvPr/>
          </p:nvSpPr>
          <p:spPr>
            <a:xfrm>
              <a:off x="5067125" y="2795125"/>
              <a:ext cx="106775" cy="42725"/>
            </a:xfrm>
            <a:custGeom>
              <a:rect b="b" l="l" r="r" t="t"/>
              <a:pathLst>
                <a:path extrusionOk="0" h="1709" w="4271">
                  <a:moveTo>
                    <a:pt x="2802" y="1"/>
                  </a:moveTo>
                  <a:cubicBezTo>
                    <a:pt x="2166" y="1"/>
                    <a:pt x="1459" y="66"/>
                    <a:pt x="1034" y="160"/>
                  </a:cubicBezTo>
                  <a:cubicBezTo>
                    <a:pt x="134" y="327"/>
                    <a:pt x="0" y="694"/>
                    <a:pt x="100" y="1127"/>
                  </a:cubicBezTo>
                  <a:cubicBezTo>
                    <a:pt x="154" y="1450"/>
                    <a:pt x="317" y="1708"/>
                    <a:pt x="868" y="1708"/>
                  </a:cubicBezTo>
                  <a:cubicBezTo>
                    <a:pt x="1000" y="1708"/>
                    <a:pt x="1154" y="1693"/>
                    <a:pt x="1335" y="1661"/>
                  </a:cubicBezTo>
                  <a:cubicBezTo>
                    <a:pt x="2235" y="1461"/>
                    <a:pt x="4270" y="727"/>
                    <a:pt x="4170" y="293"/>
                  </a:cubicBezTo>
                  <a:cubicBezTo>
                    <a:pt x="4135" y="82"/>
                    <a:pt x="3513" y="1"/>
                    <a:pt x="28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1" name="Google Shape;2211;p16"/>
            <p:cNvSpPr/>
            <p:nvPr/>
          </p:nvSpPr>
          <p:spPr>
            <a:xfrm>
              <a:off x="4913675" y="2825575"/>
              <a:ext cx="106775" cy="42700"/>
            </a:xfrm>
            <a:custGeom>
              <a:rect b="b" l="l" r="r" t="t"/>
              <a:pathLst>
                <a:path extrusionOk="0" h="1708" w="4271">
                  <a:moveTo>
                    <a:pt x="2805" y="0"/>
                  </a:moveTo>
                  <a:cubicBezTo>
                    <a:pt x="2166" y="0"/>
                    <a:pt x="1460" y="64"/>
                    <a:pt x="1035" y="143"/>
                  </a:cubicBezTo>
                  <a:cubicBezTo>
                    <a:pt x="134" y="343"/>
                    <a:pt x="1" y="710"/>
                    <a:pt x="101" y="1110"/>
                  </a:cubicBezTo>
                  <a:cubicBezTo>
                    <a:pt x="153" y="1450"/>
                    <a:pt x="328" y="1707"/>
                    <a:pt x="833" y="1707"/>
                  </a:cubicBezTo>
                  <a:cubicBezTo>
                    <a:pt x="973" y="1707"/>
                    <a:pt x="1139" y="1687"/>
                    <a:pt x="1335" y="1644"/>
                  </a:cubicBezTo>
                  <a:cubicBezTo>
                    <a:pt x="2236" y="1477"/>
                    <a:pt x="4270" y="710"/>
                    <a:pt x="4204" y="310"/>
                  </a:cubicBezTo>
                  <a:cubicBezTo>
                    <a:pt x="4151" y="81"/>
                    <a:pt x="3520" y="0"/>
                    <a:pt x="28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2" name="Google Shape;2212;p16"/>
            <p:cNvSpPr/>
            <p:nvPr/>
          </p:nvSpPr>
          <p:spPr>
            <a:xfrm>
              <a:off x="4858650" y="2844975"/>
              <a:ext cx="9200" cy="37550"/>
            </a:xfrm>
            <a:custGeom>
              <a:rect b="b" l="l" r="r" t="t"/>
              <a:pathLst>
                <a:path extrusionOk="0" h="1502" w="368">
                  <a:moveTo>
                    <a:pt x="33" y="1"/>
                  </a:moveTo>
                  <a:lnTo>
                    <a:pt x="33" y="1"/>
                  </a:lnTo>
                  <a:cubicBezTo>
                    <a:pt x="0" y="34"/>
                    <a:pt x="67" y="368"/>
                    <a:pt x="167" y="768"/>
                  </a:cubicBezTo>
                  <a:cubicBezTo>
                    <a:pt x="234" y="1168"/>
                    <a:pt x="300" y="1502"/>
                    <a:pt x="334" y="1502"/>
                  </a:cubicBezTo>
                  <a:cubicBezTo>
                    <a:pt x="367" y="1502"/>
                    <a:pt x="334" y="1168"/>
                    <a:pt x="267" y="735"/>
                  </a:cubicBezTo>
                  <a:cubicBezTo>
                    <a:pt x="167" y="334"/>
                    <a:pt x="67" y="1"/>
                    <a:pt x="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3" name="Google Shape;2213;p16"/>
            <p:cNvSpPr/>
            <p:nvPr/>
          </p:nvSpPr>
          <p:spPr>
            <a:xfrm>
              <a:off x="5238900" y="2788975"/>
              <a:ext cx="100100" cy="68425"/>
            </a:xfrm>
            <a:custGeom>
              <a:rect b="b" l="l" r="r" t="t"/>
              <a:pathLst>
                <a:path extrusionOk="0" h="2737" w="4004">
                  <a:moveTo>
                    <a:pt x="3558" y="0"/>
                  </a:moveTo>
                  <a:cubicBezTo>
                    <a:pt x="2973" y="0"/>
                    <a:pt x="1454" y="715"/>
                    <a:pt x="802" y="1140"/>
                  </a:cubicBezTo>
                  <a:cubicBezTo>
                    <a:pt x="1" y="1674"/>
                    <a:pt x="68" y="2041"/>
                    <a:pt x="301" y="2407"/>
                  </a:cubicBezTo>
                  <a:cubicBezTo>
                    <a:pt x="431" y="2593"/>
                    <a:pt x="592" y="2737"/>
                    <a:pt x="840" y="2737"/>
                  </a:cubicBezTo>
                  <a:cubicBezTo>
                    <a:pt x="1039" y="2737"/>
                    <a:pt x="1295" y="2645"/>
                    <a:pt x="1635" y="2407"/>
                  </a:cubicBezTo>
                  <a:cubicBezTo>
                    <a:pt x="2403" y="1907"/>
                    <a:pt x="4004" y="439"/>
                    <a:pt x="3770" y="72"/>
                  </a:cubicBezTo>
                  <a:cubicBezTo>
                    <a:pt x="3735" y="22"/>
                    <a:pt x="3661" y="0"/>
                    <a:pt x="35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4" name="Google Shape;2214;p16"/>
            <p:cNvSpPr/>
            <p:nvPr/>
          </p:nvSpPr>
          <p:spPr>
            <a:xfrm>
              <a:off x="5108825" y="2875700"/>
              <a:ext cx="100100" cy="68450"/>
            </a:xfrm>
            <a:custGeom>
              <a:rect b="b" l="l" r="r" t="t"/>
              <a:pathLst>
                <a:path extrusionOk="0" h="2738" w="4004">
                  <a:moveTo>
                    <a:pt x="3557" y="0"/>
                  </a:moveTo>
                  <a:cubicBezTo>
                    <a:pt x="2973" y="0"/>
                    <a:pt x="1453" y="715"/>
                    <a:pt x="801" y="1140"/>
                  </a:cubicBezTo>
                  <a:cubicBezTo>
                    <a:pt x="0" y="1674"/>
                    <a:pt x="67" y="2041"/>
                    <a:pt x="300" y="2408"/>
                  </a:cubicBezTo>
                  <a:cubicBezTo>
                    <a:pt x="430" y="2593"/>
                    <a:pt x="591" y="2737"/>
                    <a:pt x="840" y="2737"/>
                  </a:cubicBezTo>
                  <a:cubicBezTo>
                    <a:pt x="1038" y="2737"/>
                    <a:pt x="1294" y="2645"/>
                    <a:pt x="1635" y="2408"/>
                  </a:cubicBezTo>
                  <a:cubicBezTo>
                    <a:pt x="2402" y="1907"/>
                    <a:pt x="4003" y="440"/>
                    <a:pt x="3770" y="73"/>
                  </a:cubicBezTo>
                  <a:cubicBezTo>
                    <a:pt x="3735" y="23"/>
                    <a:pt x="3661" y="0"/>
                    <a:pt x="3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5" name="Google Shape;2215;p16"/>
            <p:cNvSpPr/>
            <p:nvPr/>
          </p:nvSpPr>
          <p:spPr>
            <a:xfrm>
              <a:off x="4979550" y="2962425"/>
              <a:ext cx="99275" cy="68450"/>
            </a:xfrm>
            <a:custGeom>
              <a:rect b="b" l="l" r="r" t="t"/>
              <a:pathLst>
                <a:path extrusionOk="0" h="2738" w="3971">
                  <a:moveTo>
                    <a:pt x="3525" y="0"/>
                  </a:moveTo>
                  <a:cubicBezTo>
                    <a:pt x="2940" y="0"/>
                    <a:pt x="1420" y="715"/>
                    <a:pt x="768" y="1140"/>
                  </a:cubicBezTo>
                  <a:cubicBezTo>
                    <a:pt x="1" y="1674"/>
                    <a:pt x="34" y="2041"/>
                    <a:pt x="268" y="2408"/>
                  </a:cubicBezTo>
                  <a:cubicBezTo>
                    <a:pt x="397" y="2593"/>
                    <a:pt x="558" y="2737"/>
                    <a:pt x="807" y="2737"/>
                  </a:cubicBezTo>
                  <a:cubicBezTo>
                    <a:pt x="1006" y="2737"/>
                    <a:pt x="1261" y="2645"/>
                    <a:pt x="1602" y="2408"/>
                  </a:cubicBezTo>
                  <a:cubicBezTo>
                    <a:pt x="2369" y="1907"/>
                    <a:pt x="3970" y="440"/>
                    <a:pt x="3737" y="73"/>
                  </a:cubicBezTo>
                  <a:cubicBezTo>
                    <a:pt x="3702" y="23"/>
                    <a:pt x="3628" y="0"/>
                    <a:pt x="352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6" name="Google Shape;2216;p16"/>
            <p:cNvSpPr/>
            <p:nvPr/>
          </p:nvSpPr>
          <p:spPr>
            <a:xfrm>
              <a:off x="4930350" y="3036700"/>
              <a:ext cx="21725" cy="31800"/>
            </a:xfrm>
            <a:custGeom>
              <a:rect b="b" l="l" r="r" t="t"/>
              <a:pathLst>
                <a:path extrusionOk="0" h="1272" w="869">
                  <a:moveTo>
                    <a:pt x="8" y="1"/>
                  </a:moveTo>
                  <a:cubicBezTo>
                    <a:pt x="5" y="1"/>
                    <a:pt x="3" y="2"/>
                    <a:pt x="1" y="4"/>
                  </a:cubicBezTo>
                  <a:cubicBezTo>
                    <a:pt x="1" y="4"/>
                    <a:pt x="168" y="304"/>
                    <a:pt x="401" y="638"/>
                  </a:cubicBezTo>
                  <a:cubicBezTo>
                    <a:pt x="668" y="1005"/>
                    <a:pt x="835" y="1271"/>
                    <a:pt x="868" y="1271"/>
                  </a:cubicBezTo>
                  <a:cubicBezTo>
                    <a:pt x="868" y="1238"/>
                    <a:pt x="735" y="938"/>
                    <a:pt x="501" y="604"/>
                  </a:cubicBezTo>
                  <a:cubicBezTo>
                    <a:pt x="281" y="258"/>
                    <a:pt x="61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7" name="Google Shape;2217;p16"/>
            <p:cNvSpPr/>
            <p:nvPr/>
          </p:nvSpPr>
          <p:spPr>
            <a:xfrm>
              <a:off x="5275600" y="2804375"/>
              <a:ext cx="80075" cy="91225"/>
            </a:xfrm>
            <a:custGeom>
              <a:rect b="b" l="l" r="r" t="t"/>
              <a:pathLst>
                <a:path extrusionOk="0" h="3649" w="3203">
                  <a:moveTo>
                    <a:pt x="2782" y="0"/>
                  </a:moveTo>
                  <a:cubicBezTo>
                    <a:pt x="2310" y="0"/>
                    <a:pt x="1001" y="1442"/>
                    <a:pt x="534" y="2158"/>
                  </a:cubicBezTo>
                  <a:cubicBezTo>
                    <a:pt x="1" y="2926"/>
                    <a:pt x="201" y="3259"/>
                    <a:pt x="534" y="3493"/>
                  </a:cubicBezTo>
                  <a:cubicBezTo>
                    <a:pt x="676" y="3583"/>
                    <a:pt x="818" y="3648"/>
                    <a:pt x="969" y="3648"/>
                  </a:cubicBezTo>
                  <a:cubicBezTo>
                    <a:pt x="1210" y="3648"/>
                    <a:pt x="1475" y="3484"/>
                    <a:pt x="1802" y="2992"/>
                  </a:cubicBezTo>
                  <a:cubicBezTo>
                    <a:pt x="2302" y="2225"/>
                    <a:pt x="3203" y="257"/>
                    <a:pt x="2869" y="23"/>
                  </a:cubicBezTo>
                  <a:cubicBezTo>
                    <a:pt x="2845" y="8"/>
                    <a:pt x="2815" y="0"/>
                    <a:pt x="2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8" name="Google Shape;2218;p16"/>
            <p:cNvSpPr/>
            <p:nvPr/>
          </p:nvSpPr>
          <p:spPr>
            <a:xfrm>
              <a:off x="5188875" y="2934475"/>
              <a:ext cx="80075" cy="90975"/>
            </a:xfrm>
            <a:custGeom>
              <a:rect b="b" l="l" r="r" t="t"/>
              <a:pathLst>
                <a:path extrusionOk="0" h="3639" w="3203">
                  <a:moveTo>
                    <a:pt x="2781" y="0"/>
                  </a:moveTo>
                  <a:cubicBezTo>
                    <a:pt x="2310" y="0"/>
                    <a:pt x="1001" y="1442"/>
                    <a:pt x="534" y="2158"/>
                  </a:cubicBezTo>
                  <a:cubicBezTo>
                    <a:pt x="1" y="2925"/>
                    <a:pt x="201" y="3259"/>
                    <a:pt x="534" y="3492"/>
                  </a:cubicBezTo>
                  <a:cubicBezTo>
                    <a:pt x="671" y="3580"/>
                    <a:pt x="809" y="3639"/>
                    <a:pt x="954" y="3639"/>
                  </a:cubicBezTo>
                  <a:cubicBezTo>
                    <a:pt x="1199" y="3639"/>
                    <a:pt x="1468" y="3472"/>
                    <a:pt x="1802" y="2992"/>
                  </a:cubicBezTo>
                  <a:cubicBezTo>
                    <a:pt x="2302" y="2225"/>
                    <a:pt x="3203" y="257"/>
                    <a:pt x="2869" y="23"/>
                  </a:cubicBezTo>
                  <a:cubicBezTo>
                    <a:pt x="2845" y="8"/>
                    <a:pt x="2815" y="0"/>
                    <a:pt x="2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9" name="Google Shape;2219;p16"/>
            <p:cNvSpPr/>
            <p:nvPr/>
          </p:nvSpPr>
          <p:spPr>
            <a:xfrm>
              <a:off x="5102150" y="3064550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2752" y="0"/>
                  </a:moveTo>
                  <a:cubicBezTo>
                    <a:pt x="2307" y="0"/>
                    <a:pt x="998" y="1413"/>
                    <a:pt x="501" y="2159"/>
                  </a:cubicBezTo>
                  <a:cubicBezTo>
                    <a:pt x="0" y="2926"/>
                    <a:pt x="167" y="3260"/>
                    <a:pt x="534" y="3493"/>
                  </a:cubicBezTo>
                  <a:cubicBezTo>
                    <a:pt x="659" y="3580"/>
                    <a:pt x="793" y="3640"/>
                    <a:pt x="938" y="3640"/>
                  </a:cubicBezTo>
                  <a:cubicBezTo>
                    <a:pt x="1181" y="3640"/>
                    <a:pt x="1455" y="3473"/>
                    <a:pt x="1768" y="2993"/>
                  </a:cubicBezTo>
                  <a:cubicBezTo>
                    <a:pt x="2302" y="2226"/>
                    <a:pt x="3203" y="257"/>
                    <a:pt x="2836" y="24"/>
                  </a:cubicBezTo>
                  <a:cubicBezTo>
                    <a:pt x="2813" y="8"/>
                    <a:pt x="2785" y="0"/>
                    <a:pt x="2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0" name="Google Shape;2220;p16"/>
            <p:cNvSpPr/>
            <p:nvPr/>
          </p:nvSpPr>
          <p:spPr>
            <a:xfrm>
              <a:off x="5069625" y="3185950"/>
              <a:ext cx="31725" cy="21075"/>
            </a:xfrm>
            <a:custGeom>
              <a:rect b="b" l="l" r="r" t="t"/>
              <a:pathLst>
                <a:path extrusionOk="0" h="843" w="1269">
                  <a:moveTo>
                    <a:pt x="8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38"/>
                    <a:pt x="267" y="205"/>
                    <a:pt x="634" y="438"/>
                  </a:cubicBezTo>
                  <a:cubicBezTo>
                    <a:pt x="943" y="655"/>
                    <a:pt x="1224" y="842"/>
                    <a:pt x="1263" y="842"/>
                  </a:cubicBezTo>
                  <a:cubicBezTo>
                    <a:pt x="1266" y="842"/>
                    <a:pt x="1268" y="841"/>
                    <a:pt x="1268" y="839"/>
                  </a:cubicBezTo>
                  <a:cubicBezTo>
                    <a:pt x="1268" y="839"/>
                    <a:pt x="1035" y="605"/>
                    <a:pt x="668" y="372"/>
                  </a:cubicBezTo>
                  <a:cubicBezTo>
                    <a:pt x="363" y="158"/>
                    <a:pt x="58" y="0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1" name="Google Shape;2221;p16"/>
            <p:cNvSpPr/>
            <p:nvPr/>
          </p:nvSpPr>
          <p:spPr>
            <a:xfrm>
              <a:off x="5327300" y="2813200"/>
              <a:ext cx="49225" cy="102550"/>
            </a:xfrm>
            <a:custGeom>
              <a:rect b="b" l="l" r="r" t="t"/>
              <a:pathLst>
                <a:path extrusionOk="0" h="4102" w="1969">
                  <a:moveTo>
                    <a:pt x="1506" y="1"/>
                  </a:moveTo>
                  <a:cubicBezTo>
                    <a:pt x="1099" y="1"/>
                    <a:pt x="364" y="1960"/>
                    <a:pt x="201" y="2839"/>
                  </a:cubicBezTo>
                  <a:cubicBezTo>
                    <a:pt x="1" y="3740"/>
                    <a:pt x="301" y="4007"/>
                    <a:pt x="735" y="4074"/>
                  </a:cubicBezTo>
                  <a:cubicBezTo>
                    <a:pt x="806" y="4091"/>
                    <a:pt x="876" y="4102"/>
                    <a:pt x="945" y="4102"/>
                  </a:cubicBezTo>
                  <a:cubicBezTo>
                    <a:pt x="1260" y="4102"/>
                    <a:pt x="1538" y="3880"/>
                    <a:pt x="1702" y="3140"/>
                  </a:cubicBezTo>
                  <a:cubicBezTo>
                    <a:pt x="1869" y="2239"/>
                    <a:pt x="1969" y="71"/>
                    <a:pt x="1535" y="4"/>
                  </a:cubicBezTo>
                  <a:cubicBezTo>
                    <a:pt x="1526" y="2"/>
                    <a:pt x="1516" y="1"/>
                    <a:pt x="15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2" name="Google Shape;2222;p16"/>
            <p:cNvSpPr/>
            <p:nvPr/>
          </p:nvSpPr>
          <p:spPr>
            <a:xfrm>
              <a:off x="5297275" y="29658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1514" y="1"/>
                  </a:moveTo>
                  <a:cubicBezTo>
                    <a:pt x="1078" y="1"/>
                    <a:pt x="365" y="1985"/>
                    <a:pt x="168" y="2871"/>
                  </a:cubicBezTo>
                  <a:cubicBezTo>
                    <a:pt x="1" y="3772"/>
                    <a:pt x="301" y="4039"/>
                    <a:pt x="701" y="4105"/>
                  </a:cubicBezTo>
                  <a:cubicBezTo>
                    <a:pt x="769" y="4116"/>
                    <a:pt x="834" y="4122"/>
                    <a:pt x="897" y="4122"/>
                  </a:cubicBezTo>
                  <a:cubicBezTo>
                    <a:pt x="1244" y="4122"/>
                    <a:pt x="1528" y="3933"/>
                    <a:pt x="1669" y="3171"/>
                  </a:cubicBezTo>
                  <a:cubicBezTo>
                    <a:pt x="1869" y="2271"/>
                    <a:pt x="1936" y="103"/>
                    <a:pt x="1535" y="2"/>
                  </a:cubicBezTo>
                  <a:cubicBezTo>
                    <a:pt x="1528" y="1"/>
                    <a:pt x="1521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3" name="Google Shape;2223;p16"/>
            <p:cNvSpPr/>
            <p:nvPr/>
          </p:nvSpPr>
          <p:spPr>
            <a:xfrm>
              <a:off x="5266425" y="3119300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516" y="1"/>
                  </a:moveTo>
                  <a:cubicBezTo>
                    <a:pt x="1110" y="1"/>
                    <a:pt x="365" y="1985"/>
                    <a:pt x="201" y="2871"/>
                  </a:cubicBezTo>
                  <a:cubicBezTo>
                    <a:pt x="1" y="3772"/>
                    <a:pt x="301" y="4005"/>
                    <a:pt x="735" y="4105"/>
                  </a:cubicBezTo>
                  <a:cubicBezTo>
                    <a:pt x="797" y="4115"/>
                    <a:pt x="858" y="4122"/>
                    <a:pt x="917" y="4122"/>
                  </a:cubicBezTo>
                  <a:cubicBezTo>
                    <a:pt x="1244" y="4122"/>
                    <a:pt x="1533" y="3933"/>
                    <a:pt x="1702" y="3171"/>
                  </a:cubicBezTo>
                  <a:cubicBezTo>
                    <a:pt x="1869" y="2237"/>
                    <a:pt x="1935" y="102"/>
                    <a:pt x="1535" y="2"/>
                  </a:cubicBezTo>
                  <a:cubicBezTo>
                    <a:pt x="1529" y="1"/>
                    <a:pt x="1522" y="1"/>
                    <a:pt x="15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4" name="Google Shape;2224;p16"/>
            <p:cNvSpPr/>
            <p:nvPr/>
          </p:nvSpPr>
          <p:spPr>
            <a:xfrm>
              <a:off x="5254750" y="3270800"/>
              <a:ext cx="38400" cy="7850"/>
            </a:xfrm>
            <a:custGeom>
              <a:rect b="b" l="l" r="r" t="t"/>
              <a:pathLst>
                <a:path extrusionOk="0" h="314" w="1536">
                  <a:moveTo>
                    <a:pt x="101" y="0"/>
                  </a:moveTo>
                  <a:cubicBezTo>
                    <a:pt x="58" y="0"/>
                    <a:pt x="34" y="4"/>
                    <a:pt x="34" y="13"/>
                  </a:cubicBezTo>
                  <a:cubicBezTo>
                    <a:pt x="1" y="13"/>
                    <a:pt x="334" y="113"/>
                    <a:pt x="768" y="180"/>
                  </a:cubicBezTo>
                  <a:cubicBezTo>
                    <a:pt x="1168" y="280"/>
                    <a:pt x="1502" y="313"/>
                    <a:pt x="1502" y="313"/>
                  </a:cubicBezTo>
                  <a:cubicBezTo>
                    <a:pt x="1535" y="280"/>
                    <a:pt x="1202" y="180"/>
                    <a:pt x="768" y="80"/>
                  </a:cubicBezTo>
                  <a:cubicBezTo>
                    <a:pt x="475" y="31"/>
                    <a:pt x="218" y="0"/>
                    <a:pt x="1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5" name="Google Shape;2225;p16"/>
            <p:cNvSpPr/>
            <p:nvPr/>
          </p:nvSpPr>
          <p:spPr>
            <a:xfrm>
              <a:off x="5368175" y="2122800"/>
              <a:ext cx="15875" cy="308575"/>
            </a:xfrm>
            <a:custGeom>
              <a:rect b="b" l="l" r="r" t="t"/>
              <a:pathLst>
                <a:path extrusionOk="0" h="12343" w="635">
                  <a:moveTo>
                    <a:pt x="301" y="0"/>
                  </a:moveTo>
                  <a:cubicBezTo>
                    <a:pt x="301" y="167"/>
                    <a:pt x="301" y="301"/>
                    <a:pt x="301" y="434"/>
                  </a:cubicBezTo>
                  <a:cubicBezTo>
                    <a:pt x="301" y="567"/>
                    <a:pt x="267" y="667"/>
                    <a:pt x="267" y="801"/>
                  </a:cubicBezTo>
                  <a:cubicBezTo>
                    <a:pt x="234" y="1401"/>
                    <a:pt x="200" y="2135"/>
                    <a:pt x="134" y="3269"/>
                  </a:cubicBezTo>
                  <a:cubicBezTo>
                    <a:pt x="67" y="4637"/>
                    <a:pt x="0" y="6905"/>
                    <a:pt x="0" y="8840"/>
                  </a:cubicBezTo>
                  <a:cubicBezTo>
                    <a:pt x="0" y="10741"/>
                    <a:pt x="134" y="12342"/>
                    <a:pt x="301" y="12342"/>
                  </a:cubicBezTo>
                  <a:cubicBezTo>
                    <a:pt x="501" y="12342"/>
                    <a:pt x="601" y="10741"/>
                    <a:pt x="634" y="8840"/>
                  </a:cubicBezTo>
                  <a:cubicBezTo>
                    <a:pt x="634" y="6905"/>
                    <a:pt x="534" y="4637"/>
                    <a:pt x="467" y="3269"/>
                  </a:cubicBezTo>
                  <a:cubicBezTo>
                    <a:pt x="401" y="2135"/>
                    <a:pt x="367" y="1401"/>
                    <a:pt x="334" y="801"/>
                  </a:cubicBezTo>
                  <a:cubicBezTo>
                    <a:pt x="334" y="667"/>
                    <a:pt x="334" y="567"/>
                    <a:pt x="334" y="434"/>
                  </a:cubicBezTo>
                  <a:cubicBezTo>
                    <a:pt x="334" y="301"/>
                    <a:pt x="301" y="167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6" name="Google Shape;2226;p16"/>
            <p:cNvSpPr/>
            <p:nvPr/>
          </p:nvSpPr>
          <p:spPr>
            <a:xfrm>
              <a:off x="5131350" y="2171175"/>
              <a:ext cx="121775" cy="285275"/>
            </a:xfrm>
            <a:custGeom>
              <a:rect b="b" l="l" r="r" t="t"/>
              <a:pathLst>
                <a:path extrusionOk="0" h="11411" w="4871">
                  <a:moveTo>
                    <a:pt x="0" y="0"/>
                  </a:moveTo>
                  <a:cubicBezTo>
                    <a:pt x="67" y="167"/>
                    <a:pt x="100" y="300"/>
                    <a:pt x="167" y="434"/>
                  </a:cubicBezTo>
                  <a:cubicBezTo>
                    <a:pt x="200" y="534"/>
                    <a:pt x="233" y="634"/>
                    <a:pt x="267" y="767"/>
                  </a:cubicBezTo>
                  <a:cubicBezTo>
                    <a:pt x="467" y="1334"/>
                    <a:pt x="700" y="2001"/>
                    <a:pt x="1101" y="3102"/>
                  </a:cubicBezTo>
                  <a:cubicBezTo>
                    <a:pt x="1568" y="4403"/>
                    <a:pt x="2335" y="6538"/>
                    <a:pt x="3102" y="8306"/>
                  </a:cubicBezTo>
                  <a:cubicBezTo>
                    <a:pt x="3819" y="10033"/>
                    <a:pt x="4536" y="11410"/>
                    <a:pt x="4693" y="11410"/>
                  </a:cubicBezTo>
                  <a:cubicBezTo>
                    <a:pt x="4697" y="11410"/>
                    <a:pt x="4700" y="11410"/>
                    <a:pt x="4703" y="11408"/>
                  </a:cubicBezTo>
                  <a:cubicBezTo>
                    <a:pt x="4870" y="11341"/>
                    <a:pt x="4403" y="9840"/>
                    <a:pt x="3669" y="8039"/>
                  </a:cubicBezTo>
                  <a:cubicBezTo>
                    <a:pt x="2935" y="6271"/>
                    <a:pt x="2001" y="4203"/>
                    <a:pt x="1401" y="2969"/>
                  </a:cubicBezTo>
                  <a:cubicBezTo>
                    <a:pt x="901" y="1935"/>
                    <a:pt x="600" y="1301"/>
                    <a:pt x="333" y="734"/>
                  </a:cubicBezTo>
                  <a:cubicBezTo>
                    <a:pt x="267" y="634"/>
                    <a:pt x="233" y="534"/>
                    <a:pt x="167" y="400"/>
                  </a:cubicBezTo>
                  <a:cubicBezTo>
                    <a:pt x="133" y="300"/>
                    <a:pt x="67" y="167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7" name="Google Shape;2227;p16"/>
            <p:cNvSpPr/>
            <p:nvPr/>
          </p:nvSpPr>
          <p:spPr>
            <a:xfrm>
              <a:off x="4923675" y="2310425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1" y="1"/>
                  </a:moveTo>
                  <a:cubicBezTo>
                    <a:pt x="101" y="101"/>
                    <a:pt x="201" y="201"/>
                    <a:pt x="301" y="301"/>
                  </a:cubicBezTo>
                  <a:cubicBezTo>
                    <a:pt x="401" y="401"/>
                    <a:pt x="468" y="468"/>
                    <a:pt x="535" y="568"/>
                  </a:cubicBezTo>
                  <a:cubicBezTo>
                    <a:pt x="968" y="1035"/>
                    <a:pt x="1435" y="1568"/>
                    <a:pt x="2203" y="2402"/>
                  </a:cubicBezTo>
                  <a:cubicBezTo>
                    <a:pt x="3137" y="3436"/>
                    <a:pt x="4671" y="5104"/>
                    <a:pt x="6039" y="6439"/>
                  </a:cubicBezTo>
                  <a:cubicBezTo>
                    <a:pt x="7326" y="7726"/>
                    <a:pt x="8466" y="8719"/>
                    <a:pt x="8706" y="8719"/>
                  </a:cubicBezTo>
                  <a:cubicBezTo>
                    <a:pt x="8721" y="8719"/>
                    <a:pt x="8733" y="8715"/>
                    <a:pt x="8741" y="8707"/>
                  </a:cubicBezTo>
                  <a:cubicBezTo>
                    <a:pt x="8841" y="8573"/>
                    <a:pt x="7840" y="7373"/>
                    <a:pt x="6472" y="6005"/>
                  </a:cubicBezTo>
                  <a:cubicBezTo>
                    <a:pt x="5138" y="4637"/>
                    <a:pt x="3470" y="3103"/>
                    <a:pt x="2436" y="2169"/>
                  </a:cubicBezTo>
                  <a:cubicBezTo>
                    <a:pt x="1569" y="1402"/>
                    <a:pt x="1035" y="935"/>
                    <a:pt x="568" y="501"/>
                  </a:cubicBezTo>
                  <a:cubicBezTo>
                    <a:pt x="501" y="434"/>
                    <a:pt x="435" y="368"/>
                    <a:pt x="335" y="301"/>
                  </a:cubicBezTo>
                  <a:cubicBezTo>
                    <a:pt x="234" y="201"/>
                    <a:pt x="134" y="10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8" name="Google Shape;2228;p16"/>
            <p:cNvSpPr/>
            <p:nvPr/>
          </p:nvSpPr>
          <p:spPr>
            <a:xfrm>
              <a:off x="4785250" y="2517250"/>
              <a:ext cx="286900" cy="119250"/>
            </a:xfrm>
            <a:custGeom>
              <a:rect b="b" l="l" r="r" t="t"/>
              <a:pathLst>
                <a:path extrusionOk="0" h="4770" w="11476">
                  <a:moveTo>
                    <a:pt x="1" y="0"/>
                  </a:moveTo>
                  <a:lnTo>
                    <a:pt x="1" y="0"/>
                  </a:lnTo>
                  <a:cubicBezTo>
                    <a:pt x="134" y="67"/>
                    <a:pt x="268" y="134"/>
                    <a:pt x="401" y="200"/>
                  </a:cubicBezTo>
                  <a:cubicBezTo>
                    <a:pt x="501" y="234"/>
                    <a:pt x="601" y="300"/>
                    <a:pt x="701" y="334"/>
                  </a:cubicBezTo>
                  <a:cubicBezTo>
                    <a:pt x="1268" y="601"/>
                    <a:pt x="1935" y="901"/>
                    <a:pt x="2969" y="1401"/>
                  </a:cubicBezTo>
                  <a:cubicBezTo>
                    <a:pt x="4204" y="2002"/>
                    <a:pt x="6272" y="2969"/>
                    <a:pt x="8040" y="3670"/>
                  </a:cubicBezTo>
                  <a:cubicBezTo>
                    <a:pt x="9577" y="4308"/>
                    <a:pt x="10938" y="4769"/>
                    <a:pt x="11310" y="4769"/>
                  </a:cubicBezTo>
                  <a:cubicBezTo>
                    <a:pt x="11366" y="4769"/>
                    <a:pt x="11400" y="4759"/>
                    <a:pt x="11409" y="4737"/>
                  </a:cubicBezTo>
                  <a:cubicBezTo>
                    <a:pt x="11476" y="4570"/>
                    <a:pt x="10041" y="3836"/>
                    <a:pt x="8273" y="3102"/>
                  </a:cubicBezTo>
                  <a:cubicBezTo>
                    <a:pt x="6505" y="2369"/>
                    <a:pt x="4370" y="1568"/>
                    <a:pt x="3103" y="1101"/>
                  </a:cubicBezTo>
                  <a:cubicBezTo>
                    <a:pt x="2002" y="734"/>
                    <a:pt x="1335" y="501"/>
                    <a:pt x="735" y="267"/>
                  </a:cubicBezTo>
                  <a:cubicBezTo>
                    <a:pt x="634" y="234"/>
                    <a:pt x="534" y="200"/>
                    <a:pt x="401" y="167"/>
                  </a:cubicBezTo>
                  <a:cubicBezTo>
                    <a:pt x="301" y="100"/>
                    <a:pt x="167" y="6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9" name="Google Shape;2229;p16"/>
            <p:cNvSpPr/>
            <p:nvPr/>
          </p:nvSpPr>
          <p:spPr>
            <a:xfrm>
              <a:off x="4736875" y="2754075"/>
              <a:ext cx="307750" cy="15875"/>
            </a:xfrm>
            <a:custGeom>
              <a:rect b="b" l="l" r="r" t="t"/>
              <a:pathLst>
                <a:path extrusionOk="0" h="635" w="12310">
                  <a:moveTo>
                    <a:pt x="8841" y="1"/>
                  </a:moveTo>
                  <a:cubicBezTo>
                    <a:pt x="6906" y="1"/>
                    <a:pt x="4638" y="101"/>
                    <a:pt x="3270" y="167"/>
                  </a:cubicBezTo>
                  <a:cubicBezTo>
                    <a:pt x="2102" y="234"/>
                    <a:pt x="1402" y="268"/>
                    <a:pt x="768" y="301"/>
                  </a:cubicBezTo>
                  <a:lnTo>
                    <a:pt x="435" y="301"/>
                  </a:lnTo>
                  <a:cubicBezTo>
                    <a:pt x="301" y="301"/>
                    <a:pt x="168" y="301"/>
                    <a:pt x="1" y="334"/>
                  </a:cubicBezTo>
                  <a:lnTo>
                    <a:pt x="435" y="334"/>
                  </a:lnTo>
                  <a:cubicBezTo>
                    <a:pt x="535" y="334"/>
                    <a:pt x="668" y="334"/>
                    <a:pt x="768" y="368"/>
                  </a:cubicBezTo>
                  <a:cubicBezTo>
                    <a:pt x="1402" y="368"/>
                    <a:pt x="2102" y="434"/>
                    <a:pt x="3270" y="468"/>
                  </a:cubicBezTo>
                  <a:cubicBezTo>
                    <a:pt x="4638" y="568"/>
                    <a:pt x="6906" y="634"/>
                    <a:pt x="8841" y="634"/>
                  </a:cubicBezTo>
                  <a:cubicBezTo>
                    <a:pt x="10742" y="634"/>
                    <a:pt x="12310" y="501"/>
                    <a:pt x="12310" y="334"/>
                  </a:cubicBezTo>
                  <a:cubicBezTo>
                    <a:pt x="12310" y="134"/>
                    <a:pt x="10742" y="1"/>
                    <a:pt x="8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0" name="Google Shape;2230;p16"/>
            <p:cNvSpPr/>
            <p:nvPr/>
          </p:nvSpPr>
          <p:spPr>
            <a:xfrm>
              <a:off x="4785250" y="2887775"/>
              <a:ext cx="286900" cy="119000"/>
            </a:xfrm>
            <a:custGeom>
              <a:rect b="b" l="l" r="r" t="t"/>
              <a:pathLst>
                <a:path extrusionOk="0" h="4760" w="11476">
                  <a:moveTo>
                    <a:pt x="11330" y="1"/>
                  </a:moveTo>
                  <a:cubicBezTo>
                    <a:pt x="10987" y="1"/>
                    <a:pt x="9605" y="441"/>
                    <a:pt x="8040" y="1091"/>
                  </a:cubicBezTo>
                  <a:cubicBezTo>
                    <a:pt x="6272" y="1825"/>
                    <a:pt x="4204" y="2759"/>
                    <a:pt x="2969" y="3359"/>
                  </a:cubicBezTo>
                  <a:cubicBezTo>
                    <a:pt x="1935" y="3859"/>
                    <a:pt x="1268" y="4160"/>
                    <a:pt x="701" y="4426"/>
                  </a:cubicBezTo>
                  <a:cubicBezTo>
                    <a:pt x="601" y="4460"/>
                    <a:pt x="501" y="4526"/>
                    <a:pt x="401" y="4560"/>
                  </a:cubicBezTo>
                  <a:cubicBezTo>
                    <a:pt x="268" y="4627"/>
                    <a:pt x="134" y="4693"/>
                    <a:pt x="1" y="4760"/>
                  </a:cubicBezTo>
                  <a:cubicBezTo>
                    <a:pt x="167" y="4693"/>
                    <a:pt x="268" y="4660"/>
                    <a:pt x="401" y="4593"/>
                  </a:cubicBezTo>
                  <a:cubicBezTo>
                    <a:pt x="534" y="4560"/>
                    <a:pt x="634" y="4526"/>
                    <a:pt x="735" y="4493"/>
                  </a:cubicBezTo>
                  <a:cubicBezTo>
                    <a:pt x="1335" y="4293"/>
                    <a:pt x="2002" y="4026"/>
                    <a:pt x="3103" y="3659"/>
                  </a:cubicBezTo>
                  <a:cubicBezTo>
                    <a:pt x="4370" y="3192"/>
                    <a:pt x="6505" y="2425"/>
                    <a:pt x="8273" y="1658"/>
                  </a:cubicBezTo>
                  <a:cubicBezTo>
                    <a:pt x="10041" y="924"/>
                    <a:pt x="11476" y="190"/>
                    <a:pt x="11409" y="23"/>
                  </a:cubicBezTo>
                  <a:cubicBezTo>
                    <a:pt x="11401" y="8"/>
                    <a:pt x="11374" y="1"/>
                    <a:pt x="113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1" name="Google Shape;2231;p16"/>
            <p:cNvSpPr/>
            <p:nvPr/>
          </p:nvSpPr>
          <p:spPr>
            <a:xfrm>
              <a:off x="4923675" y="2995750"/>
              <a:ext cx="221025" cy="218675"/>
            </a:xfrm>
            <a:custGeom>
              <a:rect b="b" l="l" r="r" t="t"/>
              <a:pathLst>
                <a:path extrusionOk="0" h="8747" w="8841">
                  <a:moveTo>
                    <a:pt x="8715" y="0"/>
                  </a:moveTo>
                  <a:cubicBezTo>
                    <a:pt x="8496" y="0"/>
                    <a:pt x="7343" y="971"/>
                    <a:pt x="6039" y="2276"/>
                  </a:cubicBezTo>
                  <a:cubicBezTo>
                    <a:pt x="4671" y="3610"/>
                    <a:pt x="3137" y="5278"/>
                    <a:pt x="2203" y="6312"/>
                  </a:cubicBezTo>
                  <a:cubicBezTo>
                    <a:pt x="1435" y="7179"/>
                    <a:pt x="968" y="7679"/>
                    <a:pt x="535" y="8146"/>
                  </a:cubicBezTo>
                  <a:cubicBezTo>
                    <a:pt x="468" y="8247"/>
                    <a:pt x="401" y="8313"/>
                    <a:pt x="301" y="8413"/>
                  </a:cubicBezTo>
                  <a:cubicBezTo>
                    <a:pt x="201" y="8513"/>
                    <a:pt x="134" y="8613"/>
                    <a:pt x="1" y="8747"/>
                  </a:cubicBezTo>
                  <a:cubicBezTo>
                    <a:pt x="134" y="8613"/>
                    <a:pt x="234" y="8513"/>
                    <a:pt x="335" y="8447"/>
                  </a:cubicBezTo>
                  <a:cubicBezTo>
                    <a:pt x="435" y="8347"/>
                    <a:pt x="501" y="8280"/>
                    <a:pt x="601" y="8213"/>
                  </a:cubicBezTo>
                  <a:cubicBezTo>
                    <a:pt x="1035" y="7780"/>
                    <a:pt x="1569" y="7313"/>
                    <a:pt x="2436" y="6545"/>
                  </a:cubicBezTo>
                  <a:cubicBezTo>
                    <a:pt x="3470" y="5611"/>
                    <a:pt x="5138" y="4077"/>
                    <a:pt x="6472" y="2709"/>
                  </a:cubicBezTo>
                  <a:cubicBezTo>
                    <a:pt x="7840" y="1342"/>
                    <a:pt x="8841" y="141"/>
                    <a:pt x="8741" y="7"/>
                  </a:cubicBezTo>
                  <a:cubicBezTo>
                    <a:pt x="8734" y="3"/>
                    <a:pt x="8726" y="0"/>
                    <a:pt x="87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2" name="Google Shape;2232;p16"/>
            <p:cNvSpPr/>
            <p:nvPr/>
          </p:nvSpPr>
          <p:spPr>
            <a:xfrm>
              <a:off x="5131325" y="3067575"/>
              <a:ext cx="121800" cy="285300"/>
            </a:xfrm>
            <a:custGeom>
              <a:rect b="b" l="l" r="r" t="t"/>
              <a:pathLst>
                <a:path extrusionOk="0" h="11412" w="4872">
                  <a:moveTo>
                    <a:pt x="4694" y="1"/>
                  </a:moveTo>
                  <a:cubicBezTo>
                    <a:pt x="4537" y="1"/>
                    <a:pt x="3820" y="1379"/>
                    <a:pt x="3103" y="3139"/>
                  </a:cubicBezTo>
                  <a:cubicBezTo>
                    <a:pt x="2336" y="4907"/>
                    <a:pt x="1569" y="7008"/>
                    <a:pt x="1102" y="8309"/>
                  </a:cubicBezTo>
                  <a:cubicBezTo>
                    <a:pt x="701" y="9410"/>
                    <a:pt x="468" y="10077"/>
                    <a:pt x="268" y="10677"/>
                  </a:cubicBezTo>
                  <a:cubicBezTo>
                    <a:pt x="234" y="10777"/>
                    <a:pt x="201" y="10877"/>
                    <a:pt x="168" y="10978"/>
                  </a:cubicBezTo>
                  <a:cubicBezTo>
                    <a:pt x="101" y="11111"/>
                    <a:pt x="68" y="11244"/>
                    <a:pt x="1" y="11411"/>
                  </a:cubicBezTo>
                  <a:cubicBezTo>
                    <a:pt x="68" y="11244"/>
                    <a:pt x="134" y="11144"/>
                    <a:pt x="168" y="11011"/>
                  </a:cubicBezTo>
                  <a:cubicBezTo>
                    <a:pt x="234" y="10911"/>
                    <a:pt x="268" y="10777"/>
                    <a:pt x="334" y="10677"/>
                  </a:cubicBezTo>
                  <a:cubicBezTo>
                    <a:pt x="601" y="10110"/>
                    <a:pt x="902" y="9476"/>
                    <a:pt x="1402" y="8442"/>
                  </a:cubicBezTo>
                  <a:cubicBezTo>
                    <a:pt x="2002" y="7208"/>
                    <a:pt x="2936" y="5140"/>
                    <a:pt x="3670" y="3372"/>
                  </a:cubicBezTo>
                  <a:cubicBezTo>
                    <a:pt x="4404" y="1571"/>
                    <a:pt x="4871" y="70"/>
                    <a:pt x="4704" y="3"/>
                  </a:cubicBezTo>
                  <a:cubicBezTo>
                    <a:pt x="4701" y="1"/>
                    <a:pt x="4698" y="1"/>
                    <a:pt x="4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3" name="Google Shape;2233;p16"/>
            <p:cNvSpPr/>
            <p:nvPr/>
          </p:nvSpPr>
          <p:spPr>
            <a:xfrm>
              <a:off x="5368175" y="3093500"/>
              <a:ext cx="15875" cy="307725"/>
            </a:xfrm>
            <a:custGeom>
              <a:rect b="b" l="l" r="r" t="t"/>
              <a:pathLst>
                <a:path extrusionOk="0" h="12309" w="635">
                  <a:moveTo>
                    <a:pt x="301" y="0"/>
                  </a:moveTo>
                  <a:cubicBezTo>
                    <a:pt x="134" y="0"/>
                    <a:pt x="0" y="1568"/>
                    <a:pt x="0" y="3469"/>
                  </a:cubicBezTo>
                  <a:cubicBezTo>
                    <a:pt x="0" y="5404"/>
                    <a:pt x="67" y="7672"/>
                    <a:pt x="134" y="9040"/>
                  </a:cubicBezTo>
                  <a:cubicBezTo>
                    <a:pt x="200" y="10207"/>
                    <a:pt x="234" y="10908"/>
                    <a:pt x="267" y="11542"/>
                  </a:cubicBezTo>
                  <a:cubicBezTo>
                    <a:pt x="267" y="11642"/>
                    <a:pt x="301" y="11742"/>
                    <a:pt x="301" y="11875"/>
                  </a:cubicBezTo>
                  <a:cubicBezTo>
                    <a:pt x="301" y="12009"/>
                    <a:pt x="301" y="12142"/>
                    <a:pt x="301" y="12309"/>
                  </a:cubicBezTo>
                  <a:cubicBezTo>
                    <a:pt x="301" y="12142"/>
                    <a:pt x="334" y="12009"/>
                    <a:pt x="334" y="11875"/>
                  </a:cubicBezTo>
                  <a:cubicBezTo>
                    <a:pt x="334" y="11742"/>
                    <a:pt x="334" y="11642"/>
                    <a:pt x="334" y="11508"/>
                  </a:cubicBezTo>
                  <a:cubicBezTo>
                    <a:pt x="367" y="10908"/>
                    <a:pt x="401" y="10207"/>
                    <a:pt x="467" y="9040"/>
                  </a:cubicBezTo>
                  <a:cubicBezTo>
                    <a:pt x="534" y="7672"/>
                    <a:pt x="634" y="5404"/>
                    <a:pt x="634" y="3469"/>
                  </a:cubicBezTo>
                  <a:cubicBezTo>
                    <a:pt x="601" y="1568"/>
                    <a:pt x="50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4" name="Google Shape;2234;p16"/>
            <p:cNvSpPr/>
            <p:nvPr/>
          </p:nvSpPr>
          <p:spPr>
            <a:xfrm>
              <a:off x="5498275" y="3067575"/>
              <a:ext cx="122600" cy="285300"/>
            </a:xfrm>
            <a:custGeom>
              <a:rect b="b" l="l" r="r" t="t"/>
              <a:pathLst>
                <a:path extrusionOk="0" h="11412" w="4904">
                  <a:moveTo>
                    <a:pt x="179" y="1"/>
                  </a:moveTo>
                  <a:cubicBezTo>
                    <a:pt x="175" y="1"/>
                    <a:pt x="171" y="1"/>
                    <a:pt x="167" y="3"/>
                  </a:cubicBezTo>
                  <a:cubicBezTo>
                    <a:pt x="0" y="70"/>
                    <a:pt x="500" y="1571"/>
                    <a:pt x="1234" y="3372"/>
                  </a:cubicBezTo>
                  <a:cubicBezTo>
                    <a:pt x="1935" y="5140"/>
                    <a:pt x="2902" y="7208"/>
                    <a:pt x="3503" y="8442"/>
                  </a:cubicBezTo>
                  <a:cubicBezTo>
                    <a:pt x="3970" y="9476"/>
                    <a:pt x="4303" y="10110"/>
                    <a:pt x="4570" y="10677"/>
                  </a:cubicBezTo>
                  <a:cubicBezTo>
                    <a:pt x="4603" y="10777"/>
                    <a:pt x="4670" y="10911"/>
                    <a:pt x="4703" y="11011"/>
                  </a:cubicBezTo>
                  <a:cubicBezTo>
                    <a:pt x="4770" y="11144"/>
                    <a:pt x="4837" y="11244"/>
                    <a:pt x="4904" y="11411"/>
                  </a:cubicBezTo>
                  <a:cubicBezTo>
                    <a:pt x="4837" y="11244"/>
                    <a:pt x="4770" y="11111"/>
                    <a:pt x="4737" y="10978"/>
                  </a:cubicBezTo>
                  <a:cubicBezTo>
                    <a:pt x="4703" y="10877"/>
                    <a:pt x="4670" y="10777"/>
                    <a:pt x="4603" y="10677"/>
                  </a:cubicBezTo>
                  <a:cubicBezTo>
                    <a:pt x="4403" y="10077"/>
                    <a:pt x="4170" y="9410"/>
                    <a:pt x="3803" y="8309"/>
                  </a:cubicBezTo>
                  <a:cubicBezTo>
                    <a:pt x="3336" y="7008"/>
                    <a:pt x="2535" y="4907"/>
                    <a:pt x="1801" y="3139"/>
                  </a:cubicBezTo>
                  <a:cubicBezTo>
                    <a:pt x="1084" y="1379"/>
                    <a:pt x="367" y="1"/>
                    <a:pt x="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5" name="Google Shape;2235;p16"/>
            <p:cNvSpPr/>
            <p:nvPr/>
          </p:nvSpPr>
          <p:spPr>
            <a:xfrm>
              <a:off x="5606675" y="2995750"/>
              <a:ext cx="220975" cy="218625"/>
            </a:xfrm>
            <a:custGeom>
              <a:rect b="b" l="l" r="r" t="t"/>
              <a:pathLst>
                <a:path extrusionOk="0" h="8745" w="8839">
                  <a:moveTo>
                    <a:pt x="159" y="0"/>
                  </a:moveTo>
                  <a:cubicBezTo>
                    <a:pt x="149" y="0"/>
                    <a:pt x="140" y="3"/>
                    <a:pt x="134" y="7"/>
                  </a:cubicBezTo>
                  <a:cubicBezTo>
                    <a:pt x="0" y="141"/>
                    <a:pt x="1035" y="1342"/>
                    <a:pt x="2369" y="2709"/>
                  </a:cubicBezTo>
                  <a:cubicBezTo>
                    <a:pt x="3736" y="4077"/>
                    <a:pt x="5404" y="5611"/>
                    <a:pt x="6405" y="6545"/>
                  </a:cubicBezTo>
                  <a:cubicBezTo>
                    <a:pt x="7272" y="7313"/>
                    <a:pt x="7806" y="7780"/>
                    <a:pt x="8273" y="8213"/>
                  </a:cubicBezTo>
                  <a:cubicBezTo>
                    <a:pt x="8373" y="8280"/>
                    <a:pt x="8440" y="8347"/>
                    <a:pt x="8540" y="8447"/>
                  </a:cubicBezTo>
                  <a:cubicBezTo>
                    <a:pt x="8639" y="8513"/>
                    <a:pt x="8739" y="8612"/>
                    <a:pt x="8838" y="8745"/>
                  </a:cubicBezTo>
                  <a:lnTo>
                    <a:pt x="8838" y="8745"/>
                  </a:lnTo>
                  <a:cubicBezTo>
                    <a:pt x="8739" y="8612"/>
                    <a:pt x="8639" y="8513"/>
                    <a:pt x="8540" y="8413"/>
                  </a:cubicBezTo>
                  <a:cubicBezTo>
                    <a:pt x="8473" y="8313"/>
                    <a:pt x="8406" y="8247"/>
                    <a:pt x="8306" y="8146"/>
                  </a:cubicBezTo>
                  <a:cubicBezTo>
                    <a:pt x="7906" y="7679"/>
                    <a:pt x="7439" y="7179"/>
                    <a:pt x="6639" y="6312"/>
                  </a:cubicBezTo>
                  <a:cubicBezTo>
                    <a:pt x="5738" y="5278"/>
                    <a:pt x="4203" y="3610"/>
                    <a:pt x="2836" y="2276"/>
                  </a:cubicBezTo>
                  <a:cubicBezTo>
                    <a:pt x="1531" y="971"/>
                    <a:pt x="379" y="0"/>
                    <a:pt x="1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6" name="Google Shape;2236;p16"/>
            <p:cNvSpPr/>
            <p:nvPr/>
          </p:nvSpPr>
          <p:spPr>
            <a:xfrm>
              <a:off x="5680050" y="2887775"/>
              <a:ext cx="286075" cy="119000"/>
            </a:xfrm>
            <a:custGeom>
              <a:rect b="b" l="l" r="r" t="t"/>
              <a:pathLst>
                <a:path extrusionOk="0" h="4760" w="11443">
                  <a:moveTo>
                    <a:pt x="146" y="1"/>
                  </a:moveTo>
                  <a:cubicBezTo>
                    <a:pt x="102" y="1"/>
                    <a:pt x="75" y="8"/>
                    <a:pt x="68" y="23"/>
                  </a:cubicBezTo>
                  <a:cubicBezTo>
                    <a:pt x="1" y="190"/>
                    <a:pt x="1402" y="924"/>
                    <a:pt x="3170" y="1658"/>
                  </a:cubicBezTo>
                  <a:cubicBezTo>
                    <a:pt x="4938" y="2425"/>
                    <a:pt x="7073" y="3192"/>
                    <a:pt x="8374" y="3659"/>
                  </a:cubicBezTo>
                  <a:cubicBezTo>
                    <a:pt x="9474" y="4026"/>
                    <a:pt x="10142" y="4293"/>
                    <a:pt x="10709" y="4493"/>
                  </a:cubicBezTo>
                  <a:cubicBezTo>
                    <a:pt x="10842" y="4526"/>
                    <a:pt x="10942" y="4560"/>
                    <a:pt x="11042" y="4593"/>
                  </a:cubicBezTo>
                  <a:cubicBezTo>
                    <a:pt x="11176" y="4660"/>
                    <a:pt x="11309" y="4693"/>
                    <a:pt x="11442" y="4760"/>
                  </a:cubicBezTo>
                  <a:cubicBezTo>
                    <a:pt x="11309" y="4693"/>
                    <a:pt x="11176" y="4627"/>
                    <a:pt x="11042" y="4560"/>
                  </a:cubicBezTo>
                  <a:cubicBezTo>
                    <a:pt x="10942" y="4526"/>
                    <a:pt x="10842" y="4460"/>
                    <a:pt x="10742" y="4426"/>
                  </a:cubicBezTo>
                  <a:cubicBezTo>
                    <a:pt x="10175" y="4160"/>
                    <a:pt x="9541" y="3859"/>
                    <a:pt x="8507" y="3359"/>
                  </a:cubicBezTo>
                  <a:cubicBezTo>
                    <a:pt x="7239" y="2759"/>
                    <a:pt x="5205" y="1825"/>
                    <a:pt x="3403" y="1091"/>
                  </a:cubicBezTo>
                  <a:cubicBezTo>
                    <a:pt x="1838" y="441"/>
                    <a:pt x="482" y="1"/>
                    <a:pt x="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7" name="Google Shape;2237;p16"/>
            <p:cNvSpPr/>
            <p:nvPr/>
          </p:nvSpPr>
          <p:spPr>
            <a:xfrm>
              <a:off x="5706750" y="2754075"/>
              <a:ext cx="308575" cy="15875"/>
            </a:xfrm>
            <a:custGeom>
              <a:rect b="b" l="l" r="r" t="t"/>
              <a:pathLst>
                <a:path extrusionOk="0" h="635" w="12343">
                  <a:moveTo>
                    <a:pt x="3503" y="1"/>
                  </a:moveTo>
                  <a:cubicBezTo>
                    <a:pt x="1568" y="1"/>
                    <a:pt x="0" y="134"/>
                    <a:pt x="0" y="334"/>
                  </a:cubicBezTo>
                  <a:cubicBezTo>
                    <a:pt x="0" y="501"/>
                    <a:pt x="1568" y="634"/>
                    <a:pt x="3503" y="634"/>
                  </a:cubicBezTo>
                  <a:cubicBezTo>
                    <a:pt x="5438" y="634"/>
                    <a:pt x="7673" y="568"/>
                    <a:pt x="9074" y="468"/>
                  </a:cubicBezTo>
                  <a:cubicBezTo>
                    <a:pt x="10208" y="434"/>
                    <a:pt x="10942" y="368"/>
                    <a:pt x="11542" y="368"/>
                  </a:cubicBezTo>
                  <a:cubicBezTo>
                    <a:pt x="11675" y="334"/>
                    <a:pt x="11775" y="334"/>
                    <a:pt x="11909" y="334"/>
                  </a:cubicBezTo>
                  <a:lnTo>
                    <a:pt x="12343" y="334"/>
                  </a:lnTo>
                  <a:cubicBezTo>
                    <a:pt x="12176" y="301"/>
                    <a:pt x="12042" y="301"/>
                    <a:pt x="11909" y="301"/>
                  </a:cubicBezTo>
                  <a:lnTo>
                    <a:pt x="11542" y="301"/>
                  </a:lnTo>
                  <a:cubicBezTo>
                    <a:pt x="10942" y="268"/>
                    <a:pt x="10208" y="234"/>
                    <a:pt x="9074" y="167"/>
                  </a:cubicBezTo>
                  <a:cubicBezTo>
                    <a:pt x="7673" y="101"/>
                    <a:pt x="5438" y="1"/>
                    <a:pt x="35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8" name="Google Shape;2238;p16"/>
            <p:cNvSpPr/>
            <p:nvPr/>
          </p:nvSpPr>
          <p:spPr>
            <a:xfrm>
              <a:off x="5680050" y="2517250"/>
              <a:ext cx="286075" cy="119250"/>
            </a:xfrm>
            <a:custGeom>
              <a:rect b="b" l="l" r="r" t="t"/>
              <a:pathLst>
                <a:path extrusionOk="0" h="4770" w="11443">
                  <a:moveTo>
                    <a:pt x="11442" y="0"/>
                  </a:moveTo>
                  <a:cubicBezTo>
                    <a:pt x="11309" y="67"/>
                    <a:pt x="11176" y="100"/>
                    <a:pt x="11042" y="167"/>
                  </a:cubicBezTo>
                  <a:cubicBezTo>
                    <a:pt x="10942" y="200"/>
                    <a:pt x="10809" y="234"/>
                    <a:pt x="10709" y="267"/>
                  </a:cubicBezTo>
                  <a:cubicBezTo>
                    <a:pt x="10142" y="501"/>
                    <a:pt x="9474" y="734"/>
                    <a:pt x="8374" y="1101"/>
                  </a:cubicBezTo>
                  <a:cubicBezTo>
                    <a:pt x="7073" y="1568"/>
                    <a:pt x="4938" y="2369"/>
                    <a:pt x="3170" y="3102"/>
                  </a:cubicBezTo>
                  <a:cubicBezTo>
                    <a:pt x="1402" y="3836"/>
                    <a:pt x="1" y="4570"/>
                    <a:pt x="68" y="4737"/>
                  </a:cubicBezTo>
                  <a:cubicBezTo>
                    <a:pt x="76" y="4759"/>
                    <a:pt x="109" y="4769"/>
                    <a:pt x="164" y="4769"/>
                  </a:cubicBezTo>
                  <a:cubicBezTo>
                    <a:pt x="531" y="4769"/>
                    <a:pt x="1866" y="4308"/>
                    <a:pt x="3403" y="3670"/>
                  </a:cubicBezTo>
                  <a:cubicBezTo>
                    <a:pt x="5205" y="2969"/>
                    <a:pt x="7239" y="2002"/>
                    <a:pt x="8507" y="1401"/>
                  </a:cubicBezTo>
                  <a:cubicBezTo>
                    <a:pt x="9541" y="901"/>
                    <a:pt x="10175" y="601"/>
                    <a:pt x="10742" y="334"/>
                  </a:cubicBezTo>
                  <a:cubicBezTo>
                    <a:pt x="10842" y="300"/>
                    <a:pt x="10942" y="234"/>
                    <a:pt x="11076" y="200"/>
                  </a:cubicBezTo>
                  <a:cubicBezTo>
                    <a:pt x="11176" y="134"/>
                    <a:pt x="11309" y="67"/>
                    <a:pt x="114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9" name="Google Shape;2239;p16"/>
            <p:cNvSpPr/>
            <p:nvPr/>
          </p:nvSpPr>
          <p:spPr>
            <a:xfrm>
              <a:off x="5606675" y="2317925"/>
              <a:ext cx="213500" cy="210475"/>
            </a:xfrm>
            <a:custGeom>
              <a:rect b="b" l="l" r="r" t="t"/>
              <a:pathLst>
                <a:path extrusionOk="0" h="8419" w="8540">
                  <a:moveTo>
                    <a:pt x="8540" y="1"/>
                  </a:moveTo>
                  <a:cubicBezTo>
                    <a:pt x="8440" y="68"/>
                    <a:pt x="8373" y="134"/>
                    <a:pt x="8273" y="201"/>
                  </a:cubicBezTo>
                  <a:cubicBezTo>
                    <a:pt x="7806" y="635"/>
                    <a:pt x="7272" y="1102"/>
                    <a:pt x="6405" y="1869"/>
                  </a:cubicBezTo>
                  <a:cubicBezTo>
                    <a:pt x="5404" y="2803"/>
                    <a:pt x="3736" y="4337"/>
                    <a:pt x="2369" y="5705"/>
                  </a:cubicBezTo>
                  <a:cubicBezTo>
                    <a:pt x="1035" y="7073"/>
                    <a:pt x="0" y="8273"/>
                    <a:pt x="134" y="8407"/>
                  </a:cubicBezTo>
                  <a:cubicBezTo>
                    <a:pt x="142" y="8415"/>
                    <a:pt x="153" y="8419"/>
                    <a:pt x="168" y="8419"/>
                  </a:cubicBezTo>
                  <a:cubicBezTo>
                    <a:pt x="408" y="8419"/>
                    <a:pt x="1548" y="7426"/>
                    <a:pt x="2836" y="6139"/>
                  </a:cubicBezTo>
                  <a:cubicBezTo>
                    <a:pt x="4203" y="4804"/>
                    <a:pt x="5738" y="3136"/>
                    <a:pt x="6639" y="2102"/>
                  </a:cubicBezTo>
                  <a:cubicBezTo>
                    <a:pt x="7406" y="1268"/>
                    <a:pt x="7906" y="735"/>
                    <a:pt x="8306" y="268"/>
                  </a:cubicBezTo>
                  <a:cubicBezTo>
                    <a:pt x="8406" y="168"/>
                    <a:pt x="8473" y="101"/>
                    <a:pt x="85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0" name="Google Shape;2240;p16"/>
            <p:cNvSpPr/>
            <p:nvPr/>
          </p:nvSpPr>
          <p:spPr>
            <a:xfrm>
              <a:off x="5498275" y="2171250"/>
              <a:ext cx="122550" cy="285200"/>
            </a:xfrm>
            <a:custGeom>
              <a:rect b="b" l="l" r="r" t="t"/>
              <a:pathLst>
                <a:path extrusionOk="0" h="11408" w="4902">
                  <a:moveTo>
                    <a:pt x="4902" y="1"/>
                  </a:moveTo>
                  <a:cubicBezTo>
                    <a:pt x="4836" y="166"/>
                    <a:pt x="4770" y="298"/>
                    <a:pt x="4703" y="397"/>
                  </a:cubicBezTo>
                  <a:cubicBezTo>
                    <a:pt x="4670" y="531"/>
                    <a:pt x="4603" y="631"/>
                    <a:pt x="4570" y="731"/>
                  </a:cubicBezTo>
                  <a:cubicBezTo>
                    <a:pt x="4303" y="1298"/>
                    <a:pt x="3970" y="1932"/>
                    <a:pt x="3503" y="2966"/>
                  </a:cubicBezTo>
                  <a:cubicBezTo>
                    <a:pt x="2902" y="4200"/>
                    <a:pt x="1935" y="6268"/>
                    <a:pt x="1234" y="8036"/>
                  </a:cubicBezTo>
                  <a:cubicBezTo>
                    <a:pt x="500" y="9837"/>
                    <a:pt x="0" y="11338"/>
                    <a:pt x="167" y="11405"/>
                  </a:cubicBezTo>
                  <a:cubicBezTo>
                    <a:pt x="171" y="11407"/>
                    <a:pt x="175" y="11407"/>
                    <a:pt x="179" y="11407"/>
                  </a:cubicBezTo>
                  <a:cubicBezTo>
                    <a:pt x="367" y="11407"/>
                    <a:pt x="1084" y="10030"/>
                    <a:pt x="1801" y="8303"/>
                  </a:cubicBezTo>
                  <a:cubicBezTo>
                    <a:pt x="2535" y="6535"/>
                    <a:pt x="3336" y="4400"/>
                    <a:pt x="3803" y="3099"/>
                  </a:cubicBezTo>
                  <a:cubicBezTo>
                    <a:pt x="4170" y="1998"/>
                    <a:pt x="4403" y="1331"/>
                    <a:pt x="4603" y="764"/>
                  </a:cubicBezTo>
                  <a:cubicBezTo>
                    <a:pt x="4670" y="631"/>
                    <a:pt x="4703" y="531"/>
                    <a:pt x="4737" y="431"/>
                  </a:cubicBezTo>
                  <a:cubicBezTo>
                    <a:pt x="4770" y="298"/>
                    <a:pt x="4836" y="166"/>
                    <a:pt x="49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41" name="Google Shape;2241;p16"/>
          <p:cNvGrpSpPr/>
          <p:nvPr/>
        </p:nvGrpSpPr>
        <p:grpSpPr>
          <a:xfrm flipH="1">
            <a:off x="-344960" y="-442674"/>
            <a:ext cx="2644005" cy="2044495"/>
            <a:chOff x="489925" y="2561550"/>
            <a:chExt cx="1889250" cy="1460875"/>
          </a:xfrm>
        </p:grpSpPr>
        <p:sp>
          <p:nvSpPr>
            <p:cNvPr id="2242" name="Google Shape;2242;p16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3" name="Google Shape;2243;p16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4" name="Google Shape;2244;p16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5" name="Google Shape;2245;p1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6" name="Google Shape;2246;p1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7" name="Google Shape;2247;p1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8" name="Google Shape;2248;p1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9" name="Google Shape;2249;p1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0" name="Google Shape;2250;p16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1" name="Google Shape;2251;p1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2" name="Google Shape;2252;p1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3" name="Google Shape;2253;p1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54" name="Google Shape;2254;p16"/>
          <p:cNvGrpSpPr/>
          <p:nvPr/>
        </p:nvGrpSpPr>
        <p:grpSpPr>
          <a:xfrm>
            <a:off x="431915" y="4160566"/>
            <a:ext cx="2644005" cy="1296217"/>
            <a:chOff x="489925" y="2700450"/>
            <a:chExt cx="1889250" cy="926200"/>
          </a:xfrm>
        </p:grpSpPr>
        <p:sp>
          <p:nvSpPr>
            <p:cNvPr id="2255" name="Google Shape;2255;p1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6" name="Google Shape;2256;p1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7" name="Google Shape;2257;p1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8" name="Google Shape;2258;p1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9" name="Google Shape;2259;p1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0" name="Google Shape;2260;p1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1" name="Google Shape;2261;p1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2" name="Google Shape;2262;p1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63" name="Google Shape;2263;p16"/>
          <p:cNvGrpSpPr/>
          <p:nvPr/>
        </p:nvGrpSpPr>
        <p:grpSpPr>
          <a:xfrm>
            <a:off x="5005015" y="4160566"/>
            <a:ext cx="2644005" cy="1296217"/>
            <a:chOff x="489925" y="2700450"/>
            <a:chExt cx="1889250" cy="926200"/>
          </a:xfrm>
        </p:grpSpPr>
        <p:sp>
          <p:nvSpPr>
            <p:cNvPr id="2264" name="Google Shape;2264;p1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5" name="Google Shape;2265;p1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6" name="Google Shape;2266;p1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7" name="Google Shape;2267;p1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8" name="Google Shape;2268;p1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9" name="Google Shape;2269;p1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0" name="Google Shape;2270;p1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1" name="Google Shape;2271;p1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72" name="Google Shape;2272;p16"/>
          <p:cNvGrpSpPr/>
          <p:nvPr/>
        </p:nvGrpSpPr>
        <p:grpSpPr>
          <a:xfrm>
            <a:off x="5234465" y="1086091"/>
            <a:ext cx="2644005" cy="1296217"/>
            <a:chOff x="489925" y="2700450"/>
            <a:chExt cx="1889250" cy="926200"/>
          </a:xfrm>
        </p:grpSpPr>
        <p:sp>
          <p:nvSpPr>
            <p:cNvPr id="2273" name="Google Shape;2273;p1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4" name="Google Shape;2274;p1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5" name="Google Shape;2275;p1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6" name="Google Shape;2276;p1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7" name="Google Shape;2277;p1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8" name="Google Shape;2278;p1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9" name="Google Shape;2279;p1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0" name="Google Shape;2280;p1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281" name="Google Shape;2281;p16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3">
  <p:cSld name="CUSTOM_14_1_2">
    <p:spTree>
      <p:nvGrpSpPr>
        <p:cNvPr id="2282" name="Shape 2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83" name="Google Shape;2283;p17"/>
          <p:cNvGrpSpPr/>
          <p:nvPr/>
        </p:nvGrpSpPr>
        <p:grpSpPr>
          <a:xfrm>
            <a:off x="1927990" y="3723991"/>
            <a:ext cx="2644005" cy="1296217"/>
            <a:chOff x="489925" y="2700450"/>
            <a:chExt cx="1889250" cy="926200"/>
          </a:xfrm>
        </p:grpSpPr>
        <p:sp>
          <p:nvSpPr>
            <p:cNvPr id="2284" name="Google Shape;2284;p1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5" name="Google Shape;2285;p1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6" name="Google Shape;2286;p1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7" name="Google Shape;2287;p1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8" name="Google Shape;2288;p1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9" name="Google Shape;2289;p1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0" name="Google Shape;2290;p1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1" name="Google Shape;2291;p1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92" name="Google Shape;2292;p17"/>
          <p:cNvGrpSpPr/>
          <p:nvPr/>
        </p:nvGrpSpPr>
        <p:grpSpPr>
          <a:xfrm>
            <a:off x="4846790" y="3840616"/>
            <a:ext cx="2644005" cy="1296217"/>
            <a:chOff x="489925" y="2700450"/>
            <a:chExt cx="1889250" cy="926200"/>
          </a:xfrm>
        </p:grpSpPr>
        <p:sp>
          <p:nvSpPr>
            <p:cNvPr id="2293" name="Google Shape;2293;p1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4" name="Google Shape;2294;p1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5" name="Google Shape;2295;p1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6" name="Google Shape;2296;p1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7" name="Google Shape;2297;p1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8" name="Google Shape;2298;p1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9" name="Google Shape;2299;p1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0" name="Google Shape;2300;p1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01" name="Google Shape;2301;p17"/>
          <p:cNvGrpSpPr/>
          <p:nvPr/>
        </p:nvGrpSpPr>
        <p:grpSpPr>
          <a:xfrm>
            <a:off x="535915" y="272191"/>
            <a:ext cx="2644005" cy="1296217"/>
            <a:chOff x="489925" y="2700450"/>
            <a:chExt cx="1889250" cy="926200"/>
          </a:xfrm>
        </p:grpSpPr>
        <p:sp>
          <p:nvSpPr>
            <p:cNvPr id="2302" name="Google Shape;2302;p1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3" name="Google Shape;2303;p1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4" name="Google Shape;2304;p1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5" name="Google Shape;2305;p1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6" name="Google Shape;2306;p1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7" name="Google Shape;2307;p1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8" name="Google Shape;2308;p1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9" name="Google Shape;2309;p1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10" name="Google Shape;2310;p17"/>
          <p:cNvGrpSpPr/>
          <p:nvPr/>
        </p:nvGrpSpPr>
        <p:grpSpPr>
          <a:xfrm>
            <a:off x="6768656" y="-1010189"/>
            <a:ext cx="2177133" cy="2001107"/>
            <a:chOff x="364025" y="1027500"/>
            <a:chExt cx="1319075" cy="1212425"/>
          </a:xfrm>
        </p:grpSpPr>
        <p:sp>
          <p:nvSpPr>
            <p:cNvPr id="2311" name="Google Shape;2311;p17"/>
            <p:cNvSpPr/>
            <p:nvPr/>
          </p:nvSpPr>
          <p:spPr>
            <a:xfrm>
              <a:off x="1011600" y="1408175"/>
              <a:ext cx="33300" cy="170075"/>
            </a:xfrm>
            <a:custGeom>
              <a:rect b="b" l="l" r="r" t="t"/>
              <a:pathLst>
                <a:path extrusionOk="0" h="6803" w="1332">
                  <a:moveTo>
                    <a:pt x="261" y="1"/>
                  </a:moveTo>
                  <a:cubicBezTo>
                    <a:pt x="87" y="608"/>
                    <a:pt x="30" y="1187"/>
                    <a:pt x="1" y="1766"/>
                  </a:cubicBezTo>
                  <a:cubicBezTo>
                    <a:pt x="1" y="2345"/>
                    <a:pt x="30" y="2895"/>
                    <a:pt x="87" y="3474"/>
                  </a:cubicBezTo>
                  <a:cubicBezTo>
                    <a:pt x="145" y="4024"/>
                    <a:pt x="261" y="4602"/>
                    <a:pt x="406" y="5152"/>
                  </a:cubicBezTo>
                  <a:cubicBezTo>
                    <a:pt x="579" y="5702"/>
                    <a:pt x="753" y="6252"/>
                    <a:pt x="1043" y="6802"/>
                  </a:cubicBezTo>
                  <a:cubicBezTo>
                    <a:pt x="1216" y="6223"/>
                    <a:pt x="1274" y="5644"/>
                    <a:pt x="1303" y="5066"/>
                  </a:cubicBezTo>
                  <a:cubicBezTo>
                    <a:pt x="1332" y="4487"/>
                    <a:pt x="1303" y="3908"/>
                    <a:pt x="1216" y="3329"/>
                  </a:cubicBezTo>
                  <a:cubicBezTo>
                    <a:pt x="1158" y="2779"/>
                    <a:pt x="1043" y="2200"/>
                    <a:pt x="898" y="1650"/>
                  </a:cubicBezTo>
                  <a:cubicBezTo>
                    <a:pt x="753" y="1100"/>
                    <a:pt x="579" y="55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2" name="Google Shape;2312;p17"/>
            <p:cNvSpPr/>
            <p:nvPr/>
          </p:nvSpPr>
          <p:spPr>
            <a:xfrm>
              <a:off x="1107125" y="1461000"/>
              <a:ext cx="73825" cy="133875"/>
            </a:xfrm>
            <a:custGeom>
              <a:rect b="b" l="l" r="r" t="t"/>
              <a:pathLst>
                <a:path extrusionOk="0" h="5355" w="2953">
                  <a:moveTo>
                    <a:pt x="2952" y="0"/>
                  </a:moveTo>
                  <a:cubicBezTo>
                    <a:pt x="2489" y="319"/>
                    <a:pt x="2142" y="724"/>
                    <a:pt x="1823" y="1129"/>
                  </a:cubicBezTo>
                  <a:cubicBezTo>
                    <a:pt x="1476" y="1534"/>
                    <a:pt x="1216" y="1940"/>
                    <a:pt x="955" y="2403"/>
                  </a:cubicBezTo>
                  <a:cubicBezTo>
                    <a:pt x="724" y="2837"/>
                    <a:pt x="521" y="3300"/>
                    <a:pt x="347" y="3792"/>
                  </a:cubicBezTo>
                  <a:cubicBezTo>
                    <a:pt x="174" y="4284"/>
                    <a:pt x="29" y="4805"/>
                    <a:pt x="0" y="5355"/>
                  </a:cubicBezTo>
                  <a:cubicBezTo>
                    <a:pt x="434" y="5036"/>
                    <a:pt x="781" y="4660"/>
                    <a:pt x="1129" y="4255"/>
                  </a:cubicBezTo>
                  <a:cubicBezTo>
                    <a:pt x="1447" y="3821"/>
                    <a:pt x="1708" y="3416"/>
                    <a:pt x="1968" y="2953"/>
                  </a:cubicBezTo>
                  <a:cubicBezTo>
                    <a:pt x="2229" y="2518"/>
                    <a:pt x="2431" y="2026"/>
                    <a:pt x="2605" y="1534"/>
                  </a:cubicBezTo>
                  <a:cubicBezTo>
                    <a:pt x="2779" y="1042"/>
                    <a:pt x="2923" y="550"/>
                    <a:pt x="29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3" name="Google Shape;2313;p17"/>
            <p:cNvSpPr/>
            <p:nvPr/>
          </p:nvSpPr>
          <p:spPr>
            <a:xfrm>
              <a:off x="790925" y="1661500"/>
              <a:ext cx="183800" cy="48100"/>
            </a:xfrm>
            <a:custGeom>
              <a:rect b="b" l="l" r="r" t="t"/>
              <a:pathLst>
                <a:path extrusionOk="0" h="1924" w="7352">
                  <a:moveTo>
                    <a:pt x="6455" y="1"/>
                  </a:moveTo>
                  <a:cubicBezTo>
                    <a:pt x="6097" y="1"/>
                    <a:pt x="5746" y="24"/>
                    <a:pt x="5412" y="55"/>
                  </a:cubicBezTo>
                  <a:cubicBezTo>
                    <a:pt x="4776" y="142"/>
                    <a:pt x="4139" y="258"/>
                    <a:pt x="3531" y="403"/>
                  </a:cubicBezTo>
                  <a:cubicBezTo>
                    <a:pt x="2923" y="547"/>
                    <a:pt x="2316" y="750"/>
                    <a:pt x="1737" y="982"/>
                  </a:cubicBezTo>
                  <a:cubicBezTo>
                    <a:pt x="1129" y="1213"/>
                    <a:pt x="550" y="1474"/>
                    <a:pt x="0" y="1879"/>
                  </a:cubicBezTo>
                  <a:cubicBezTo>
                    <a:pt x="245" y="1911"/>
                    <a:pt x="486" y="1923"/>
                    <a:pt x="724" y="1923"/>
                  </a:cubicBezTo>
                  <a:cubicBezTo>
                    <a:pt x="1134" y="1923"/>
                    <a:pt x="1537" y="1886"/>
                    <a:pt x="1939" y="1850"/>
                  </a:cubicBezTo>
                  <a:cubicBezTo>
                    <a:pt x="2576" y="1792"/>
                    <a:pt x="3184" y="1676"/>
                    <a:pt x="3821" y="1503"/>
                  </a:cubicBezTo>
                  <a:cubicBezTo>
                    <a:pt x="4428" y="1358"/>
                    <a:pt x="5036" y="1184"/>
                    <a:pt x="5615" y="953"/>
                  </a:cubicBezTo>
                  <a:cubicBezTo>
                    <a:pt x="6223" y="692"/>
                    <a:pt x="6802" y="432"/>
                    <a:pt x="7352" y="55"/>
                  </a:cubicBezTo>
                  <a:cubicBezTo>
                    <a:pt x="7051" y="16"/>
                    <a:pt x="6751" y="1"/>
                    <a:pt x="6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4" name="Google Shape;2314;p17"/>
            <p:cNvSpPr/>
            <p:nvPr/>
          </p:nvSpPr>
          <p:spPr>
            <a:xfrm>
              <a:off x="1123750" y="1616900"/>
              <a:ext cx="162825" cy="39150"/>
            </a:xfrm>
            <a:custGeom>
              <a:rect b="b" l="l" r="r" t="t"/>
              <a:pathLst>
                <a:path extrusionOk="0" h="1566" w="6513">
                  <a:moveTo>
                    <a:pt x="5307" y="1"/>
                  </a:moveTo>
                  <a:cubicBezTo>
                    <a:pt x="5131" y="1"/>
                    <a:pt x="4955" y="7"/>
                    <a:pt x="4776" y="16"/>
                  </a:cubicBezTo>
                  <a:cubicBezTo>
                    <a:pt x="4226" y="45"/>
                    <a:pt x="3676" y="103"/>
                    <a:pt x="3155" y="219"/>
                  </a:cubicBezTo>
                  <a:cubicBezTo>
                    <a:pt x="2606" y="334"/>
                    <a:pt x="2085" y="479"/>
                    <a:pt x="1535" y="682"/>
                  </a:cubicBezTo>
                  <a:cubicBezTo>
                    <a:pt x="1014" y="884"/>
                    <a:pt x="522" y="1116"/>
                    <a:pt x="1" y="1434"/>
                  </a:cubicBezTo>
                  <a:cubicBezTo>
                    <a:pt x="401" y="1534"/>
                    <a:pt x="801" y="1565"/>
                    <a:pt x="1191" y="1565"/>
                  </a:cubicBezTo>
                  <a:cubicBezTo>
                    <a:pt x="1366" y="1565"/>
                    <a:pt x="1538" y="1559"/>
                    <a:pt x="1708" y="1550"/>
                  </a:cubicBezTo>
                  <a:cubicBezTo>
                    <a:pt x="2287" y="1521"/>
                    <a:pt x="2837" y="1463"/>
                    <a:pt x="3358" y="1347"/>
                  </a:cubicBezTo>
                  <a:cubicBezTo>
                    <a:pt x="3908" y="1232"/>
                    <a:pt x="4458" y="1087"/>
                    <a:pt x="4979" y="884"/>
                  </a:cubicBezTo>
                  <a:cubicBezTo>
                    <a:pt x="5500" y="682"/>
                    <a:pt x="6021" y="479"/>
                    <a:pt x="6513" y="132"/>
                  </a:cubicBezTo>
                  <a:cubicBezTo>
                    <a:pt x="6093" y="32"/>
                    <a:pt x="5700" y="1"/>
                    <a:pt x="53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5" name="Google Shape;2315;p17"/>
            <p:cNvSpPr/>
            <p:nvPr/>
          </p:nvSpPr>
          <p:spPr>
            <a:xfrm>
              <a:off x="973975" y="1696150"/>
              <a:ext cx="58625" cy="163550"/>
            </a:xfrm>
            <a:custGeom>
              <a:rect b="b" l="l" r="r" t="t"/>
              <a:pathLst>
                <a:path extrusionOk="0" h="6542" w="2345">
                  <a:moveTo>
                    <a:pt x="2316" y="1"/>
                  </a:moveTo>
                  <a:lnTo>
                    <a:pt x="2316" y="1"/>
                  </a:lnTo>
                  <a:cubicBezTo>
                    <a:pt x="1911" y="464"/>
                    <a:pt x="1592" y="985"/>
                    <a:pt x="1332" y="1477"/>
                  </a:cubicBezTo>
                  <a:cubicBezTo>
                    <a:pt x="1043" y="1998"/>
                    <a:pt x="811" y="2548"/>
                    <a:pt x="637" y="3069"/>
                  </a:cubicBezTo>
                  <a:cubicBezTo>
                    <a:pt x="435" y="3619"/>
                    <a:pt x="290" y="4168"/>
                    <a:pt x="174" y="4747"/>
                  </a:cubicBezTo>
                  <a:cubicBezTo>
                    <a:pt x="87" y="5326"/>
                    <a:pt x="1" y="5905"/>
                    <a:pt x="30" y="6542"/>
                  </a:cubicBezTo>
                  <a:cubicBezTo>
                    <a:pt x="435" y="6079"/>
                    <a:pt x="753" y="5587"/>
                    <a:pt x="1014" y="5066"/>
                  </a:cubicBezTo>
                  <a:cubicBezTo>
                    <a:pt x="1303" y="4545"/>
                    <a:pt x="1535" y="3995"/>
                    <a:pt x="1708" y="3474"/>
                  </a:cubicBezTo>
                  <a:cubicBezTo>
                    <a:pt x="1911" y="2924"/>
                    <a:pt x="2056" y="2345"/>
                    <a:pt x="2171" y="1766"/>
                  </a:cubicBezTo>
                  <a:cubicBezTo>
                    <a:pt x="2287" y="1216"/>
                    <a:pt x="2345" y="609"/>
                    <a:pt x="23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6" name="Google Shape;2316;p17"/>
            <p:cNvSpPr/>
            <p:nvPr/>
          </p:nvSpPr>
          <p:spPr>
            <a:xfrm>
              <a:off x="1096975" y="1696150"/>
              <a:ext cx="99875" cy="144025"/>
            </a:xfrm>
            <a:custGeom>
              <a:rect b="b" l="l" r="r" t="t"/>
              <a:pathLst>
                <a:path extrusionOk="0" h="5761" w="3995">
                  <a:moveTo>
                    <a:pt x="1" y="1"/>
                  </a:moveTo>
                  <a:lnTo>
                    <a:pt x="1" y="1"/>
                  </a:lnTo>
                  <a:cubicBezTo>
                    <a:pt x="146" y="609"/>
                    <a:pt x="377" y="1158"/>
                    <a:pt x="638" y="1708"/>
                  </a:cubicBezTo>
                  <a:cubicBezTo>
                    <a:pt x="898" y="2229"/>
                    <a:pt x="1187" y="2721"/>
                    <a:pt x="1535" y="3213"/>
                  </a:cubicBezTo>
                  <a:cubicBezTo>
                    <a:pt x="1853" y="3676"/>
                    <a:pt x="2229" y="4140"/>
                    <a:pt x="2635" y="4574"/>
                  </a:cubicBezTo>
                  <a:cubicBezTo>
                    <a:pt x="3040" y="5008"/>
                    <a:pt x="3474" y="5413"/>
                    <a:pt x="3995" y="5760"/>
                  </a:cubicBezTo>
                  <a:cubicBezTo>
                    <a:pt x="3879" y="5153"/>
                    <a:pt x="3648" y="4603"/>
                    <a:pt x="3387" y="4082"/>
                  </a:cubicBezTo>
                  <a:cubicBezTo>
                    <a:pt x="3098" y="3532"/>
                    <a:pt x="2808" y="3040"/>
                    <a:pt x="2461" y="2548"/>
                  </a:cubicBezTo>
                  <a:cubicBezTo>
                    <a:pt x="2143" y="2085"/>
                    <a:pt x="1766" y="1622"/>
                    <a:pt x="1361" y="1187"/>
                  </a:cubicBezTo>
                  <a:cubicBezTo>
                    <a:pt x="956" y="753"/>
                    <a:pt x="522" y="34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7" name="Google Shape;2317;p17"/>
            <p:cNvSpPr/>
            <p:nvPr/>
          </p:nvSpPr>
          <p:spPr>
            <a:xfrm>
              <a:off x="882800" y="1493550"/>
              <a:ext cx="83975" cy="101325"/>
            </a:xfrm>
            <a:custGeom>
              <a:rect b="b" l="l" r="r" t="t"/>
              <a:pathLst>
                <a:path extrusionOk="0" h="4053" w="3359">
                  <a:moveTo>
                    <a:pt x="1" y="1"/>
                  </a:moveTo>
                  <a:lnTo>
                    <a:pt x="1" y="1"/>
                  </a:lnTo>
                  <a:cubicBezTo>
                    <a:pt x="88" y="493"/>
                    <a:pt x="290" y="898"/>
                    <a:pt x="493" y="1303"/>
                  </a:cubicBezTo>
                  <a:cubicBezTo>
                    <a:pt x="695" y="1679"/>
                    <a:pt x="956" y="2056"/>
                    <a:pt x="1245" y="2374"/>
                  </a:cubicBezTo>
                  <a:cubicBezTo>
                    <a:pt x="1506" y="2721"/>
                    <a:pt x="1824" y="3040"/>
                    <a:pt x="2172" y="3329"/>
                  </a:cubicBezTo>
                  <a:cubicBezTo>
                    <a:pt x="2519" y="3590"/>
                    <a:pt x="2895" y="3879"/>
                    <a:pt x="3358" y="4053"/>
                  </a:cubicBezTo>
                  <a:cubicBezTo>
                    <a:pt x="3271" y="3561"/>
                    <a:pt x="3069" y="3156"/>
                    <a:pt x="2866" y="2750"/>
                  </a:cubicBezTo>
                  <a:cubicBezTo>
                    <a:pt x="2664" y="2374"/>
                    <a:pt x="2403" y="1998"/>
                    <a:pt x="2114" y="1651"/>
                  </a:cubicBezTo>
                  <a:cubicBezTo>
                    <a:pt x="1824" y="1332"/>
                    <a:pt x="1535" y="1014"/>
                    <a:pt x="1187" y="724"/>
                  </a:cubicBezTo>
                  <a:cubicBezTo>
                    <a:pt x="840" y="435"/>
                    <a:pt x="464" y="17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8" name="Google Shape;2318;p17"/>
            <p:cNvSpPr/>
            <p:nvPr/>
          </p:nvSpPr>
          <p:spPr>
            <a:xfrm>
              <a:off x="814075" y="1685300"/>
              <a:ext cx="189600" cy="227950"/>
            </a:xfrm>
            <a:custGeom>
              <a:rect b="b" l="l" r="r" t="t"/>
              <a:pathLst>
                <a:path extrusionOk="0" h="9118" w="7584">
                  <a:moveTo>
                    <a:pt x="7583" y="1"/>
                  </a:moveTo>
                  <a:cubicBezTo>
                    <a:pt x="6686" y="493"/>
                    <a:pt x="5876" y="1100"/>
                    <a:pt x="5094" y="1737"/>
                  </a:cubicBezTo>
                  <a:cubicBezTo>
                    <a:pt x="4313" y="2374"/>
                    <a:pt x="3589" y="3097"/>
                    <a:pt x="2895" y="3850"/>
                  </a:cubicBezTo>
                  <a:cubicBezTo>
                    <a:pt x="2229" y="4602"/>
                    <a:pt x="1621" y="5442"/>
                    <a:pt x="1129" y="6310"/>
                  </a:cubicBezTo>
                  <a:cubicBezTo>
                    <a:pt x="608" y="7178"/>
                    <a:pt x="232" y="8133"/>
                    <a:pt x="0" y="9117"/>
                  </a:cubicBezTo>
                  <a:lnTo>
                    <a:pt x="0" y="9117"/>
                  </a:lnTo>
                  <a:cubicBezTo>
                    <a:pt x="348" y="8162"/>
                    <a:pt x="782" y="7265"/>
                    <a:pt x="1303" y="6426"/>
                  </a:cubicBezTo>
                  <a:cubicBezTo>
                    <a:pt x="1853" y="5587"/>
                    <a:pt x="2460" y="4776"/>
                    <a:pt x="3126" y="4024"/>
                  </a:cubicBezTo>
                  <a:cubicBezTo>
                    <a:pt x="3763" y="3271"/>
                    <a:pt x="4486" y="2576"/>
                    <a:pt x="5239" y="1911"/>
                  </a:cubicBezTo>
                  <a:cubicBezTo>
                    <a:pt x="5991" y="1245"/>
                    <a:pt x="6744" y="608"/>
                    <a:pt x="75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9" name="Google Shape;2319;p17"/>
            <p:cNvSpPr/>
            <p:nvPr/>
          </p:nvSpPr>
          <p:spPr>
            <a:xfrm>
              <a:off x="1093375" y="1662875"/>
              <a:ext cx="248200" cy="161375"/>
            </a:xfrm>
            <a:custGeom>
              <a:rect b="b" l="l" r="r" t="t"/>
              <a:pathLst>
                <a:path extrusionOk="0" h="6455" w="9928">
                  <a:moveTo>
                    <a:pt x="0" y="0"/>
                  </a:moveTo>
                  <a:lnTo>
                    <a:pt x="0" y="0"/>
                  </a:lnTo>
                  <a:cubicBezTo>
                    <a:pt x="984" y="232"/>
                    <a:pt x="1910" y="550"/>
                    <a:pt x="2836" y="984"/>
                  </a:cubicBezTo>
                  <a:cubicBezTo>
                    <a:pt x="3705" y="1419"/>
                    <a:pt x="4573" y="1911"/>
                    <a:pt x="5412" y="2518"/>
                  </a:cubicBezTo>
                  <a:cubicBezTo>
                    <a:pt x="6223" y="3068"/>
                    <a:pt x="7004" y="3705"/>
                    <a:pt x="7757" y="4371"/>
                  </a:cubicBezTo>
                  <a:cubicBezTo>
                    <a:pt x="8509" y="5036"/>
                    <a:pt x="9233" y="5731"/>
                    <a:pt x="9927" y="6455"/>
                  </a:cubicBezTo>
                  <a:cubicBezTo>
                    <a:pt x="9320" y="5644"/>
                    <a:pt x="8625" y="4892"/>
                    <a:pt x="7901" y="4197"/>
                  </a:cubicBezTo>
                  <a:cubicBezTo>
                    <a:pt x="7178" y="3502"/>
                    <a:pt x="6396" y="2866"/>
                    <a:pt x="5557" y="2258"/>
                  </a:cubicBezTo>
                  <a:cubicBezTo>
                    <a:pt x="4718" y="1708"/>
                    <a:pt x="3849" y="1187"/>
                    <a:pt x="2923" y="782"/>
                  </a:cubicBezTo>
                  <a:cubicBezTo>
                    <a:pt x="1968" y="377"/>
                    <a:pt x="984" y="116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0" name="Google Shape;2320;p17"/>
            <p:cNvSpPr/>
            <p:nvPr/>
          </p:nvSpPr>
          <p:spPr>
            <a:xfrm>
              <a:off x="1058625" y="1679525"/>
              <a:ext cx="42000" cy="293050"/>
            </a:xfrm>
            <a:custGeom>
              <a:rect b="b" l="l" r="r" t="t"/>
              <a:pathLst>
                <a:path extrusionOk="0" h="11722" w="1680">
                  <a:moveTo>
                    <a:pt x="59" y="0"/>
                  </a:moveTo>
                  <a:cubicBezTo>
                    <a:pt x="1" y="984"/>
                    <a:pt x="1" y="1968"/>
                    <a:pt x="59" y="2981"/>
                  </a:cubicBezTo>
                  <a:cubicBezTo>
                    <a:pt x="88" y="3965"/>
                    <a:pt x="203" y="4949"/>
                    <a:pt x="290" y="5933"/>
                  </a:cubicBezTo>
                  <a:cubicBezTo>
                    <a:pt x="435" y="6917"/>
                    <a:pt x="609" y="7901"/>
                    <a:pt x="840" y="8885"/>
                  </a:cubicBezTo>
                  <a:cubicBezTo>
                    <a:pt x="1043" y="9841"/>
                    <a:pt x="1332" y="10796"/>
                    <a:pt x="1680" y="11722"/>
                  </a:cubicBezTo>
                  <a:cubicBezTo>
                    <a:pt x="1448" y="10767"/>
                    <a:pt x="1216" y="9812"/>
                    <a:pt x="1043" y="8828"/>
                  </a:cubicBezTo>
                  <a:cubicBezTo>
                    <a:pt x="869" y="7872"/>
                    <a:pt x="695" y="6888"/>
                    <a:pt x="580" y="5904"/>
                  </a:cubicBezTo>
                  <a:cubicBezTo>
                    <a:pt x="464" y="4920"/>
                    <a:pt x="348" y="3936"/>
                    <a:pt x="261" y="2952"/>
                  </a:cubicBezTo>
                  <a:cubicBezTo>
                    <a:pt x="175" y="1968"/>
                    <a:pt x="117" y="984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1" name="Google Shape;2321;p17"/>
            <p:cNvSpPr/>
            <p:nvPr/>
          </p:nvSpPr>
          <p:spPr>
            <a:xfrm>
              <a:off x="693950" y="1598475"/>
              <a:ext cx="290900" cy="34025"/>
            </a:xfrm>
            <a:custGeom>
              <a:rect b="b" l="l" r="r" t="t"/>
              <a:pathLst>
                <a:path extrusionOk="0" h="1361" w="11636">
                  <a:moveTo>
                    <a:pt x="5760" y="0"/>
                  </a:moveTo>
                  <a:cubicBezTo>
                    <a:pt x="4776" y="29"/>
                    <a:pt x="3763" y="116"/>
                    <a:pt x="2779" y="348"/>
                  </a:cubicBezTo>
                  <a:cubicBezTo>
                    <a:pt x="1824" y="550"/>
                    <a:pt x="869" y="898"/>
                    <a:pt x="1" y="1361"/>
                  </a:cubicBezTo>
                  <a:cubicBezTo>
                    <a:pt x="927" y="1013"/>
                    <a:pt x="1853" y="724"/>
                    <a:pt x="2837" y="550"/>
                  </a:cubicBezTo>
                  <a:cubicBezTo>
                    <a:pt x="3792" y="406"/>
                    <a:pt x="4776" y="290"/>
                    <a:pt x="5760" y="290"/>
                  </a:cubicBezTo>
                  <a:cubicBezTo>
                    <a:pt x="5935" y="285"/>
                    <a:pt x="6109" y="282"/>
                    <a:pt x="6283" y="282"/>
                  </a:cubicBezTo>
                  <a:cubicBezTo>
                    <a:pt x="7093" y="282"/>
                    <a:pt x="7903" y="334"/>
                    <a:pt x="8713" y="406"/>
                  </a:cubicBezTo>
                  <a:cubicBezTo>
                    <a:pt x="9697" y="521"/>
                    <a:pt x="10681" y="666"/>
                    <a:pt x="11636" y="840"/>
                  </a:cubicBezTo>
                  <a:cubicBezTo>
                    <a:pt x="10710" y="550"/>
                    <a:pt x="9726" y="348"/>
                    <a:pt x="8741" y="203"/>
                  </a:cubicBezTo>
                  <a:cubicBezTo>
                    <a:pt x="7757" y="58"/>
                    <a:pt x="6773" y="0"/>
                    <a:pt x="5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2" name="Google Shape;2322;p17"/>
            <p:cNvSpPr/>
            <p:nvPr/>
          </p:nvSpPr>
          <p:spPr>
            <a:xfrm>
              <a:off x="1107125" y="1531050"/>
              <a:ext cx="274975" cy="94950"/>
            </a:xfrm>
            <a:custGeom>
              <a:rect b="b" l="l" r="r" t="t"/>
              <a:pathLst>
                <a:path extrusionOk="0" h="3798" w="10999">
                  <a:moveTo>
                    <a:pt x="10610" y="0"/>
                  </a:moveTo>
                  <a:cubicBezTo>
                    <a:pt x="9755" y="0"/>
                    <a:pt x="8901" y="79"/>
                    <a:pt x="8046" y="179"/>
                  </a:cubicBezTo>
                  <a:cubicBezTo>
                    <a:pt x="7062" y="324"/>
                    <a:pt x="6078" y="556"/>
                    <a:pt x="5123" y="845"/>
                  </a:cubicBezTo>
                  <a:cubicBezTo>
                    <a:pt x="4168" y="1164"/>
                    <a:pt x="3242" y="1540"/>
                    <a:pt x="2373" y="2003"/>
                  </a:cubicBezTo>
                  <a:cubicBezTo>
                    <a:pt x="1505" y="2495"/>
                    <a:pt x="695" y="3103"/>
                    <a:pt x="0" y="3797"/>
                  </a:cubicBezTo>
                  <a:cubicBezTo>
                    <a:pt x="781" y="3190"/>
                    <a:pt x="1592" y="2640"/>
                    <a:pt x="2489" y="2205"/>
                  </a:cubicBezTo>
                  <a:cubicBezTo>
                    <a:pt x="3357" y="1771"/>
                    <a:pt x="4255" y="1395"/>
                    <a:pt x="5210" y="1106"/>
                  </a:cubicBezTo>
                  <a:cubicBezTo>
                    <a:pt x="6136" y="816"/>
                    <a:pt x="7120" y="585"/>
                    <a:pt x="8075" y="411"/>
                  </a:cubicBezTo>
                  <a:cubicBezTo>
                    <a:pt x="9059" y="208"/>
                    <a:pt x="10014" y="93"/>
                    <a:pt x="10998" y="6"/>
                  </a:cubicBezTo>
                  <a:cubicBezTo>
                    <a:pt x="10869" y="2"/>
                    <a:pt x="10739" y="0"/>
                    <a:pt x="106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3" name="Google Shape;2323;p17"/>
            <p:cNvSpPr/>
            <p:nvPr/>
          </p:nvSpPr>
          <p:spPr>
            <a:xfrm>
              <a:off x="1076725" y="1326425"/>
              <a:ext cx="140400" cy="255425"/>
            </a:xfrm>
            <a:custGeom>
              <a:rect b="b" l="l" r="r" t="t"/>
              <a:pathLst>
                <a:path extrusionOk="0" h="10217" w="5616">
                  <a:moveTo>
                    <a:pt x="5615" y="0"/>
                  </a:moveTo>
                  <a:lnTo>
                    <a:pt x="5615" y="0"/>
                  </a:lnTo>
                  <a:cubicBezTo>
                    <a:pt x="4863" y="637"/>
                    <a:pt x="4197" y="1360"/>
                    <a:pt x="3560" y="2142"/>
                  </a:cubicBezTo>
                  <a:cubicBezTo>
                    <a:pt x="2924" y="2894"/>
                    <a:pt x="2345" y="3734"/>
                    <a:pt x="1824" y="4573"/>
                  </a:cubicBezTo>
                  <a:cubicBezTo>
                    <a:pt x="1332" y="5441"/>
                    <a:pt x="898" y="6339"/>
                    <a:pt x="579" y="7294"/>
                  </a:cubicBezTo>
                  <a:cubicBezTo>
                    <a:pt x="232" y="8249"/>
                    <a:pt x="58" y="9233"/>
                    <a:pt x="0" y="10217"/>
                  </a:cubicBezTo>
                  <a:cubicBezTo>
                    <a:pt x="174" y="9233"/>
                    <a:pt x="406" y="8278"/>
                    <a:pt x="782" y="7380"/>
                  </a:cubicBezTo>
                  <a:cubicBezTo>
                    <a:pt x="1158" y="6454"/>
                    <a:pt x="1563" y="5557"/>
                    <a:pt x="2084" y="4718"/>
                  </a:cubicBezTo>
                  <a:cubicBezTo>
                    <a:pt x="2576" y="3878"/>
                    <a:pt x="3126" y="3068"/>
                    <a:pt x="3734" y="2287"/>
                  </a:cubicBezTo>
                  <a:cubicBezTo>
                    <a:pt x="4313" y="1476"/>
                    <a:pt x="4950" y="724"/>
                    <a:pt x="56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4" name="Google Shape;2324;p17"/>
            <p:cNvSpPr/>
            <p:nvPr/>
          </p:nvSpPr>
          <p:spPr>
            <a:xfrm>
              <a:off x="824925" y="1335100"/>
              <a:ext cx="167900" cy="238075"/>
            </a:xfrm>
            <a:custGeom>
              <a:rect b="b" l="l" r="r" t="t"/>
              <a:pathLst>
                <a:path extrusionOk="0" h="9523" w="6716">
                  <a:moveTo>
                    <a:pt x="0" y="0"/>
                  </a:moveTo>
                  <a:lnTo>
                    <a:pt x="0" y="0"/>
                  </a:lnTo>
                  <a:cubicBezTo>
                    <a:pt x="782" y="579"/>
                    <a:pt x="1534" y="1216"/>
                    <a:pt x="2200" y="1940"/>
                  </a:cubicBezTo>
                  <a:cubicBezTo>
                    <a:pt x="2866" y="2663"/>
                    <a:pt x="3474" y="3445"/>
                    <a:pt x="4023" y="4255"/>
                  </a:cubicBezTo>
                  <a:cubicBezTo>
                    <a:pt x="4573" y="5094"/>
                    <a:pt x="5036" y="5934"/>
                    <a:pt x="5500" y="6831"/>
                  </a:cubicBezTo>
                  <a:cubicBezTo>
                    <a:pt x="5934" y="7699"/>
                    <a:pt x="6339" y="8596"/>
                    <a:pt x="6715" y="9523"/>
                  </a:cubicBezTo>
                  <a:cubicBezTo>
                    <a:pt x="6455" y="8567"/>
                    <a:pt x="6107" y="7641"/>
                    <a:pt x="5702" y="6715"/>
                  </a:cubicBezTo>
                  <a:cubicBezTo>
                    <a:pt x="5268" y="5818"/>
                    <a:pt x="4776" y="4950"/>
                    <a:pt x="4255" y="4110"/>
                  </a:cubicBezTo>
                  <a:cubicBezTo>
                    <a:pt x="3705" y="3271"/>
                    <a:pt x="3068" y="2489"/>
                    <a:pt x="2374" y="1795"/>
                  </a:cubicBezTo>
                  <a:cubicBezTo>
                    <a:pt x="1650" y="1071"/>
                    <a:pt x="869" y="46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5" name="Google Shape;2325;p17"/>
            <p:cNvSpPr/>
            <p:nvPr/>
          </p:nvSpPr>
          <p:spPr>
            <a:xfrm>
              <a:off x="364025" y="1518700"/>
              <a:ext cx="519525" cy="72575"/>
            </a:xfrm>
            <a:custGeom>
              <a:rect b="b" l="l" r="r" t="t"/>
              <a:pathLst>
                <a:path extrusionOk="0" h="2903" w="20781">
                  <a:moveTo>
                    <a:pt x="10100" y="1"/>
                  </a:moveTo>
                  <a:cubicBezTo>
                    <a:pt x="8663" y="1"/>
                    <a:pt x="7226" y="69"/>
                    <a:pt x="5789" y="239"/>
                  </a:cubicBezTo>
                  <a:cubicBezTo>
                    <a:pt x="4110" y="442"/>
                    <a:pt x="2431" y="731"/>
                    <a:pt x="724" y="1223"/>
                  </a:cubicBezTo>
                  <a:lnTo>
                    <a:pt x="666" y="1223"/>
                  </a:lnTo>
                  <a:cubicBezTo>
                    <a:pt x="203" y="1397"/>
                    <a:pt x="0" y="1889"/>
                    <a:pt x="145" y="2352"/>
                  </a:cubicBezTo>
                  <a:cubicBezTo>
                    <a:pt x="279" y="2688"/>
                    <a:pt x="603" y="2902"/>
                    <a:pt x="957" y="2902"/>
                  </a:cubicBezTo>
                  <a:cubicBezTo>
                    <a:pt x="1062" y="2902"/>
                    <a:pt x="1168" y="2884"/>
                    <a:pt x="1273" y="2844"/>
                  </a:cubicBezTo>
                  <a:lnTo>
                    <a:pt x="1302" y="2844"/>
                  </a:lnTo>
                  <a:cubicBezTo>
                    <a:pt x="2778" y="2294"/>
                    <a:pt x="4399" y="1831"/>
                    <a:pt x="5991" y="1513"/>
                  </a:cubicBezTo>
                  <a:cubicBezTo>
                    <a:pt x="7612" y="1194"/>
                    <a:pt x="9262" y="963"/>
                    <a:pt x="10911" y="876"/>
                  </a:cubicBezTo>
                  <a:cubicBezTo>
                    <a:pt x="11496" y="835"/>
                    <a:pt x="12084" y="816"/>
                    <a:pt x="12673" y="816"/>
                  </a:cubicBezTo>
                  <a:cubicBezTo>
                    <a:pt x="13747" y="816"/>
                    <a:pt x="14824" y="880"/>
                    <a:pt x="15889" y="992"/>
                  </a:cubicBezTo>
                  <a:cubicBezTo>
                    <a:pt x="17539" y="1166"/>
                    <a:pt x="19160" y="1571"/>
                    <a:pt x="20781" y="2034"/>
                  </a:cubicBezTo>
                  <a:cubicBezTo>
                    <a:pt x="19218" y="1426"/>
                    <a:pt x="17626" y="876"/>
                    <a:pt x="15947" y="587"/>
                  </a:cubicBezTo>
                  <a:cubicBezTo>
                    <a:pt x="14298" y="239"/>
                    <a:pt x="12590" y="37"/>
                    <a:pt x="10911" y="8"/>
                  </a:cubicBezTo>
                  <a:cubicBezTo>
                    <a:pt x="10641" y="3"/>
                    <a:pt x="10371" y="1"/>
                    <a:pt x="10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6" name="Google Shape;2326;p17"/>
            <p:cNvSpPr/>
            <p:nvPr/>
          </p:nvSpPr>
          <p:spPr>
            <a:xfrm>
              <a:off x="1172950" y="1431775"/>
              <a:ext cx="510150" cy="118250"/>
            </a:xfrm>
            <a:custGeom>
              <a:rect b="b" l="l" r="r" t="t"/>
              <a:pathLst>
                <a:path extrusionOk="0" h="4730" w="20406">
                  <a:moveTo>
                    <a:pt x="17106" y="1"/>
                  </a:moveTo>
                  <a:cubicBezTo>
                    <a:pt x="16201" y="1"/>
                    <a:pt x="15301" y="37"/>
                    <a:pt x="14385" y="99"/>
                  </a:cubicBezTo>
                  <a:cubicBezTo>
                    <a:pt x="12678" y="243"/>
                    <a:pt x="10999" y="475"/>
                    <a:pt x="9320" y="851"/>
                  </a:cubicBezTo>
                  <a:cubicBezTo>
                    <a:pt x="7671" y="1198"/>
                    <a:pt x="6050" y="1719"/>
                    <a:pt x="4458" y="2356"/>
                  </a:cubicBezTo>
                  <a:cubicBezTo>
                    <a:pt x="2895" y="2964"/>
                    <a:pt x="1419" y="3832"/>
                    <a:pt x="1" y="4729"/>
                  </a:cubicBezTo>
                  <a:cubicBezTo>
                    <a:pt x="1477" y="3948"/>
                    <a:pt x="3011" y="3224"/>
                    <a:pt x="4603" y="2761"/>
                  </a:cubicBezTo>
                  <a:cubicBezTo>
                    <a:pt x="6195" y="2269"/>
                    <a:pt x="7844" y="1893"/>
                    <a:pt x="9494" y="1690"/>
                  </a:cubicBezTo>
                  <a:cubicBezTo>
                    <a:pt x="10949" y="1508"/>
                    <a:pt x="12451" y="1397"/>
                    <a:pt x="13937" y="1397"/>
                  </a:cubicBezTo>
                  <a:cubicBezTo>
                    <a:pt x="14106" y="1397"/>
                    <a:pt x="14275" y="1398"/>
                    <a:pt x="14443" y="1401"/>
                  </a:cubicBezTo>
                  <a:cubicBezTo>
                    <a:pt x="16093" y="1401"/>
                    <a:pt x="17772" y="1546"/>
                    <a:pt x="19334" y="1806"/>
                  </a:cubicBezTo>
                  <a:lnTo>
                    <a:pt x="19421" y="1806"/>
                  </a:lnTo>
                  <a:cubicBezTo>
                    <a:pt x="19455" y="1810"/>
                    <a:pt x="19488" y="1812"/>
                    <a:pt x="19521" y="1812"/>
                  </a:cubicBezTo>
                  <a:cubicBezTo>
                    <a:pt x="19967" y="1812"/>
                    <a:pt x="20320" y="1456"/>
                    <a:pt x="20347" y="1025"/>
                  </a:cubicBezTo>
                  <a:cubicBezTo>
                    <a:pt x="20405" y="562"/>
                    <a:pt x="20058" y="127"/>
                    <a:pt x="19566" y="99"/>
                  </a:cubicBezTo>
                  <a:cubicBezTo>
                    <a:pt x="18732" y="30"/>
                    <a:pt x="17917" y="1"/>
                    <a:pt x="17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7" name="Google Shape;2327;p17"/>
            <p:cNvSpPr/>
            <p:nvPr/>
          </p:nvSpPr>
          <p:spPr>
            <a:xfrm>
              <a:off x="1204800" y="1678075"/>
              <a:ext cx="408825" cy="336925"/>
            </a:xfrm>
            <a:custGeom>
              <a:rect b="b" l="l" r="r" t="t"/>
              <a:pathLst>
                <a:path extrusionOk="0" h="13477" w="16353">
                  <a:moveTo>
                    <a:pt x="0" y="0"/>
                  </a:moveTo>
                  <a:lnTo>
                    <a:pt x="0" y="0"/>
                  </a:lnTo>
                  <a:cubicBezTo>
                    <a:pt x="1563" y="637"/>
                    <a:pt x="3068" y="1360"/>
                    <a:pt x="4457" y="2287"/>
                  </a:cubicBezTo>
                  <a:cubicBezTo>
                    <a:pt x="5847" y="3213"/>
                    <a:pt x="7178" y="4226"/>
                    <a:pt x="8394" y="5383"/>
                  </a:cubicBezTo>
                  <a:cubicBezTo>
                    <a:pt x="9609" y="6512"/>
                    <a:pt x="10738" y="7699"/>
                    <a:pt x="11780" y="9001"/>
                  </a:cubicBezTo>
                  <a:cubicBezTo>
                    <a:pt x="12822" y="10275"/>
                    <a:pt x="13806" y="11635"/>
                    <a:pt x="14587" y="13024"/>
                  </a:cubicBezTo>
                  <a:lnTo>
                    <a:pt x="14616" y="13053"/>
                  </a:lnTo>
                  <a:cubicBezTo>
                    <a:pt x="14616" y="13053"/>
                    <a:pt x="14645" y="13082"/>
                    <a:pt x="14645" y="13111"/>
                  </a:cubicBezTo>
                  <a:cubicBezTo>
                    <a:pt x="14824" y="13343"/>
                    <a:pt x="15090" y="13476"/>
                    <a:pt x="15363" y="13476"/>
                  </a:cubicBezTo>
                  <a:cubicBezTo>
                    <a:pt x="15533" y="13476"/>
                    <a:pt x="15705" y="13425"/>
                    <a:pt x="15861" y="13314"/>
                  </a:cubicBezTo>
                  <a:cubicBezTo>
                    <a:pt x="16237" y="13053"/>
                    <a:pt x="16353" y="12503"/>
                    <a:pt x="16063" y="12127"/>
                  </a:cubicBezTo>
                  <a:cubicBezTo>
                    <a:pt x="15050" y="10651"/>
                    <a:pt x="13951" y="9378"/>
                    <a:pt x="12764" y="8133"/>
                  </a:cubicBezTo>
                  <a:cubicBezTo>
                    <a:pt x="11577" y="6917"/>
                    <a:pt x="10304" y="5760"/>
                    <a:pt x="8944" y="4718"/>
                  </a:cubicBezTo>
                  <a:cubicBezTo>
                    <a:pt x="7612" y="3647"/>
                    <a:pt x="6165" y="2750"/>
                    <a:pt x="4689" y="1939"/>
                  </a:cubicBezTo>
                  <a:cubicBezTo>
                    <a:pt x="3213" y="1100"/>
                    <a:pt x="1621" y="52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8" name="Google Shape;2328;p17"/>
            <p:cNvSpPr/>
            <p:nvPr/>
          </p:nvSpPr>
          <p:spPr>
            <a:xfrm>
              <a:off x="1087575" y="1743200"/>
              <a:ext cx="167900" cy="496725"/>
            </a:xfrm>
            <a:custGeom>
              <a:rect b="b" l="l" r="r" t="t"/>
              <a:pathLst>
                <a:path extrusionOk="0" h="19869" w="6716">
                  <a:moveTo>
                    <a:pt x="1" y="0"/>
                  </a:moveTo>
                  <a:lnTo>
                    <a:pt x="1" y="0"/>
                  </a:lnTo>
                  <a:cubicBezTo>
                    <a:pt x="579" y="1534"/>
                    <a:pt x="1158" y="3097"/>
                    <a:pt x="1679" y="4660"/>
                  </a:cubicBezTo>
                  <a:cubicBezTo>
                    <a:pt x="2200" y="6252"/>
                    <a:pt x="2663" y="7814"/>
                    <a:pt x="3097" y="9406"/>
                  </a:cubicBezTo>
                  <a:cubicBezTo>
                    <a:pt x="3532" y="11027"/>
                    <a:pt x="3908" y="12619"/>
                    <a:pt x="4226" y="14240"/>
                  </a:cubicBezTo>
                  <a:cubicBezTo>
                    <a:pt x="4516" y="15832"/>
                    <a:pt x="4805" y="17481"/>
                    <a:pt x="4921" y="19044"/>
                  </a:cubicBezTo>
                  <a:lnTo>
                    <a:pt x="4921" y="19073"/>
                  </a:lnTo>
                  <a:cubicBezTo>
                    <a:pt x="4921" y="19102"/>
                    <a:pt x="4950" y="19131"/>
                    <a:pt x="4950" y="19160"/>
                  </a:cubicBezTo>
                  <a:cubicBezTo>
                    <a:pt x="5001" y="19572"/>
                    <a:pt x="5373" y="19869"/>
                    <a:pt x="5780" y="19869"/>
                  </a:cubicBezTo>
                  <a:cubicBezTo>
                    <a:pt x="5831" y="19869"/>
                    <a:pt x="5882" y="19864"/>
                    <a:pt x="5934" y="19855"/>
                  </a:cubicBezTo>
                  <a:cubicBezTo>
                    <a:pt x="6397" y="19768"/>
                    <a:pt x="6715" y="19334"/>
                    <a:pt x="6628" y="18871"/>
                  </a:cubicBezTo>
                  <a:cubicBezTo>
                    <a:pt x="6339" y="17134"/>
                    <a:pt x="5934" y="15542"/>
                    <a:pt x="5471" y="13921"/>
                  </a:cubicBezTo>
                  <a:cubicBezTo>
                    <a:pt x="5008" y="12330"/>
                    <a:pt x="4487" y="10738"/>
                    <a:pt x="3937" y="9175"/>
                  </a:cubicBezTo>
                  <a:cubicBezTo>
                    <a:pt x="3358" y="7583"/>
                    <a:pt x="2750" y="6049"/>
                    <a:pt x="2084" y="4515"/>
                  </a:cubicBezTo>
                  <a:cubicBezTo>
                    <a:pt x="1419" y="2981"/>
                    <a:pt x="724" y="1476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9" name="Google Shape;2329;p17"/>
            <p:cNvSpPr/>
            <p:nvPr/>
          </p:nvSpPr>
          <p:spPr>
            <a:xfrm>
              <a:off x="1060075" y="1054600"/>
              <a:ext cx="282950" cy="445500"/>
            </a:xfrm>
            <a:custGeom>
              <a:rect b="b" l="l" r="r" t="t"/>
              <a:pathLst>
                <a:path extrusionOk="0" h="17820" w="11318">
                  <a:moveTo>
                    <a:pt x="10359" y="0"/>
                  </a:moveTo>
                  <a:cubicBezTo>
                    <a:pt x="10152" y="0"/>
                    <a:pt x="9946" y="73"/>
                    <a:pt x="9783" y="222"/>
                  </a:cubicBezTo>
                  <a:cubicBezTo>
                    <a:pt x="8481" y="1438"/>
                    <a:pt x="7381" y="2711"/>
                    <a:pt x="6310" y="4072"/>
                  </a:cubicBezTo>
                  <a:cubicBezTo>
                    <a:pt x="5239" y="5403"/>
                    <a:pt x="4284" y="6821"/>
                    <a:pt x="3445" y="8297"/>
                  </a:cubicBezTo>
                  <a:cubicBezTo>
                    <a:pt x="2577" y="9773"/>
                    <a:pt x="1882" y="11336"/>
                    <a:pt x="1274" y="12928"/>
                  </a:cubicBezTo>
                  <a:cubicBezTo>
                    <a:pt x="666" y="14491"/>
                    <a:pt x="290" y="16170"/>
                    <a:pt x="1" y="17819"/>
                  </a:cubicBezTo>
                  <a:cubicBezTo>
                    <a:pt x="435" y="16170"/>
                    <a:pt x="927" y="14578"/>
                    <a:pt x="1679" y="13073"/>
                  </a:cubicBezTo>
                  <a:cubicBezTo>
                    <a:pt x="2403" y="11568"/>
                    <a:pt x="3213" y="10121"/>
                    <a:pt x="4168" y="8760"/>
                  </a:cubicBezTo>
                  <a:cubicBezTo>
                    <a:pt x="5124" y="7400"/>
                    <a:pt x="6166" y="6098"/>
                    <a:pt x="7294" y="4911"/>
                  </a:cubicBezTo>
                  <a:cubicBezTo>
                    <a:pt x="8394" y="3695"/>
                    <a:pt x="9639" y="2538"/>
                    <a:pt x="10883" y="1554"/>
                  </a:cubicBezTo>
                  <a:lnTo>
                    <a:pt x="10912" y="1525"/>
                  </a:lnTo>
                  <a:cubicBezTo>
                    <a:pt x="10912" y="1525"/>
                    <a:pt x="10941" y="1496"/>
                    <a:pt x="10970" y="1496"/>
                  </a:cubicBezTo>
                  <a:cubicBezTo>
                    <a:pt x="11317" y="1148"/>
                    <a:pt x="11317" y="627"/>
                    <a:pt x="10999" y="280"/>
                  </a:cubicBezTo>
                  <a:cubicBezTo>
                    <a:pt x="10829" y="95"/>
                    <a:pt x="10594" y="0"/>
                    <a:pt x="103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0" name="Google Shape;2330;p17"/>
            <p:cNvSpPr/>
            <p:nvPr/>
          </p:nvSpPr>
          <p:spPr>
            <a:xfrm>
              <a:off x="672250" y="1027500"/>
              <a:ext cx="309000" cy="426275"/>
            </a:xfrm>
            <a:custGeom>
              <a:rect b="b" l="l" r="r" t="t"/>
              <a:pathLst>
                <a:path extrusionOk="0" h="17051" w="12360">
                  <a:moveTo>
                    <a:pt x="968" y="0"/>
                  </a:moveTo>
                  <a:cubicBezTo>
                    <a:pt x="694" y="0"/>
                    <a:pt x="422" y="129"/>
                    <a:pt x="261" y="380"/>
                  </a:cubicBezTo>
                  <a:cubicBezTo>
                    <a:pt x="1" y="756"/>
                    <a:pt x="87" y="1306"/>
                    <a:pt x="493" y="1567"/>
                  </a:cubicBezTo>
                  <a:lnTo>
                    <a:pt x="522" y="1596"/>
                  </a:lnTo>
                  <a:cubicBezTo>
                    <a:pt x="1824" y="2493"/>
                    <a:pt x="3097" y="3564"/>
                    <a:pt x="4313" y="4693"/>
                  </a:cubicBezTo>
                  <a:cubicBezTo>
                    <a:pt x="5500" y="5821"/>
                    <a:pt x="6628" y="7037"/>
                    <a:pt x="7641" y="8339"/>
                  </a:cubicBezTo>
                  <a:cubicBezTo>
                    <a:pt x="8683" y="9613"/>
                    <a:pt x="9609" y="11002"/>
                    <a:pt x="10420" y="12449"/>
                  </a:cubicBezTo>
                  <a:cubicBezTo>
                    <a:pt x="11230" y="13896"/>
                    <a:pt x="11838" y="15488"/>
                    <a:pt x="12359" y="17051"/>
                  </a:cubicBezTo>
                  <a:cubicBezTo>
                    <a:pt x="11983" y="15430"/>
                    <a:pt x="11520" y="13809"/>
                    <a:pt x="10796" y="12275"/>
                  </a:cubicBezTo>
                  <a:cubicBezTo>
                    <a:pt x="10102" y="10742"/>
                    <a:pt x="9291" y="9237"/>
                    <a:pt x="8336" y="7818"/>
                  </a:cubicBezTo>
                  <a:cubicBezTo>
                    <a:pt x="7410" y="6400"/>
                    <a:pt x="6368" y="5069"/>
                    <a:pt x="5239" y="3795"/>
                  </a:cubicBezTo>
                  <a:cubicBezTo>
                    <a:pt x="4081" y="2522"/>
                    <a:pt x="2895" y="1306"/>
                    <a:pt x="1506" y="206"/>
                  </a:cubicBezTo>
                  <a:cubicBezTo>
                    <a:pt x="1506" y="177"/>
                    <a:pt x="1477" y="149"/>
                    <a:pt x="1448" y="149"/>
                  </a:cubicBezTo>
                  <a:cubicBezTo>
                    <a:pt x="1304" y="49"/>
                    <a:pt x="1136" y="0"/>
                    <a:pt x="9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1" name="Google Shape;2331;p17"/>
            <p:cNvSpPr/>
            <p:nvPr/>
          </p:nvSpPr>
          <p:spPr>
            <a:xfrm>
              <a:off x="520300" y="1311950"/>
              <a:ext cx="348050" cy="141125"/>
            </a:xfrm>
            <a:custGeom>
              <a:rect b="b" l="l" r="r" t="t"/>
              <a:pathLst>
                <a:path extrusionOk="0" h="5645" w="13922">
                  <a:moveTo>
                    <a:pt x="290" y="0"/>
                  </a:moveTo>
                  <a:cubicBezTo>
                    <a:pt x="145" y="0"/>
                    <a:pt x="1" y="116"/>
                    <a:pt x="1" y="261"/>
                  </a:cubicBezTo>
                  <a:cubicBezTo>
                    <a:pt x="1" y="434"/>
                    <a:pt x="116" y="550"/>
                    <a:pt x="290" y="579"/>
                  </a:cubicBezTo>
                  <a:cubicBezTo>
                    <a:pt x="1506" y="608"/>
                    <a:pt x="2721" y="782"/>
                    <a:pt x="3937" y="1013"/>
                  </a:cubicBezTo>
                  <a:cubicBezTo>
                    <a:pt x="5152" y="1274"/>
                    <a:pt x="6339" y="1592"/>
                    <a:pt x="7497" y="1997"/>
                  </a:cubicBezTo>
                  <a:cubicBezTo>
                    <a:pt x="8683" y="2402"/>
                    <a:pt x="9812" y="2923"/>
                    <a:pt x="10883" y="3531"/>
                  </a:cubicBezTo>
                  <a:cubicBezTo>
                    <a:pt x="11983" y="4110"/>
                    <a:pt x="12967" y="4863"/>
                    <a:pt x="13922" y="5644"/>
                  </a:cubicBezTo>
                  <a:cubicBezTo>
                    <a:pt x="12996" y="4805"/>
                    <a:pt x="12041" y="4023"/>
                    <a:pt x="10941" y="3387"/>
                  </a:cubicBezTo>
                  <a:cubicBezTo>
                    <a:pt x="9899" y="2750"/>
                    <a:pt x="8770" y="2171"/>
                    <a:pt x="7612" y="1737"/>
                  </a:cubicBezTo>
                  <a:cubicBezTo>
                    <a:pt x="6455" y="1274"/>
                    <a:pt x="5239" y="897"/>
                    <a:pt x="4024" y="608"/>
                  </a:cubicBezTo>
                  <a:cubicBezTo>
                    <a:pt x="2808" y="319"/>
                    <a:pt x="1592" y="87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2" name="Google Shape;2332;p17"/>
            <p:cNvSpPr/>
            <p:nvPr/>
          </p:nvSpPr>
          <p:spPr>
            <a:xfrm>
              <a:off x="455900" y="1578075"/>
              <a:ext cx="358200" cy="116475"/>
            </a:xfrm>
            <a:custGeom>
              <a:rect b="b" l="l" r="r" t="t"/>
              <a:pathLst>
                <a:path extrusionOk="0" h="4659" w="14328">
                  <a:moveTo>
                    <a:pt x="12961" y="0"/>
                  </a:moveTo>
                  <a:cubicBezTo>
                    <a:pt x="12172" y="0"/>
                    <a:pt x="11383" y="41"/>
                    <a:pt x="10594" y="151"/>
                  </a:cubicBezTo>
                  <a:cubicBezTo>
                    <a:pt x="9378" y="324"/>
                    <a:pt x="8134" y="556"/>
                    <a:pt x="6947" y="932"/>
                  </a:cubicBezTo>
                  <a:cubicBezTo>
                    <a:pt x="5760" y="1309"/>
                    <a:pt x="4574" y="1772"/>
                    <a:pt x="3445" y="2293"/>
                  </a:cubicBezTo>
                  <a:cubicBezTo>
                    <a:pt x="2316" y="2842"/>
                    <a:pt x="1216" y="3421"/>
                    <a:pt x="174" y="4145"/>
                  </a:cubicBezTo>
                  <a:lnTo>
                    <a:pt x="145" y="4145"/>
                  </a:lnTo>
                  <a:cubicBezTo>
                    <a:pt x="30" y="4232"/>
                    <a:pt x="1" y="4405"/>
                    <a:pt x="88" y="4550"/>
                  </a:cubicBezTo>
                  <a:cubicBezTo>
                    <a:pt x="140" y="4620"/>
                    <a:pt x="235" y="4658"/>
                    <a:pt x="328" y="4658"/>
                  </a:cubicBezTo>
                  <a:cubicBezTo>
                    <a:pt x="388" y="4658"/>
                    <a:pt x="447" y="4642"/>
                    <a:pt x="493" y="4608"/>
                  </a:cubicBezTo>
                  <a:cubicBezTo>
                    <a:pt x="1477" y="3884"/>
                    <a:pt x="2548" y="3248"/>
                    <a:pt x="3647" y="2669"/>
                  </a:cubicBezTo>
                  <a:cubicBezTo>
                    <a:pt x="4747" y="2119"/>
                    <a:pt x="5876" y="1627"/>
                    <a:pt x="7034" y="1222"/>
                  </a:cubicBezTo>
                  <a:cubicBezTo>
                    <a:pt x="8191" y="788"/>
                    <a:pt x="9407" y="498"/>
                    <a:pt x="10623" y="296"/>
                  </a:cubicBezTo>
                  <a:cubicBezTo>
                    <a:pt x="11838" y="64"/>
                    <a:pt x="13083" y="35"/>
                    <a:pt x="14327" y="35"/>
                  </a:cubicBezTo>
                  <a:cubicBezTo>
                    <a:pt x="13872" y="14"/>
                    <a:pt x="13416" y="0"/>
                    <a:pt x="129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3" name="Google Shape;2333;p17"/>
            <p:cNvSpPr/>
            <p:nvPr/>
          </p:nvSpPr>
          <p:spPr>
            <a:xfrm>
              <a:off x="1220725" y="1366200"/>
              <a:ext cx="359625" cy="106400"/>
            </a:xfrm>
            <a:custGeom>
              <a:rect b="b" l="l" r="r" t="t"/>
              <a:pathLst>
                <a:path extrusionOk="0" h="4256" w="14385">
                  <a:moveTo>
                    <a:pt x="14095" y="1"/>
                  </a:moveTo>
                  <a:cubicBezTo>
                    <a:pt x="12822" y="1"/>
                    <a:pt x="11577" y="117"/>
                    <a:pt x="10361" y="290"/>
                  </a:cubicBezTo>
                  <a:cubicBezTo>
                    <a:pt x="9117" y="493"/>
                    <a:pt x="7901" y="753"/>
                    <a:pt x="6686" y="1101"/>
                  </a:cubicBezTo>
                  <a:cubicBezTo>
                    <a:pt x="5499" y="1419"/>
                    <a:pt x="4341" y="1882"/>
                    <a:pt x="3213" y="2403"/>
                  </a:cubicBezTo>
                  <a:cubicBezTo>
                    <a:pt x="2055" y="2895"/>
                    <a:pt x="1013" y="3561"/>
                    <a:pt x="0" y="4255"/>
                  </a:cubicBezTo>
                  <a:cubicBezTo>
                    <a:pt x="1042" y="3590"/>
                    <a:pt x="2113" y="2982"/>
                    <a:pt x="3271" y="2519"/>
                  </a:cubicBezTo>
                  <a:cubicBezTo>
                    <a:pt x="4399" y="2056"/>
                    <a:pt x="5557" y="1651"/>
                    <a:pt x="6773" y="1361"/>
                  </a:cubicBezTo>
                  <a:cubicBezTo>
                    <a:pt x="7959" y="1072"/>
                    <a:pt x="9175" y="869"/>
                    <a:pt x="10390" y="725"/>
                  </a:cubicBezTo>
                  <a:cubicBezTo>
                    <a:pt x="11362" y="634"/>
                    <a:pt x="12316" y="561"/>
                    <a:pt x="13266" y="561"/>
                  </a:cubicBezTo>
                  <a:cubicBezTo>
                    <a:pt x="13533" y="561"/>
                    <a:pt x="13800" y="567"/>
                    <a:pt x="14066" y="580"/>
                  </a:cubicBezTo>
                  <a:lnTo>
                    <a:pt x="14095" y="580"/>
                  </a:lnTo>
                  <a:cubicBezTo>
                    <a:pt x="14240" y="580"/>
                    <a:pt x="14384" y="464"/>
                    <a:pt x="14384" y="290"/>
                  </a:cubicBezTo>
                  <a:cubicBezTo>
                    <a:pt x="14384" y="146"/>
                    <a:pt x="14240" y="1"/>
                    <a:pt x="14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4" name="Google Shape;2334;p17"/>
            <p:cNvSpPr/>
            <p:nvPr/>
          </p:nvSpPr>
          <p:spPr>
            <a:xfrm>
              <a:off x="1062975" y="1036450"/>
              <a:ext cx="96250" cy="362350"/>
            </a:xfrm>
            <a:custGeom>
              <a:rect b="b" l="l" r="r" t="t"/>
              <a:pathLst>
                <a:path extrusionOk="0" h="14494" w="3850">
                  <a:moveTo>
                    <a:pt x="3536" y="0"/>
                  </a:moveTo>
                  <a:cubicBezTo>
                    <a:pt x="3423" y="0"/>
                    <a:pt x="3314" y="65"/>
                    <a:pt x="3271" y="196"/>
                  </a:cubicBezTo>
                  <a:cubicBezTo>
                    <a:pt x="2837" y="1353"/>
                    <a:pt x="2432" y="2511"/>
                    <a:pt x="2084" y="3698"/>
                  </a:cubicBezTo>
                  <a:cubicBezTo>
                    <a:pt x="1737" y="4855"/>
                    <a:pt x="1419" y="6042"/>
                    <a:pt x="1158" y="7258"/>
                  </a:cubicBezTo>
                  <a:cubicBezTo>
                    <a:pt x="869" y="8444"/>
                    <a:pt x="637" y="9631"/>
                    <a:pt x="435" y="10847"/>
                  </a:cubicBezTo>
                  <a:cubicBezTo>
                    <a:pt x="232" y="12062"/>
                    <a:pt x="116" y="13278"/>
                    <a:pt x="1" y="14493"/>
                  </a:cubicBezTo>
                  <a:cubicBezTo>
                    <a:pt x="145" y="13278"/>
                    <a:pt x="319" y="12062"/>
                    <a:pt x="579" y="10876"/>
                  </a:cubicBezTo>
                  <a:cubicBezTo>
                    <a:pt x="811" y="9689"/>
                    <a:pt x="1100" y="8502"/>
                    <a:pt x="1419" y="7316"/>
                  </a:cubicBezTo>
                  <a:cubicBezTo>
                    <a:pt x="2084" y="4971"/>
                    <a:pt x="2866" y="2627"/>
                    <a:pt x="3792" y="398"/>
                  </a:cubicBezTo>
                  <a:cubicBezTo>
                    <a:pt x="3850" y="254"/>
                    <a:pt x="3792" y="80"/>
                    <a:pt x="3647" y="22"/>
                  </a:cubicBezTo>
                  <a:cubicBezTo>
                    <a:pt x="3611" y="8"/>
                    <a:pt x="3573" y="0"/>
                    <a:pt x="3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5" name="Google Shape;2335;p17"/>
            <p:cNvSpPr/>
            <p:nvPr/>
          </p:nvSpPr>
          <p:spPr>
            <a:xfrm>
              <a:off x="972525" y="1803250"/>
              <a:ext cx="66600" cy="369175"/>
            </a:xfrm>
            <a:custGeom>
              <a:rect b="b" l="l" r="r" t="t"/>
              <a:pathLst>
                <a:path extrusionOk="0" h="14767" w="2664">
                  <a:moveTo>
                    <a:pt x="2663" y="0"/>
                  </a:moveTo>
                  <a:cubicBezTo>
                    <a:pt x="2606" y="1245"/>
                    <a:pt x="2519" y="2460"/>
                    <a:pt x="2374" y="3676"/>
                  </a:cubicBezTo>
                  <a:cubicBezTo>
                    <a:pt x="2229" y="4892"/>
                    <a:pt x="2056" y="6078"/>
                    <a:pt x="1824" y="7294"/>
                  </a:cubicBezTo>
                  <a:cubicBezTo>
                    <a:pt x="1390" y="9696"/>
                    <a:pt x="811" y="12069"/>
                    <a:pt x="30" y="14385"/>
                  </a:cubicBezTo>
                  <a:cubicBezTo>
                    <a:pt x="1" y="14529"/>
                    <a:pt x="88" y="14703"/>
                    <a:pt x="232" y="14761"/>
                  </a:cubicBezTo>
                  <a:cubicBezTo>
                    <a:pt x="251" y="14765"/>
                    <a:pt x="270" y="14766"/>
                    <a:pt x="289" y="14766"/>
                  </a:cubicBezTo>
                  <a:cubicBezTo>
                    <a:pt x="419" y="14766"/>
                    <a:pt x="554" y="14684"/>
                    <a:pt x="580" y="14558"/>
                  </a:cubicBezTo>
                  <a:cubicBezTo>
                    <a:pt x="927" y="13372"/>
                    <a:pt x="1216" y="12156"/>
                    <a:pt x="1477" y="10969"/>
                  </a:cubicBezTo>
                  <a:cubicBezTo>
                    <a:pt x="1708" y="9754"/>
                    <a:pt x="1940" y="8567"/>
                    <a:pt x="2114" y="7352"/>
                  </a:cubicBezTo>
                  <a:cubicBezTo>
                    <a:pt x="2287" y="6136"/>
                    <a:pt x="2432" y="4892"/>
                    <a:pt x="2519" y="3676"/>
                  </a:cubicBezTo>
                  <a:cubicBezTo>
                    <a:pt x="2606" y="2460"/>
                    <a:pt x="2663" y="1245"/>
                    <a:pt x="26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6" name="Google Shape;2336;p17"/>
            <p:cNvSpPr/>
            <p:nvPr/>
          </p:nvSpPr>
          <p:spPr>
            <a:xfrm>
              <a:off x="1263400" y="1663600"/>
              <a:ext cx="337200" cy="167275"/>
            </a:xfrm>
            <a:custGeom>
              <a:rect b="b" l="l" r="r" t="t"/>
              <a:pathLst>
                <a:path extrusionOk="0" h="6691" w="13488">
                  <a:moveTo>
                    <a:pt x="1" y="0"/>
                  </a:moveTo>
                  <a:lnTo>
                    <a:pt x="1" y="0"/>
                  </a:lnTo>
                  <a:cubicBezTo>
                    <a:pt x="1216" y="203"/>
                    <a:pt x="2432" y="434"/>
                    <a:pt x="3590" y="869"/>
                  </a:cubicBezTo>
                  <a:cubicBezTo>
                    <a:pt x="4776" y="1274"/>
                    <a:pt x="5905" y="1766"/>
                    <a:pt x="6976" y="2345"/>
                  </a:cubicBezTo>
                  <a:cubicBezTo>
                    <a:pt x="8076" y="2924"/>
                    <a:pt x="9118" y="3560"/>
                    <a:pt x="10131" y="4284"/>
                  </a:cubicBezTo>
                  <a:cubicBezTo>
                    <a:pt x="11115" y="4978"/>
                    <a:pt x="12099" y="5760"/>
                    <a:pt x="12967" y="6599"/>
                  </a:cubicBezTo>
                  <a:cubicBezTo>
                    <a:pt x="12967" y="6599"/>
                    <a:pt x="12996" y="6628"/>
                    <a:pt x="12996" y="6628"/>
                  </a:cubicBezTo>
                  <a:cubicBezTo>
                    <a:pt x="13050" y="6668"/>
                    <a:pt x="13116" y="6690"/>
                    <a:pt x="13183" y="6690"/>
                  </a:cubicBezTo>
                  <a:cubicBezTo>
                    <a:pt x="13260" y="6690"/>
                    <a:pt x="13339" y="6661"/>
                    <a:pt x="13401" y="6599"/>
                  </a:cubicBezTo>
                  <a:cubicBezTo>
                    <a:pt x="13488" y="6483"/>
                    <a:pt x="13488" y="6281"/>
                    <a:pt x="13372" y="6194"/>
                  </a:cubicBezTo>
                  <a:cubicBezTo>
                    <a:pt x="12417" y="5355"/>
                    <a:pt x="11404" y="4602"/>
                    <a:pt x="10362" y="3908"/>
                  </a:cubicBezTo>
                  <a:cubicBezTo>
                    <a:pt x="9320" y="3242"/>
                    <a:pt x="8249" y="2634"/>
                    <a:pt x="7120" y="2084"/>
                  </a:cubicBezTo>
                  <a:cubicBezTo>
                    <a:pt x="5992" y="1534"/>
                    <a:pt x="4834" y="1100"/>
                    <a:pt x="3647" y="724"/>
                  </a:cubicBezTo>
                  <a:cubicBezTo>
                    <a:pt x="2461" y="348"/>
                    <a:pt x="1216" y="145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7" name="Google Shape;2337;p17"/>
            <p:cNvSpPr/>
            <p:nvPr/>
          </p:nvSpPr>
          <p:spPr>
            <a:xfrm>
              <a:off x="1177300" y="1730875"/>
              <a:ext cx="205525" cy="315975"/>
            </a:xfrm>
            <a:custGeom>
              <a:rect b="b" l="l" r="r" t="t"/>
              <a:pathLst>
                <a:path extrusionOk="0" h="12639" w="8221">
                  <a:moveTo>
                    <a:pt x="0" y="1"/>
                  </a:moveTo>
                  <a:lnTo>
                    <a:pt x="0" y="1"/>
                  </a:lnTo>
                  <a:cubicBezTo>
                    <a:pt x="956" y="811"/>
                    <a:pt x="1853" y="1680"/>
                    <a:pt x="2634" y="2635"/>
                  </a:cubicBezTo>
                  <a:cubicBezTo>
                    <a:pt x="3416" y="3590"/>
                    <a:pt x="4139" y="4603"/>
                    <a:pt x="4747" y="5645"/>
                  </a:cubicBezTo>
                  <a:cubicBezTo>
                    <a:pt x="5384" y="6716"/>
                    <a:pt x="5934" y="7815"/>
                    <a:pt x="6426" y="8944"/>
                  </a:cubicBezTo>
                  <a:cubicBezTo>
                    <a:pt x="6889" y="10073"/>
                    <a:pt x="7323" y="11231"/>
                    <a:pt x="7641" y="12417"/>
                  </a:cubicBezTo>
                  <a:cubicBezTo>
                    <a:pt x="7641" y="12417"/>
                    <a:pt x="7641" y="12417"/>
                    <a:pt x="7641" y="12446"/>
                  </a:cubicBezTo>
                  <a:cubicBezTo>
                    <a:pt x="7664" y="12560"/>
                    <a:pt x="7776" y="12638"/>
                    <a:pt x="7894" y="12638"/>
                  </a:cubicBezTo>
                  <a:cubicBezTo>
                    <a:pt x="7925" y="12638"/>
                    <a:pt x="7958" y="12632"/>
                    <a:pt x="7989" y="12620"/>
                  </a:cubicBezTo>
                  <a:cubicBezTo>
                    <a:pt x="8133" y="12562"/>
                    <a:pt x="8220" y="12417"/>
                    <a:pt x="8191" y="12273"/>
                  </a:cubicBezTo>
                  <a:cubicBezTo>
                    <a:pt x="7815" y="11057"/>
                    <a:pt x="7352" y="9899"/>
                    <a:pt x="6802" y="8771"/>
                  </a:cubicBezTo>
                  <a:cubicBezTo>
                    <a:pt x="6281" y="7642"/>
                    <a:pt x="5673" y="6542"/>
                    <a:pt x="4979" y="5500"/>
                  </a:cubicBezTo>
                  <a:cubicBezTo>
                    <a:pt x="4313" y="4458"/>
                    <a:pt x="3560" y="3474"/>
                    <a:pt x="2721" y="2548"/>
                  </a:cubicBezTo>
                  <a:cubicBezTo>
                    <a:pt x="1911" y="1593"/>
                    <a:pt x="985" y="78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8" name="Google Shape;2338;p17"/>
            <p:cNvSpPr/>
            <p:nvPr/>
          </p:nvSpPr>
          <p:spPr>
            <a:xfrm>
              <a:off x="675150" y="1720750"/>
              <a:ext cx="245300" cy="286300"/>
            </a:xfrm>
            <a:custGeom>
              <a:rect b="b" l="l" r="r" t="t"/>
              <a:pathLst>
                <a:path extrusionOk="0" h="11452" w="9812">
                  <a:moveTo>
                    <a:pt x="9812" y="1"/>
                  </a:moveTo>
                  <a:lnTo>
                    <a:pt x="9812" y="1"/>
                  </a:lnTo>
                  <a:cubicBezTo>
                    <a:pt x="8741" y="609"/>
                    <a:pt x="7670" y="1274"/>
                    <a:pt x="6715" y="2085"/>
                  </a:cubicBezTo>
                  <a:cubicBezTo>
                    <a:pt x="5760" y="2895"/>
                    <a:pt x="4863" y="3763"/>
                    <a:pt x="4081" y="4718"/>
                  </a:cubicBezTo>
                  <a:cubicBezTo>
                    <a:pt x="3271" y="5674"/>
                    <a:pt x="2518" y="6687"/>
                    <a:pt x="1853" y="7728"/>
                  </a:cubicBezTo>
                  <a:cubicBezTo>
                    <a:pt x="1158" y="8799"/>
                    <a:pt x="550" y="9870"/>
                    <a:pt x="58" y="11057"/>
                  </a:cubicBezTo>
                  <a:cubicBezTo>
                    <a:pt x="0" y="11202"/>
                    <a:pt x="58" y="11375"/>
                    <a:pt x="203" y="11433"/>
                  </a:cubicBezTo>
                  <a:cubicBezTo>
                    <a:pt x="234" y="11445"/>
                    <a:pt x="266" y="11451"/>
                    <a:pt x="298" y="11451"/>
                  </a:cubicBezTo>
                  <a:cubicBezTo>
                    <a:pt x="417" y="11451"/>
                    <a:pt x="534" y="11373"/>
                    <a:pt x="579" y="11259"/>
                  </a:cubicBezTo>
                  <a:cubicBezTo>
                    <a:pt x="1042" y="10131"/>
                    <a:pt x="1592" y="9031"/>
                    <a:pt x="2200" y="7960"/>
                  </a:cubicBezTo>
                  <a:cubicBezTo>
                    <a:pt x="2837" y="6889"/>
                    <a:pt x="3531" y="5876"/>
                    <a:pt x="4284" y="4892"/>
                  </a:cubicBezTo>
                  <a:cubicBezTo>
                    <a:pt x="5036" y="3937"/>
                    <a:pt x="5905" y="3040"/>
                    <a:pt x="6831" y="2200"/>
                  </a:cubicBezTo>
                  <a:cubicBezTo>
                    <a:pt x="7728" y="1361"/>
                    <a:pt x="8770" y="666"/>
                    <a:pt x="9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9" name="Google Shape;2339;p17"/>
            <p:cNvSpPr/>
            <p:nvPr/>
          </p:nvSpPr>
          <p:spPr>
            <a:xfrm>
              <a:off x="433475" y="1636100"/>
              <a:ext cx="447200" cy="278825"/>
            </a:xfrm>
            <a:custGeom>
              <a:rect b="b" l="l" r="r" t="t"/>
              <a:pathLst>
                <a:path extrusionOk="0" h="11153" w="17888">
                  <a:moveTo>
                    <a:pt x="17887" y="1"/>
                  </a:moveTo>
                  <a:lnTo>
                    <a:pt x="17887" y="1"/>
                  </a:lnTo>
                  <a:cubicBezTo>
                    <a:pt x="16237" y="290"/>
                    <a:pt x="14588" y="637"/>
                    <a:pt x="12996" y="1245"/>
                  </a:cubicBezTo>
                  <a:cubicBezTo>
                    <a:pt x="11433" y="1824"/>
                    <a:pt x="9870" y="2547"/>
                    <a:pt x="8394" y="3387"/>
                  </a:cubicBezTo>
                  <a:cubicBezTo>
                    <a:pt x="6918" y="4226"/>
                    <a:pt x="5500" y="5181"/>
                    <a:pt x="4168" y="6223"/>
                  </a:cubicBezTo>
                  <a:cubicBezTo>
                    <a:pt x="2808" y="7294"/>
                    <a:pt x="1534" y="8394"/>
                    <a:pt x="319" y="9696"/>
                  </a:cubicBezTo>
                  <a:cubicBezTo>
                    <a:pt x="319" y="9725"/>
                    <a:pt x="290" y="9725"/>
                    <a:pt x="290" y="9754"/>
                  </a:cubicBezTo>
                  <a:cubicBezTo>
                    <a:pt x="0" y="10130"/>
                    <a:pt x="58" y="10680"/>
                    <a:pt x="435" y="10970"/>
                  </a:cubicBezTo>
                  <a:cubicBezTo>
                    <a:pt x="594" y="11092"/>
                    <a:pt x="780" y="11153"/>
                    <a:pt x="963" y="11153"/>
                  </a:cubicBezTo>
                  <a:cubicBezTo>
                    <a:pt x="1211" y="11153"/>
                    <a:pt x="1455" y="11042"/>
                    <a:pt x="1621" y="10825"/>
                  </a:cubicBezTo>
                  <a:lnTo>
                    <a:pt x="1650" y="10796"/>
                  </a:lnTo>
                  <a:cubicBezTo>
                    <a:pt x="2634" y="9552"/>
                    <a:pt x="3792" y="8336"/>
                    <a:pt x="5008" y="7207"/>
                  </a:cubicBezTo>
                  <a:cubicBezTo>
                    <a:pt x="6194" y="6107"/>
                    <a:pt x="7497" y="5065"/>
                    <a:pt x="8857" y="4110"/>
                  </a:cubicBezTo>
                  <a:cubicBezTo>
                    <a:pt x="10217" y="3155"/>
                    <a:pt x="11664" y="2345"/>
                    <a:pt x="13169" y="1650"/>
                  </a:cubicBezTo>
                  <a:cubicBezTo>
                    <a:pt x="14674" y="927"/>
                    <a:pt x="16266" y="435"/>
                    <a:pt x="17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0" name="Google Shape;2340;p17"/>
            <p:cNvSpPr/>
            <p:nvPr/>
          </p:nvSpPr>
          <p:spPr>
            <a:xfrm>
              <a:off x="763425" y="1753325"/>
              <a:ext cx="217100" cy="476875"/>
            </a:xfrm>
            <a:custGeom>
              <a:rect b="b" l="l" r="r" t="t"/>
              <a:pathLst>
                <a:path extrusionOk="0" h="19075" w="8684">
                  <a:moveTo>
                    <a:pt x="8683" y="0"/>
                  </a:moveTo>
                  <a:cubicBezTo>
                    <a:pt x="7496" y="1187"/>
                    <a:pt x="6368" y="2431"/>
                    <a:pt x="5442" y="3850"/>
                  </a:cubicBezTo>
                  <a:cubicBezTo>
                    <a:pt x="4486" y="5239"/>
                    <a:pt x="3618" y="6715"/>
                    <a:pt x="2924" y="8278"/>
                  </a:cubicBezTo>
                  <a:cubicBezTo>
                    <a:pt x="2229" y="9812"/>
                    <a:pt x="1621" y="11404"/>
                    <a:pt x="1129" y="13053"/>
                  </a:cubicBezTo>
                  <a:cubicBezTo>
                    <a:pt x="637" y="14703"/>
                    <a:pt x="261" y="16324"/>
                    <a:pt x="29" y="18089"/>
                  </a:cubicBezTo>
                  <a:cubicBezTo>
                    <a:pt x="29" y="18118"/>
                    <a:pt x="29" y="18147"/>
                    <a:pt x="29" y="18176"/>
                  </a:cubicBezTo>
                  <a:cubicBezTo>
                    <a:pt x="0" y="18639"/>
                    <a:pt x="377" y="19044"/>
                    <a:pt x="840" y="19073"/>
                  </a:cubicBezTo>
                  <a:cubicBezTo>
                    <a:pt x="856" y="19074"/>
                    <a:pt x="873" y="19075"/>
                    <a:pt x="890" y="19075"/>
                  </a:cubicBezTo>
                  <a:cubicBezTo>
                    <a:pt x="1332" y="19075"/>
                    <a:pt x="1709" y="18709"/>
                    <a:pt x="1737" y="18263"/>
                  </a:cubicBezTo>
                  <a:lnTo>
                    <a:pt x="1737" y="18205"/>
                  </a:lnTo>
                  <a:cubicBezTo>
                    <a:pt x="1824" y="16642"/>
                    <a:pt x="2055" y="14963"/>
                    <a:pt x="2374" y="13372"/>
                  </a:cubicBezTo>
                  <a:cubicBezTo>
                    <a:pt x="2721" y="11751"/>
                    <a:pt x="3155" y="10159"/>
                    <a:pt x="3734" y="8596"/>
                  </a:cubicBezTo>
                  <a:cubicBezTo>
                    <a:pt x="4284" y="7033"/>
                    <a:pt x="4978" y="5528"/>
                    <a:pt x="5789" y="4081"/>
                  </a:cubicBezTo>
                  <a:cubicBezTo>
                    <a:pt x="6599" y="2605"/>
                    <a:pt x="7612" y="1274"/>
                    <a:pt x="8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1" name="Google Shape;2341;p17"/>
            <p:cNvSpPr/>
            <p:nvPr/>
          </p:nvSpPr>
          <p:spPr>
            <a:xfrm>
              <a:off x="574575" y="1156600"/>
              <a:ext cx="129550" cy="64925"/>
            </a:xfrm>
            <a:custGeom>
              <a:rect b="b" l="l" r="r" t="t"/>
              <a:pathLst>
                <a:path extrusionOk="0" h="2597" w="5182">
                  <a:moveTo>
                    <a:pt x="1180" y="0"/>
                  </a:moveTo>
                  <a:cubicBezTo>
                    <a:pt x="770" y="0"/>
                    <a:pt x="359" y="86"/>
                    <a:pt x="0" y="310"/>
                  </a:cubicBezTo>
                  <a:cubicBezTo>
                    <a:pt x="492" y="513"/>
                    <a:pt x="898" y="686"/>
                    <a:pt x="1303" y="889"/>
                  </a:cubicBezTo>
                  <a:lnTo>
                    <a:pt x="2518" y="1497"/>
                  </a:lnTo>
                  <a:cubicBezTo>
                    <a:pt x="3329" y="1873"/>
                    <a:pt x="4139" y="2307"/>
                    <a:pt x="5181" y="2596"/>
                  </a:cubicBezTo>
                  <a:cubicBezTo>
                    <a:pt x="4949" y="2075"/>
                    <a:pt x="4631" y="1699"/>
                    <a:pt x="4284" y="1323"/>
                  </a:cubicBezTo>
                  <a:cubicBezTo>
                    <a:pt x="3908" y="976"/>
                    <a:pt x="3502" y="686"/>
                    <a:pt x="3039" y="455"/>
                  </a:cubicBezTo>
                  <a:cubicBezTo>
                    <a:pt x="2576" y="223"/>
                    <a:pt x="2084" y="78"/>
                    <a:pt x="1534" y="21"/>
                  </a:cubicBezTo>
                  <a:cubicBezTo>
                    <a:pt x="1417" y="8"/>
                    <a:pt x="1299" y="0"/>
                    <a:pt x="11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2" name="Google Shape;2342;p17"/>
            <p:cNvSpPr/>
            <p:nvPr/>
          </p:nvSpPr>
          <p:spPr>
            <a:xfrm>
              <a:off x="944300" y="1053625"/>
              <a:ext cx="52850" cy="133900"/>
            </a:xfrm>
            <a:custGeom>
              <a:rect b="b" l="l" r="r" t="t"/>
              <a:pathLst>
                <a:path extrusionOk="0" h="5356" w="2114">
                  <a:moveTo>
                    <a:pt x="1" y="1"/>
                  </a:moveTo>
                  <a:lnTo>
                    <a:pt x="1" y="1"/>
                  </a:lnTo>
                  <a:cubicBezTo>
                    <a:pt x="175" y="493"/>
                    <a:pt x="319" y="927"/>
                    <a:pt x="464" y="1361"/>
                  </a:cubicBezTo>
                  <a:lnTo>
                    <a:pt x="811" y="2635"/>
                  </a:lnTo>
                  <a:cubicBezTo>
                    <a:pt x="1072" y="3532"/>
                    <a:pt x="1332" y="4400"/>
                    <a:pt x="1795" y="5355"/>
                  </a:cubicBezTo>
                  <a:cubicBezTo>
                    <a:pt x="2027" y="4863"/>
                    <a:pt x="2114" y="4342"/>
                    <a:pt x="2114" y="3850"/>
                  </a:cubicBezTo>
                  <a:cubicBezTo>
                    <a:pt x="2114" y="3329"/>
                    <a:pt x="2056" y="2837"/>
                    <a:pt x="1911" y="2345"/>
                  </a:cubicBezTo>
                  <a:cubicBezTo>
                    <a:pt x="1766" y="1853"/>
                    <a:pt x="1564" y="1361"/>
                    <a:pt x="1245" y="927"/>
                  </a:cubicBezTo>
                  <a:cubicBezTo>
                    <a:pt x="927" y="522"/>
                    <a:pt x="522" y="14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3" name="Google Shape;2343;p17"/>
            <p:cNvSpPr/>
            <p:nvPr/>
          </p:nvSpPr>
          <p:spPr>
            <a:xfrm>
              <a:off x="404525" y="1406725"/>
              <a:ext cx="141850" cy="29700"/>
            </a:xfrm>
            <a:custGeom>
              <a:rect b="b" l="l" r="r" t="t"/>
              <a:pathLst>
                <a:path extrusionOk="0" h="1188" w="5674">
                  <a:moveTo>
                    <a:pt x="2808" y="1"/>
                  </a:moveTo>
                  <a:cubicBezTo>
                    <a:pt x="2316" y="1"/>
                    <a:pt x="1795" y="59"/>
                    <a:pt x="1274" y="261"/>
                  </a:cubicBezTo>
                  <a:cubicBezTo>
                    <a:pt x="782" y="435"/>
                    <a:pt x="319" y="724"/>
                    <a:pt x="1" y="1187"/>
                  </a:cubicBezTo>
                  <a:cubicBezTo>
                    <a:pt x="551" y="1158"/>
                    <a:pt x="985" y="1129"/>
                    <a:pt x="1448" y="1129"/>
                  </a:cubicBezTo>
                  <a:lnTo>
                    <a:pt x="2808" y="1158"/>
                  </a:lnTo>
                  <a:cubicBezTo>
                    <a:pt x="3033" y="1158"/>
                    <a:pt x="3259" y="1160"/>
                    <a:pt x="3488" y="1160"/>
                  </a:cubicBezTo>
                  <a:cubicBezTo>
                    <a:pt x="4176" y="1160"/>
                    <a:pt x="4892" y="1144"/>
                    <a:pt x="5674" y="1014"/>
                  </a:cubicBezTo>
                  <a:cubicBezTo>
                    <a:pt x="5268" y="637"/>
                    <a:pt x="4805" y="435"/>
                    <a:pt x="4313" y="261"/>
                  </a:cubicBezTo>
                  <a:cubicBezTo>
                    <a:pt x="3821" y="116"/>
                    <a:pt x="3329" y="1"/>
                    <a:pt x="28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4" name="Google Shape;2344;p17"/>
            <p:cNvSpPr/>
            <p:nvPr/>
          </p:nvSpPr>
          <p:spPr>
            <a:xfrm>
              <a:off x="382825" y="1733400"/>
              <a:ext cx="111450" cy="88675"/>
            </a:xfrm>
            <a:custGeom>
              <a:rect b="b" l="l" r="r" t="t"/>
              <a:pathLst>
                <a:path extrusionOk="0" h="3547" w="4458">
                  <a:moveTo>
                    <a:pt x="4166" y="1"/>
                  </a:moveTo>
                  <a:cubicBezTo>
                    <a:pt x="3730" y="1"/>
                    <a:pt x="3327" y="100"/>
                    <a:pt x="2924" y="218"/>
                  </a:cubicBezTo>
                  <a:cubicBezTo>
                    <a:pt x="2461" y="392"/>
                    <a:pt x="1998" y="624"/>
                    <a:pt x="1563" y="913"/>
                  </a:cubicBezTo>
                  <a:cubicBezTo>
                    <a:pt x="1158" y="1231"/>
                    <a:pt x="782" y="1608"/>
                    <a:pt x="493" y="2042"/>
                  </a:cubicBezTo>
                  <a:cubicBezTo>
                    <a:pt x="203" y="2476"/>
                    <a:pt x="1" y="2997"/>
                    <a:pt x="29" y="3547"/>
                  </a:cubicBezTo>
                  <a:cubicBezTo>
                    <a:pt x="435" y="3199"/>
                    <a:pt x="782" y="2910"/>
                    <a:pt x="1158" y="2650"/>
                  </a:cubicBezTo>
                  <a:lnTo>
                    <a:pt x="2258" y="1839"/>
                  </a:lnTo>
                  <a:cubicBezTo>
                    <a:pt x="2982" y="1318"/>
                    <a:pt x="3734" y="797"/>
                    <a:pt x="4458" y="16"/>
                  </a:cubicBezTo>
                  <a:cubicBezTo>
                    <a:pt x="4359" y="5"/>
                    <a:pt x="4261" y="1"/>
                    <a:pt x="4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5" name="Google Shape;2345;p17"/>
            <p:cNvSpPr/>
            <p:nvPr/>
          </p:nvSpPr>
          <p:spPr>
            <a:xfrm>
              <a:off x="1362525" y="1219100"/>
              <a:ext cx="130275" cy="60300"/>
            </a:xfrm>
            <a:custGeom>
              <a:rect b="b" l="l" r="r" t="t"/>
              <a:pathLst>
                <a:path extrusionOk="0" h="2412" w="5211">
                  <a:moveTo>
                    <a:pt x="4014" y="0"/>
                  </a:moveTo>
                  <a:cubicBezTo>
                    <a:pt x="3910" y="0"/>
                    <a:pt x="3807" y="4"/>
                    <a:pt x="3705" y="10"/>
                  </a:cubicBezTo>
                  <a:cubicBezTo>
                    <a:pt x="3184" y="39"/>
                    <a:pt x="2692" y="125"/>
                    <a:pt x="2200" y="299"/>
                  </a:cubicBezTo>
                  <a:cubicBezTo>
                    <a:pt x="1737" y="502"/>
                    <a:pt x="1274" y="733"/>
                    <a:pt x="869" y="1080"/>
                  </a:cubicBezTo>
                  <a:cubicBezTo>
                    <a:pt x="464" y="1457"/>
                    <a:pt x="117" y="1891"/>
                    <a:pt x="1" y="2412"/>
                  </a:cubicBezTo>
                  <a:cubicBezTo>
                    <a:pt x="493" y="2180"/>
                    <a:pt x="927" y="2007"/>
                    <a:pt x="1332" y="1862"/>
                  </a:cubicBezTo>
                  <a:lnTo>
                    <a:pt x="2606" y="1399"/>
                  </a:lnTo>
                  <a:cubicBezTo>
                    <a:pt x="3445" y="1052"/>
                    <a:pt x="4313" y="762"/>
                    <a:pt x="5210" y="212"/>
                  </a:cubicBezTo>
                  <a:cubicBezTo>
                    <a:pt x="4820" y="52"/>
                    <a:pt x="4412" y="0"/>
                    <a:pt x="4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6" name="Google Shape;2346;p17"/>
            <p:cNvSpPr/>
            <p:nvPr/>
          </p:nvSpPr>
          <p:spPr>
            <a:xfrm>
              <a:off x="1475400" y="1624650"/>
              <a:ext cx="139675" cy="38975"/>
            </a:xfrm>
            <a:custGeom>
              <a:rect b="b" l="l" r="r" t="t"/>
              <a:pathLst>
                <a:path extrusionOk="0" h="1559" w="5587">
                  <a:moveTo>
                    <a:pt x="2066" y="1"/>
                  </a:moveTo>
                  <a:cubicBezTo>
                    <a:pt x="1846" y="1"/>
                    <a:pt x="1620" y="17"/>
                    <a:pt x="1390" y="53"/>
                  </a:cubicBezTo>
                  <a:cubicBezTo>
                    <a:pt x="898" y="140"/>
                    <a:pt x="377" y="343"/>
                    <a:pt x="1" y="748"/>
                  </a:cubicBezTo>
                  <a:cubicBezTo>
                    <a:pt x="522" y="806"/>
                    <a:pt x="956" y="864"/>
                    <a:pt x="1419" y="951"/>
                  </a:cubicBezTo>
                  <a:lnTo>
                    <a:pt x="2750" y="1211"/>
                  </a:lnTo>
                  <a:cubicBezTo>
                    <a:pt x="3648" y="1356"/>
                    <a:pt x="4516" y="1558"/>
                    <a:pt x="5587" y="1558"/>
                  </a:cubicBezTo>
                  <a:cubicBezTo>
                    <a:pt x="5268" y="1124"/>
                    <a:pt x="4834" y="835"/>
                    <a:pt x="4400" y="574"/>
                  </a:cubicBezTo>
                  <a:cubicBezTo>
                    <a:pt x="3937" y="343"/>
                    <a:pt x="3474" y="169"/>
                    <a:pt x="2953" y="82"/>
                  </a:cubicBezTo>
                  <a:cubicBezTo>
                    <a:pt x="2667" y="32"/>
                    <a:pt x="2371" y="1"/>
                    <a:pt x="20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7" name="Google Shape;2347;p17"/>
            <p:cNvSpPr/>
            <p:nvPr/>
          </p:nvSpPr>
          <p:spPr>
            <a:xfrm>
              <a:off x="1439950" y="1981250"/>
              <a:ext cx="73825" cy="122300"/>
            </a:xfrm>
            <a:custGeom>
              <a:rect b="b" l="l" r="r" t="t"/>
              <a:pathLst>
                <a:path extrusionOk="0" h="4892" w="2953">
                  <a:moveTo>
                    <a:pt x="1" y="0"/>
                  </a:moveTo>
                  <a:lnTo>
                    <a:pt x="1" y="0"/>
                  </a:lnTo>
                  <a:cubicBezTo>
                    <a:pt x="261" y="463"/>
                    <a:pt x="493" y="839"/>
                    <a:pt x="695" y="1245"/>
                  </a:cubicBezTo>
                  <a:lnTo>
                    <a:pt x="1332" y="2431"/>
                  </a:lnTo>
                  <a:cubicBezTo>
                    <a:pt x="1766" y="3242"/>
                    <a:pt x="2171" y="4052"/>
                    <a:pt x="2808" y="4891"/>
                  </a:cubicBezTo>
                  <a:cubicBezTo>
                    <a:pt x="2953" y="4370"/>
                    <a:pt x="2924" y="3849"/>
                    <a:pt x="2837" y="3357"/>
                  </a:cubicBezTo>
                  <a:cubicBezTo>
                    <a:pt x="2750" y="2865"/>
                    <a:pt x="2577" y="2373"/>
                    <a:pt x="2345" y="1910"/>
                  </a:cubicBezTo>
                  <a:cubicBezTo>
                    <a:pt x="2113" y="1447"/>
                    <a:pt x="1795" y="1042"/>
                    <a:pt x="1419" y="666"/>
                  </a:cubicBezTo>
                  <a:cubicBezTo>
                    <a:pt x="1014" y="347"/>
                    <a:pt x="522" y="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8" name="Google Shape;2348;p17"/>
            <p:cNvSpPr/>
            <p:nvPr/>
          </p:nvSpPr>
          <p:spPr>
            <a:xfrm>
              <a:off x="1078900" y="2070250"/>
              <a:ext cx="31850" cy="141100"/>
            </a:xfrm>
            <a:custGeom>
              <a:rect b="b" l="l" r="r" t="t"/>
              <a:pathLst>
                <a:path extrusionOk="0" h="5644" w="1274">
                  <a:moveTo>
                    <a:pt x="0" y="0"/>
                  </a:moveTo>
                  <a:cubicBezTo>
                    <a:pt x="29" y="550"/>
                    <a:pt x="58" y="984"/>
                    <a:pt x="87" y="1447"/>
                  </a:cubicBezTo>
                  <a:lnTo>
                    <a:pt x="116" y="2779"/>
                  </a:lnTo>
                  <a:cubicBezTo>
                    <a:pt x="145" y="3705"/>
                    <a:pt x="145" y="4602"/>
                    <a:pt x="377" y="5644"/>
                  </a:cubicBezTo>
                  <a:cubicBezTo>
                    <a:pt x="724" y="5239"/>
                    <a:pt x="926" y="4747"/>
                    <a:pt x="1071" y="4255"/>
                  </a:cubicBezTo>
                  <a:cubicBezTo>
                    <a:pt x="1216" y="3791"/>
                    <a:pt x="1274" y="3271"/>
                    <a:pt x="1274" y="2750"/>
                  </a:cubicBezTo>
                  <a:cubicBezTo>
                    <a:pt x="1245" y="2258"/>
                    <a:pt x="1158" y="1737"/>
                    <a:pt x="955" y="1245"/>
                  </a:cubicBezTo>
                  <a:cubicBezTo>
                    <a:pt x="753" y="753"/>
                    <a:pt x="463" y="289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9" name="Google Shape;2349;p17"/>
            <p:cNvSpPr/>
            <p:nvPr/>
          </p:nvSpPr>
          <p:spPr>
            <a:xfrm>
              <a:off x="571675" y="1869100"/>
              <a:ext cx="86125" cy="115050"/>
            </a:xfrm>
            <a:custGeom>
              <a:rect b="b" l="l" r="r" t="t"/>
              <a:pathLst>
                <a:path extrusionOk="0" h="4602" w="3445">
                  <a:moveTo>
                    <a:pt x="3445" y="0"/>
                  </a:moveTo>
                  <a:lnTo>
                    <a:pt x="3445" y="0"/>
                  </a:lnTo>
                  <a:cubicBezTo>
                    <a:pt x="2895" y="87"/>
                    <a:pt x="2461" y="347"/>
                    <a:pt x="2027" y="608"/>
                  </a:cubicBezTo>
                  <a:cubicBezTo>
                    <a:pt x="1621" y="926"/>
                    <a:pt x="1245" y="1273"/>
                    <a:pt x="927" y="1679"/>
                  </a:cubicBezTo>
                  <a:cubicBezTo>
                    <a:pt x="608" y="2084"/>
                    <a:pt x="348" y="2518"/>
                    <a:pt x="203" y="3039"/>
                  </a:cubicBezTo>
                  <a:cubicBezTo>
                    <a:pt x="58" y="3531"/>
                    <a:pt x="1" y="4110"/>
                    <a:pt x="174" y="4602"/>
                  </a:cubicBezTo>
                  <a:cubicBezTo>
                    <a:pt x="464" y="4168"/>
                    <a:pt x="724" y="3791"/>
                    <a:pt x="1014" y="3444"/>
                  </a:cubicBezTo>
                  <a:lnTo>
                    <a:pt x="1824" y="2373"/>
                  </a:lnTo>
                  <a:cubicBezTo>
                    <a:pt x="2374" y="1650"/>
                    <a:pt x="2953" y="926"/>
                    <a:pt x="3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0" name="Google Shape;2350;p17"/>
            <p:cNvSpPr/>
            <p:nvPr/>
          </p:nvSpPr>
          <p:spPr>
            <a:xfrm>
              <a:off x="760525" y="12547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0" y="1101"/>
                  </a:cubicBezTo>
                  <a:cubicBezTo>
                    <a:pt x="869" y="1101"/>
                    <a:pt x="1100" y="869"/>
                    <a:pt x="1100" y="551"/>
                  </a:cubicBezTo>
                  <a:cubicBezTo>
                    <a:pt x="1100" y="261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1" name="Google Shape;2351;p17"/>
            <p:cNvSpPr/>
            <p:nvPr/>
          </p:nvSpPr>
          <p:spPr>
            <a:xfrm>
              <a:off x="983375" y="124102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1" y="1101"/>
                  </a:cubicBezTo>
                  <a:cubicBezTo>
                    <a:pt x="869" y="1101"/>
                    <a:pt x="1101" y="869"/>
                    <a:pt x="1101" y="551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2" name="Google Shape;2352;p17"/>
            <p:cNvSpPr/>
            <p:nvPr/>
          </p:nvSpPr>
          <p:spPr>
            <a:xfrm>
              <a:off x="1288000" y="1321350"/>
              <a:ext cx="26800" cy="27525"/>
            </a:xfrm>
            <a:custGeom>
              <a:rect b="b" l="l" r="r" t="t"/>
              <a:pathLst>
                <a:path extrusionOk="0" h="1101" w="1072">
                  <a:moveTo>
                    <a:pt x="522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22" y="1100"/>
                  </a:cubicBezTo>
                  <a:cubicBezTo>
                    <a:pt x="840" y="1100"/>
                    <a:pt x="1072" y="840"/>
                    <a:pt x="1072" y="550"/>
                  </a:cubicBezTo>
                  <a:cubicBezTo>
                    <a:pt x="1072" y="232"/>
                    <a:pt x="840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3" name="Google Shape;2353;p17"/>
            <p:cNvSpPr/>
            <p:nvPr/>
          </p:nvSpPr>
          <p:spPr>
            <a:xfrm>
              <a:off x="1375550" y="16021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61" y="0"/>
                    <a:pt x="1" y="232"/>
                    <a:pt x="1" y="550"/>
                  </a:cubicBezTo>
                  <a:cubicBezTo>
                    <a:pt x="1" y="840"/>
                    <a:pt x="261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4" name="Google Shape;2354;p17"/>
            <p:cNvSpPr/>
            <p:nvPr/>
          </p:nvSpPr>
          <p:spPr>
            <a:xfrm>
              <a:off x="1219275" y="1906875"/>
              <a:ext cx="31125" cy="27250"/>
            </a:xfrm>
            <a:custGeom>
              <a:rect b="b" l="l" r="r" t="t"/>
              <a:pathLst>
                <a:path extrusionOk="0" h="1090" w="1245">
                  <a:moveTo>
                    <a:pt x="614" y="1"/>
                  </a:moveTo>
                  <a:cubicBezTo>
                    <a:pt x="565" y="1"/>
                    <a:pt x="514" y="8"/>
                    <a:pt x="463" y="23"/>
                  </a:cubicBezTo>
                  <a:cubicBezTo>
                    <a:pt x="174" y="110"/>
                    <a:pt x="0" y="428"/>
                    <a:pt x="87" y="718"/>
                  </a:cubicBezTo>
                  <a:cubicBezTo>
                    <a:pt x="157" y="951"/>
                    <a:pt x="377" y="1090"/>
                    <a:pt x="611" y="1090"/>
                  </a:cubicBezTo>
                  <a:cubicBezTo>
                    <a:pt x="668" y="1090"/>
                    <a:pt x="725" y="1082"/>
                    <a:pt x="782" y="1065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2" y="160"/>
                    <a:pt x="849" y="1"/>
                    <a:pt x="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5" name="Google Shape;2355;p17"/>
            <p:cNvSpPr/>
            <p:nvPr/>
          </p:nvSpPr>
          <p:spPr>
            <a:xfrm>
              <a:off x="1370500" y="1866300"/>
              <a:ext cx="31125" cy="27325"/>
            </a:xfrm>
            <a:custGeom>
              <a:rect b="b" l="l" r="r" t="t"/>
              <a:pathLst>
                <a:path extrusionOk="0" h="1093" w="1245">
                  <a:moveTo>
                    <a:pt x="631" y="0"/>
                  </a:moveTo>
                  <a:cubicBezTo>
                    <a:pt x="576" y="0"/>
                    <a:pt x="520" y="8"/>
                    <a:pt x="463" y="25"/>
                  </a:cubicBezTo>
                  <a:cubicBezTo>
                    <a:pt x="174" y="112"/>
                    <a:pt x="0" y="430"/>
                    <a:pt x="87" y="720"/>
                  </a:cubicBezTo>
                  <a:cubicBezTo>
                    <a:pt x="180" y="953"/>
                    <a:pt x="386" y="1092"/>
                    <a:pt x="614" y="1092"/>
                  </a:cubicBezTo>
                  <a:cubicBezTo>
                    <a:pt x="669" y="1092"/>
                    <a:pt x="725" y="1084"/>
                    <a:pt x="782" y="1067"/>
                  </a:cubicBezTo>
                  <a:cubicBezTo>
                    <a:pt x="1071" y="980"/>
                    <a:pt x="1245" y="662"/>
                    <a:pt x="1158" y="372"/>
                  </a:cubicBezTo>
                  <a:cubicBezTo>
                    <a:pt x="1065" y="139"/>
                    <a:pt x="859" y="0"/>
                    <a:pt x="6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6" name="Google Shape;2356;p17"/>
            <p:cNvSpPr/>
            <p:nvPr/>
          </p:nvSpPr>
          <p:spPr>
            <a:xfrm>
              <a:off x="940700" y="1935825"/>
              <a:ext cx="30400" cy="27900"/>
            </a:xfrm>
            <a:custGeom>
              <a:rect b="b" l="l" r="r" t="t"/>
              <a:pathLst>
                <a:path extrusionOk="0" h="1116" w="1216">
                  <a:moveTo>
                    <a:pt x="588" y="0"/>
                  </a:moveTo>
                  <a:cubicBezTo>
                    <a:pt x="537" y="0"/>
                    <a:pt x="485" y="7"/>
                    <a:pt x="434" y="23"/>
                  </a:cubicBezTo>
                  <a:cubicBezTo>
                    <a:pt x="145" y="138"/>
                    <a:pt x="0" y="428"/>
                    <a:pt x="87" y="717"/>
                  </a:cubicBezTo>
                  <a:cubicBezTo>
                    <a:pt x="159" y="956"/>
                    <a:pt x="388" y="1116"/>
                    <a:pt x="628" y="1116"/>
                  </a:cubicBezTo>
                  <a:cubicBezTo>
                    <a:pt x="679" y="1116"/>
                    <a:pt x="731" y="1109"/>
                    <a:pt x="782" y="1094"/>
                  </a:cubicBezTo>
                  <a:cubicBezTo>
                    <a:pt x="1071" y="978"/>
                    <a:pt x="1216" y="688"/>
                    <a:pt x="1129" y="399"/>
                  </a:cubicBezTo>
                  <a:cubicBezTo>
                    <a:pt x="1057" y="160"/>
                    <a:pt x="828" y="0"/>
                    <a:pt x="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7" name="Google Shape;2357;p17"/>
            <p:cNvSpPr/>
            <p:nvPr/>
          </p:nvSpPr>
          <p:spPr>
            <a:xfrm>
              <a:off x="722175" y="1754200"/>
              <a:ext cx="31150" cy="27925"/>
            </a:xfrm>
            <a:custGeom>
              <a:rect b="b" l="l" r="r" t="t"/>
              <a:pathLst>
                <a:path extrusionOk="0" h="1117" w="1246">
                  <a:moveTo>
                    <a:pt x="615" y="1"/>
                  </a:moveTo>
                  <a:cubicBezTo>
                    <a:pt x="565" y="1"/>
                    <a:pt x="514" y="8"/>
                    <a:pt x="464" y="23"/>
                  </a:cubicBezTo>
                  <a:cubicBezTo>
                    <a:pt x="174" y="139"/>
                    <a:pt x="1" y="428"/>
                    <a:pt x="87" y="718"/>
                  </a:cubicBezTo>
                  <a:cubicBezTo>
                    <a:pt x="159" y="956"/>
                    <a:pt x="388" y="1116"/>
                    <a:pt x="629" y="1116"/>
                  </a:cubicBezTo>
                  <a:cubicBezTo>
                    <a:pt x="680" y="1116"/>
                    <a:pt x="731" y="1109"/>
                    <a:pt x="782" y="1094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3" y="161"/>
                    <a:pt x="849" y="1"/>
                    <a:pt x="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8" name="Google Shape;2358;p17"/>
            <p:cNvSpPr/>
            <p:nvPr/>
          </p:nvSpPr>
          <p:spPr>
            <a:xfrm>
              <a:off x="695400" y="1427100"/>
              <a:ext cx="31150" cy="27325"/>
            </a:xfrm>
            <a:custGeom>
              <a:rect b="b" l="l" r="r" t="t"/>
              <a:pathLst>
                <a:path extrusionOk="0" h="1093" w="1246">
                  <a:moveTo>
                    <a:pt x="634" y="0"/>
                  </a:moveTo>
                  <a:cubicBezTo>
                    <a:pt x="578" y="0"/>
                    <a:pt x="520" y="8"/>
                    <a:pt x="464" y="25"/>
                  </a:cubicBezTo>
                  <a:cubicBezTo>
                    <a:pt x="174" y="112"/>
                    <a:pt x="1" y="430"/>
                    <a:pt x="116" y="720"/>
                  </a:cubicBezTo>
                  <a:cubicBezTo>
                    <a:pt x="186" y="953"/>
                    <a:pt x="388" y="1092"/>
                    <a:pt x="615" y="1092"/>
                  </a:cubicBezTo>
                  <a:cubicBezTo>
                    <a:pt x="670" y="1092"/>
                    <a:pt x="726" y="1084"/>
                    <a:pt x="782" y="1067"/>
                  </a:cubicBezTo>
                  <a:cubicBezTo>
                    <a:pt x="1072" y="980"/>
                    <a:pt x="1245" y="662"/>
                    <a:pt x="1158" y="372"/>
                  </a:cubicBezTo>
                  <a:cubicBezTo>
                    <a:pt x="1088" y="139"/>
                    <a:pt x="868" y="0"/>
                    <a:pt x="6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59" name="Google Shape;2359;p17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4">
  <p:cSld name="TITLE_ONLY_1">
    <p:spTree>
      <p:nvGrpSpPr>
        <p:cNvPr id="2360" name="Shape 2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1" name="Google Shape;2361;p18"/>
          <p:cNvGrpSpPr/>
          <p:nvPr/>
        </p:nvGrpSpPr>
        <p:grpSpPr>
          <a:xfrm flipH="1">
            <a:off x="6005618" y="-342189"/>
            <a:ext cx="2878839" cy="2226081"/>
            <a:chOff x="489925" y="2561550"/>
            <a:chExt cx="1889250" cy="1460875"/>
          </a:xfrm>
        </p:grpSpPr>
        <p:sp>
          <p:nvSpPr>
            <p:cNvPr id="2362" name="Google Shape;2362;p18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3" name="Google Shape;2363;p18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4" name="Google Shape;2364;p18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5" name="Google Shape;2365;p1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6" name="Google Shape;2366;p1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7" name="Google Shape;2367;p1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8" name="Google Shape;2368;p1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9" name="Google Shape;2369;p1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0" name="Google Shape;2370;p18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1" name="Google Shape;2371;p1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2" name="Google Shape;2372;p1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3" name="Google Shape;2373;p1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74" name="Google Shape;2374;p18"/>
          <p:cNvGrpSpPr/>
          <p:nvPr/>
        </p:nvGrpSpPr>
        <p:grpSpPr>
          <a:xfrm rot="5400000">
            <a:off x="-887985" y="2223741"/>
            <a:ext cx="2644005" cy="1296217"/>
            <a:chOff x="489925" y="2700450"/>
            <a:chExt cx="1889250" cy="926200"/>
          </a:xfrm>
        </p:grpSpPr>
        <p:sp>
          <p:nvSpPr>
            <p:cNvPr id="2375" name="Google Shape;2375;p1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6" name="Google Shape;2376;p1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7" name="Google Shape;2377;p1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8" name="Google Shape;2378;p1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9" name="Google Shape;2379;p1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0" name="Google Shape;2380;p1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1" name="Google Shape;2381;p1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2" name="Google Shape;2382;p1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83" name="Google Shape;2383;p18"/>
          <p:cNvGrpSpPr/>
          <p:nvPr/>
        </p:nvGrpSpPr>
        <p:grpSpPr>
          <a:xfrm rot="5400000">
            <a:off x="6951840" y="2969766"/>
            <a:ext cx="2644005" cy="1296217"/>
            <a:chOff x="489925" y="2700450"/>
            <a:chExt cx="1889250" cy="926200"/>
          </a:xfrm>
        </p:grpSpPr>
        <p:sp>
          <p:nvSpPr>
            <p:cNvPr id="2384" name="Google Shape;2384;p1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5" name="Google Shape;2385;p1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6" name="Google Shape;2386;p1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7" name="Google Shape;2387;p1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8" name="Google Shape;2388;p1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9" name="Google Shape;2389;p1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0" name="Google Shape;2390;p1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1" name="Google Shape;2391;p1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392" name="Google Shape;2392;p18"/>
          <p:cNvGrpSpPr/>
          <p:nvPr/>
        </p:nvGrpSpPr>
        <p:grpSpPr>
          <a:xfrm>
            <a:off x="3517190" y="4217841"/>
            <a:ext cx="2644005" cy="1296217"/>
            <a:chOff x="489925" y="2700450"/>
            <a:chExt cx="1889250" cy="926200"/>
          </a:xfrm>
        </p:grpSpPr>
        <p:sp>
          <p:nvSpPr>
            <p:cNvPr id="2393" name="Google Shape;2393;p1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4" name="Google Shape;2394;p1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5" name="Google Shape;2395;p1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6" name="Google Shape;2396;p1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7" name="Google Shape;2397;p1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8" name="Google Shape;2398;p1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9" name="Google Shape;2399;p1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0" name="Google Shape;2400;p1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401" name="Google Shape;2401;p18"/>
          <p:cNvGrpSpPr/>
          <p:nvPr/>
        </p:nvGrpSpPr>
        <p:grpSpPr>
          <a:xfrm>
            <a:off x="429670" y="-522626"/>
            <a:ext cx="1819490" cy="1819454"/>
            <a:chOff x="4736875" y="2122800"/>
            <a:chExt cx="1278450" cy="1278425"/>
          </a:xfrm>
        </p:grpSpPr>
        <p:sp>
          <p:nvSpPr>
            <p:cNvPr id="2402" name="Google Shape;2402;p18"/>
            <p:cNvSpPr/>
            <p:nvPr/>
          </p:nvSpPr>
          <p:spPr>
            <a:xfrm>
              <a:off x="5375675" y="2813200"/>
              <a:ext cx="48400" cy="102550"/>
            </a:xfrm>
            <a:custGeom>
              <a:rect b="b" l="l" r="r" t="t"/>
              <a:pathLst>
                <a:path extrusionOk="0" h="4102" w="1936">
                  <a:moveTo>
                    <a:pt x="432" y="1"/>
                  </a:moveTo>
                  <a:cubicBezTo>
                    <a:pt x="422" y="1"/>
                    <a:pt x="411" y="2"/>
                    <a:pt x="401" y="4"/>
                  </a:cubicBezTo>
                  <a:cubicBezTo>
                    <a:pt x="1" y="71"/>
                    <a:pt x="67" y="2239"/>
                    <a:pt x="267" y="3140"/>
                  </a:cubicBezTo>
                  <a:cubicBezTo>
                    <a:pt x="405" y="3880"/>
                    <a:pt x="677" y="4102"/>
                    <a:pt x="1010" y="4102"/>
                  </a:cubicBezTo>
                  <a:cubicBezTo>
                    <a:pt x="1082" y="4102"/>
                    <a:pt x="1158" y="4091"/>
                    <a:pt x="1235" y="4074"/>
                  </a:cubicBezTo>
                  <a:cubicBezTo>
                    <a:pt x="1635" y="4007"/>
                    <a:pt x="1935" y="3740"/>
                    <a:pt x="1768" y="2839"/>
                  </a:cubicBezTo>
                  <a:cubicBezTo>
                    <a:pt x="1573" y="1960"/>
                    <a:pt x="869" y="1"/>
                    <a:pt x="4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3" name="Google Shape;2403;p18"/>
            <p:cNvSpPr/>
            <p:nvPr/>
          </p:nvSpPr>
          <p:spPr>
            <a:xfrm>
              <a:off x="5406525" y="29658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421" y="1"/>
                  </a:moveTo>
                  <a:cubicBezTo>
                    <a:pt x="414" y="1"/>
                    <a:pt x="407" y="1"/>
                    <a:pt x="401" y="2"/>
                  </a:cubicBezTo>
                  <a:cubicBezTo>
                    <a:pt x="1" y="103"/>
                    <a:pt x="67" y="2271"/>
                    <a:pt x="234" y="3171"/>
                  </a:cubicBezTo>
                  <a:cubicBezTo>
                    <a:pt x="403" y="3933"/>
                    <a:pt x="692" y="4122"/>
                    <a:pt x="1019" y="4122"/>
                  </a:cubicBezTo>
                  <a:cubicBezTo>
                    <a:pt x="1079" y="4122"/>
                    <a:pt x="1140" y="4116"/>
                    <a:pt x="1202" y="4105"/>
                  </a:cubicBezTo>
                  <a:cubicBezTo>
                    <a:pt x="1635" y="4039"/>
                    <a:pt x="1935" y="3772"/>
                    <a:pt x="1735" y="2871"/>
                  </a:cubicBezTo>
                  <a:cubicBezTo>
                    <a:pt x="1571" y="1985"/>
                    <a:pt x="826" y="1"/>
                    <a:pt x="4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4" name="Google Shape;2404;p18"/>
            <p:cNvSpPr/>
            <p:nvPr/>
          </p:nvSpPr>
          <p:spPr>
            <a:xfrm>
              <a:off x="5436550" y="3119300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454" y="1"/>
                  </a:moveTo>
                  <a:cubicBezTo>
                    <a:pt x="447" y="1"/>
                    <a:pt x="441" y="1"/>
                    <a:pt x="434" y="2"/>
                  </a:cubicBezTo>
                  <a:cubicBezTo>
                    <a:pt x="1" y="102"/>
                    <a:pt x="101" y="2237"/>
                    <a:pt x="267" y="3171"/>
                  </a:cubicBezTo>
                  <a:cubicBezTo>
                    <a:pt x="408" y="3933"/>
                    <a:pt x="716" y="4122"/>
                    <a:pt x="1050" y="4122"/>
                  </a:cubicBezTo>
                  <a:cubicBezTo>
                    <a:pt x="1111" y="4122"/>
                    <a:pt x="1173" y="4115"/>
                    <a:pt x="1235" y="4105"/>
                  </a:cubicBezTo>
                  <a:cubicBezTo>
                    <a:pt x="1635" y="4005"/>
                    <a:pt x="1935" y="3772"/>
                    <a:pt x="1769" y="2871"/>
                  </a:cubicBezTo>
                  <a:cubicBezTo>
                    <a:pt x="1572" y="1985"/>
                    <a:pt x="858" y="1"/>
                    <a:pt x="4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5" name="Google Shape;2405;p18"/>
            <p:cNvSpPr/>
            <p:nvPr/>
          </p:nvSpPr>
          <p:spPr>
            <a:xfrm>
              <a:off x="5459075" y="3270800"/>
              <a:ext cx="37550" cy="7850"/>
            </a:xfrm>
            <a:custGeom>
              <a:rect b="b" l="l" r="r" t="t"/>
              <a:pathLst>
                <a:path extrusionOk="0" h="314" w="1502">
                  <a:moveTo>
                    <a:pt x="1434" y="0"/>
                  </a:moveTo>
                  <a:cubicBezTo>
                    <a:pt x="1315" y="0"/>
                    <a:pt x="1052" y="31"/>
                    <a:pt x="734" y="80"/>
                  </a:cubicBezTo>
                  <a:cubicBezTo>
                    <a:pt x="334" y="180"/>
                    <a:pt x="0" y="280"/>
                    <a:pt x="0" y="313"/>
                  </a:cubicBezTo>
                  <a:cubicBezTo>
                    <a:pt x="0" y="313"/>
                    <a:pt x="334" y="280"/>
                    <a:pt x="767" y="180"/>
                  </a:cubicBezTo>
                  <a:cubicBezTo>
                    <a:pt x="1168" y="113"/>
                    <a:pt x="1501" y="13"/>
                    <a:pt x="1501" y="13"/>
                  </a:cubicBezTo>
                  <a:cubicBezTo>
                    <a:pt x="1501" y="4"/>
                    <a:pt x="1477" y="0"/>
                    <a:pt x="14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6" name="Google Shape;2406;p18"/>
            <p:cNvSpPr/>
            <p:nvPr/>
          </p:nvSpPr>
          <p:spPr>
            <a:xfrm>
              <a:off x="5395700" y="2804375"/>
              <a:ext cx="80075" cy="91225"/>
            </a:xfrm>
            <a:custGeom>
              <a:rect b="b" l="l" r="r" t="t"/>
              <a:pathLst>
                <a:path extrusionOk="0" h="3649" w="3203">
                  <a:moveTo>
                    <a:pt x="449" y="0"/>
                  </a:moveTo>
                  <a:cubicBezTo>
                    <a:pt x="417" y="0"/>
                    <a:pt x="389" y="8"/>
                    <a:pt x="367" y="23"/>
                  </a:cubicBezTo>
                  <a:cubicBezTo>
                    <a:pt x="0" y="257"/>
                    <a:pt x="901" y="2225"/>
                    <a:pt x="1434" y="2992"/>
                  </a:cubicBezTo>
                  <a:cubicBezTo>
                    <a:pt x="1742" y="3484"/>
                    <a:pt x="2011" y="3648"/>
                    <a:pt x="2250" y="3648"/>
                  </a:cubicBezTo>
                  <a:cubicBezTo>
                    <a:pt x="2401" y="3648"/>
                    <a:pt x="2540" y="3583"/>
                    <a:pt x="2669" y="3493"/>
                  </a:cubicBezTo>
                  <a:cubicBezTo>
                    <a:pt x="3036" y="3259"/>
                    <a:pt x="3202" y="2926"/>
                    <a:pt x="2702" y="2158"/>
                  </a:cubicBezTo>
                  <a:cubicBezTo>
                    <a:pt x="2204" y="1442"/>
                    <a:pt x="893" y="0"/>
                    <a:pt x="4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7" name="Google Shape;2407;p18"/>
            <p:cNvSpPr/>
            <p:nvPr/>
          </p:nvSpPr>
          <p:spPr>
            <a:xfrm>
              <a:off x="5482425" y="2934475"/>
              <a:ext cx="80075" cy="90975"/>
            </a:xfrm>
            <a:custGeom>
              <a:rect b="b" l="l" r="r" t="t"/>
              <a:pathLst>
                <a:path extrusionOk="0" h="3639" w="3203">
                  <a:moveTo>
                    <a:pt x="449" y="0"/>
                  </a:moveTo>
                  <a:cubicBezTo>
                    <a:pt x="417" y="0"/>
                    <a:pt x="390" y="8"/>
                    <a:pt x="367" y="23"/>
                  </a:cubicBezTo>
                  <a:cubicBezTo>
                    <a:pt x="0" y="257"/>
                    <a:pt x="901" y="2225"/>
                    <a:pt x="1435" y="2992"/>
                  </a:cubicBezTo>
                  <a:cubicBezTo>
                    <a:pt x="1748" y="3472"/>
                    <a:pt x="2022" y="3639"/>
                    <a:pt x="2265" y="3639"/>
                  </a:cubicBezTo>
                  <a:cubicBezTo>
                    <a:pt x="2410" y="3639"/>
                    <a:pt x="2544" y="3580"/>
                    <a:pt x="2669" y="3492"/>
                  </a:cubicBezTo>
                  <a:cubicBezTo>
                    <a:pt x="3036" y="3259"/>
                    <a:pt x="3203" y="2925"/>
                    <a:pt x="2702" y="2158"/>
                  </a:cubicBezTo>
                  <a:cubicBezTo>
                    <a:pt x="2204" y="1442"/>
                    <a:pt x="893" y="0"/>
                    <a:pt x="4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8" name="Google Shape;2408;p18"/>
            <p:cNvSpPr/>
            <p:nvPr/>
          </p:nvSpPr>
          <p:spPr>
            <a:xfrm>
              <a:off x="5569975" y="3064550"/>
              <a:ext cx="80100" cy="91000"/>
            </a:xfrm>
            <a:custGeom>
              <a:rect b="b" l="l" r="r" t="t"/>
              <a:pathLst>
                <a:path extrusionOk="0" h="3640" w="3204">
                  <a:moveTo>
                    <a:pt x="424" y="0"/>
                  </a:moveTo>
                  <a:cubicBezTo>
                    <a:pt x="389" y="0"/>
                    <a:pt x="359" y="8"/>
                    <a:pt x="334" y="24"/>
                  </a:cubicBezTo>
                  <a:cubicBezTo>
                    <a:pt x="1" y="257"/>
                    <a:pt x="901" y="2226"/>
                    <a:pt x="1402" y="2993"/>
                  </a:cubicBezTo>
                  <a:cubicBezTo>
                    <a:pt x="1736" y="3473"/>
                    <a:pt x="2005" y="3640"/>
                    <a:pt x="2249" y="3640"/>
                  </a:cubicBezTo>
                  <a:cubicBezTo>
                    <a:pt x="2395" y="3640"/>
                    <a:pt x="2532" y="3580"/>
                    <a:pt x="2669" y="3493"/>
                  </a:cubicBezTo>
                  <a:cubicBezTo>
                    <a:pt x="3003" y="3260"/>
                    <a:pt x="3203" y="2926"/>
                    <a:pt x="2669" y="2159"/>
                  </a:cubicBezTo>
                  <a:cubicBezTo>
                    <a:pt x="2203" y="1413"/>
                    <a:pt x="897" y="0"/>
                    <a:pt x="4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9" name="Google Shape;2409;p18"/>
            <p:cNvSpPr/>
            <p:nvPr/>
          </p:nvSpPr>
          <p:spPr>
            <a:xfrm>
              <a:off x="5650050" y="3185950"/>
              <a:ext cx="32525" cy="21075"/>
            </a:xfrm>
            <a:custGeom>
              <a:rect b="b" l="l" r="r" t="t"/>
              <a:pathLst>
                <a:path extrusionOk="0" h="843" w="1301">
                  <a:moveTo>
                    <a:pt x="1287" y="0"/>
                  </a:moveTo>
                  <a:cubicBezTo>
                    <a:pt x="1216" y="0"/>
                    <a:pt x="936" y="158"/>
                    <a:pt x="600" y="372"/>
                  </a:cubicBezTo>
                  <a:cubicBezTo>
                    <a:pt x="267" y="605"/>
                    <a:pt x="0" y="839"/>
                    <a:pt x="0" y="839"/>
                  </a:cubicBezTo>
                  <a:cubicBezTo>
                    <a:pt x="3" y="841"/>
                    <a:pt x="6" y="842"/>
                    <a:pt x="11" y="842"/>
                  </a:cubicBezTo>
                  <a:cubicBezTo>
                    <a:pt x="73" y="842"/>
                    <a:pt x="327" y="655"/>
                    <a:pt x="667" y="438"/>
                  </a:cubicBezTo>
                  <a:cubicBezTo>
                    <a:pt x="1001" y="205"/>
                    <a:pt x="1301" y="38"/>
                    <a:pt x="1301" y="5"/>
                  </a:cubicBezTo>
                  <a:cubicBezTo>
                    <a:pt x="1298" y="2"/>
                    <a:pt x="1293" y="0"/>
                    <a:pt x="1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0" name="Google Shape;2410;p18"/>
            <p:cNvSpPr/>
            <p:nvPr/>
          </p:nvSpPr>
          <p:spPr>
            <a:xfrm>
              <a:off x="5413200" y="2788975"/>
              <a:ext cx="99275" cy="68425"/>
            </a:xfrm>
            <a:custGeom>
              <a:rect b="b" l="l" r="r" t="t"/>
              <a:pathLst>
                <a:path extrusionOk="0" h="2737" w="3971">
                  <a:moveTo>
                    <a:pt x="446" y="0"/>
                  </a:moveTo>
                  <a:cubicBezTo>
                    <a:pt x="343" y="0"/>
                    <a:pt x="269" y="22"/>
                    <a:pt x="234" y="72"/>
                  </a:cubicBezTo>
                  <a:cubicBezTo>
                    <a:pt x="1" y="439"/>
                    <a:pt x="1568" y="1907"/>
                    <a:pt x="2369" y="2407"/>
                  </a:cubicBezTo>
                  <a:cubicBezTo>
                    <a:pt x="2710" y="2645"/>
                    <a:pt x="2965" y="2737"/>
                    <a:pt x="3164" y="2737"/>
                  </a:cubicBezTo>
                  <a:cubicBezTo>
                    <a:pt x="3413" y="2737"/>
                    <a:pt x="3574" y="2593"/>
                    <a:pt x="3703" y="2407"/>
                  </a:cubicBezTo>
                  <a:cubicBezTo>
                    <a:pt x="3937" y="2041"/>
                    <a:pt x="3970" y="1674"/>
                    <a:pt x="3203" y="1140"/>
                  </a:cubicBezTo>
                  <a:cubicBezTo>
                    <a:pt x="2551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1" name="Google Shape;2411;p18"/>
            <p:cNvSpPr/>
            <p:nvPr/>
          </p:nvSpPr>
          <p:spPr>
            <a:xfrm>
              <a:off x="5543300" y="2875700"/>
              <a:ext cx="99250" cy="68450"/>
            </a:xfrm>
            <a:custGeom>
              <a:rect b="b" l="l" r="r" t="t"/>
              <a:pathLst>
                <a:path extrusionOk="0" h="2738" w="3970">
                  <a:moveTo>
                    <a:pt x="446" y="0"/>
                  </a:moveTo>
                  <a:cubicBezTo>
                    <a:pt x="343" y="0"/>
                    <a:pt x="269" y="23"/>
                    <a:pt x="234" y="73"/>
                  </a:cubicBezTo>
                  <a:cubicBezTo>
                    <a:pt x="0" y="440"/>
                    <a:pt x="1568" y="1907"/>
                    <a:pt x="2335" y="2408"/>
                  </a:cubicBezTo>
                  <a:cubicBezTo>
                    <a:pt x="2691" y="2645"/>
                    <a:pt x="2955" y="2737"/>
                    <a:pt x="3158" y="2737"/>
                  </a:cubicBezTo>
                  <a:cubicBezTo>
                    <a:pt x="3413" y="2737"/>
                    <a:pt x="3573" y="2593"/>
                    <a:pt x="3703" y="2408"/>
                  </a:cubicBezTo>
                  <a:cubicBezTo>
                    <a:pt x="3936" y="2041"/>
                    <a:pt x="3970" y="1674"/>
                    <a:pt x="3203" y="1140"/>
                  </a:cubicBezTo>
                  <a:cubicBezTo>
                    <a:pt x="2551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2" name="Google Shape;2412;p18"/>
            <p:cNvSpPr/>
            <p:nvPr/>
          </p:nvSpPr>
          <p:spPr>
            <a:xfrm>
              <a:off x="5673400" y="2962425"/>
              <a:ext cx="99250" cy="68450"/>
            </a:xfrm>
            <a:custGeom>
              <a:rect b="b" l="l" r="r" t="t"/>
              <a:pathLst>
                <a:path extrusionOk="0" h="2738" w="3970">
                  <a:moveTo>
                    <a:pt x="446" y="0"/>
                  </a:moveTo>
                  <a:cubicBezTo>
                    <a:pt x="343" y="0"/>
                    <a:pt x="269" y="23"/>
                    <a:pt x="234" y="73"/>
                  </a:cubicBezTo>
                  <a:cubicBezTo>
                    <a:pt x="0" y="440"/>
                    <a:pt x="1568" y="1907"/>
                    <a:pt x="2335" y="2408"/>
                  </a:cubicBezTo>
                  <a:cubicBezTo>
                    <a:pt x="2691" y="2645"/>
                    <a:pt x="2954" y="2737"/>
                    <a:pt x="3158" y="2737"/>
                  </a:cubicBezTo>
                  <a:cubicBezTo>
                    <a:pt x="3412" y="2737"/>
                    <a:pt x="3573" y="2593"/>
                    <a:pt x="3703" y="2408"/>
                  </a:cubicBezTo>
                  <a:cubicBezTo>
                    <a:pt x="3936" y="2041"/>
                    <a:pt x="3970" y="1674"/>
                    <a:pt x="3202" y="1140"/>
                  </a:cubicBezTo>
                  <a:cubicBezTo>
                    <a:pt x="2550" y="715"/>
                    <a:pt x="1031" y="0"/>
                    <a:pt x="4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3" name="Google Shape;2413;p18"/>
            <p:cNvSpPr/>
            <p:nvPr/>
          </p:nvSpPr>
          <p:spPr>
            <a:xfrm>
              <a:off x="5799300" y="3036700"/>
              <a:ext cx="22550" cy="31800"/>
            </a:xfrm>
            <a:custGeom>
              <a:rect b="b" l="l" r="r" t="t"/>
              <a:pathLst>
                <a:path extrusionOk="0" h="1272" w="902">
                  <a:moveTo>
                    <a:pt x="866" y="1"/>
                  </a:moveTo>
                  <a:cubicBezTo>
                    <a:pt x="842" y="1"/>
                    <a:pt x="622" y="258"/>
                    <a:pt x="401" y="604"/>
                  </a:cubicBezTo>
                  <a:cubicBezTo>
                    <a:pt x="168" y="938"/>
                    <a:pt x="1" y="1238"/>
                    <a:pt x="34" y="1271"/>
                  </a:cubicBezTo>
                  <a:cubicBezTo>
                    <a:pt x="34" y="1271"/>
                    <a:pt x="234" y="1005"/>
                    <a:pt x="468" y="638"/>
                  </a:cubicBezTo>
                  <a:cubicBezTo>
                    <a:pt x="701" y="304"/>
                    <a:pt x="902" y="4"/>
                    <a:pt x="868" y="4"/>
                  </a:cubicBezTo>
                  <a:cubicBezTo>
                    <a:pt x="868" y="2"/>
                    <a:pt x="868" y="1"/>
                    <a:pt x="8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4" name="Google Shape;2414;p18"/>
            <p:cNvSpPr/>
            <p:nvPr/>
          </p:nvSpPr>
          <p:spPr>
            <a:xfrm>
              <a:off x="5424875" y="2764700"/>
              <a:ext cx="105925" cy="42600"/>
            </a:xfrm>
            <a:custGeom>
              <a:rect b="b" l="l" r="r" t="t"/>
              <a:pathLst>
                <a:path extrusionOk="0" h="1704" w="4237">
                  <a:moveTo>
                    <a:pt x="1453" y="0"/>
                  </a:moveTo>
                  <a:cubicBezTo>
                    <a:pt x="741" y="0"/>
                    <a:pt x="120" y="80"/>
                    <a:pt x="67" y="310"/>
                  </a:cubicBezTo>
                  <a:cubicBezTo>
                    <a:pt x="1" y="710"/>
                    <a:pt x="2002" y="1477"/>
                    <a:pt x="2936" y="1644"/>
                  </a:cubicBezTo>
                  <a:cubicBezTo>
                    <a:pt x="3122" y="1685"/>
                    <a:pt x="3279" y="1704"/>
                    <a:pt x="3413" y="1704"/>
                  </a:cubicBezTo>
                  <a:cubicBezTo>
                    <a:pt x="3927" y="1704"/>
                    <a:pt x="4091" y="1428"/>
                    <a:pt x="4170" y="1110"/>
                  </a:cubicBezTo>
                  <a:cubicBezTo>
                    <a:pt x="4237" y="710"/>
                    <a:pt x="4137" y="343"/>
                    <a:pt x="3236" y="143"/>
                  </a:cubicBezTo>
                  <a:cubicBezTo>
                    <a:pt x="2796" y="64"/>
                    <a:pt x="2088" y="0"/>
                    <a:pt x="14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5" name="Google Shape;2415;p18"/>
            <p:cNvSpPr/>
            <p:nvPr/>
          </p:nvSpPr>
          <p:spPr>
            <a:xfrm>
              <a:off x="5578325" y="2795125"/>
              <a:ext cx="105925" cy="42725"/>
            </a:xfrm>
            <a:custGeom>
              <a:rect b="b" l="l" r="r" t="t"/>
              <a:pathLst>
                <a:path extrusionOk="0" h="1709" w="4237">
                  <a:moveTo>
                    <a:pt x="1452" y="1"/>
                  </a:moveTo>
                  <a:cubicBezTo>
                    <a:pt x="741" y="1"/>
                    <a:pt x="120" y="82"/>
                    <a:pt x="67" y="293"/>
                  </a:cubicBezTo>
                  <a:cubicBezTo>
                    <a:pt x="0" y="727"/>
                    <a:pt x="2002" y="1461"/>
                    <a:pt x="2936" y="1661"/>
                  </a:cubicBezTo>
                  <a:cubicBezTo>
                    <a:pt x="3110" y="1693"/>
                    <a:pt x="3259" y="1708"/>
                    <a:pt x="3387" y="1708"/>
                  </a:cubicBezTo>
                  <a:cubicBezTo>
                    <a:pt x="3922" y="1708"/>
                    <a:pt x="4089" y="1450"/>
                    <a:pt x="4170" y="1127"/>
                  </a:cubicBezTo>
                  <a:cubicBezTo>
                    <a:pt x="4237" y="694"/>
                    <a:pt x="4137" y="327"/>
                    <a:pt x="3236" y="160"/>
                  </a:cubicBezTo>
                  <a:cubicBezTo>
                    <a:pt x="2795" y="66"/>
                    <a:pt x="2087" y="1"/>
                    <a:pt x="145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6" name="Google Shape;2416;p18"/>
            <p:cNvSpPr/>
            <p:nvPr/>
          </p:nvSpPr>
          <p:spPr>
            <a:xfrm>
              <a:off x="5731775" y="2825575"/>
              <a:ext cx="105925" cy="42700"/>
            </a:xfrm>
            <a:custGeom>
              <a:rect b="b" l="l" r="r" t="t"/>
              <a:pathLst>
                <a:path extrusionOk="0" h="1708" w="4237">
                  <a:moveTo>
                    <a:pt x="1441" y="0"/>
                  </a:moveTo>
                  <a:cubicBezTo>
                    <a:pt x="724" y="0"/>
                    <a:pt x="102" y="81"/>
                    <a:pt x="67" y="310"/>
                  </a:cubicBezTo>
                  <a:cubicBezTo>
                    <a:pt x="0" y="710"/>
                    <a:pt x="2001" y="1477"/>
                    <a:pt x="2935" y="1644"/>
                  </a:cubicBezTo>
                  <a:cubicBezTo>
                    <a:pt x="3131" y="1687"/>
                    <a:pt x="3295" y="1707"/>
                    <a:pt x="3434" y="1707"/>
                  </a:cubicBezTo>
                  <a:cubicBezTo>
                    <a:pt x="3931" y="1707"/>
                    <a:pt x="4091" y="1450"/>
                    <a:pt x="4170" y="1110"/>
                  </a:cubicBezTo>
                  <a:cubicBezTo>
                    <a:pt x="4236" y="710"/>
                    <a:pt x="4136" y="343"/>
                    <a:pt x="3236" y="143"/>
                  </a:cubicBezTo>
                  <a:cubicBezTo>
                    <a:pt x="2795" y="64"/>
                    <a:pt x="2080" y="0"/>
                    <a:pt x="1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7" name="Google Shape;2417;p18"/>
            <p:cNvSpPr/>
            <p:nvPr/>
          </p:nvSpPr>
          <p:spPr>
            <a:xfrm>
              <a:off x="5884375" y="2844975"/>
              <a:ext cx="8350" cy="37550"/>
            </a:xfrm>
            <a:custGeom>
              <a:rect b="b" l="l" r="r" t="t"/>
              <a:pathLst>
                <a:path extrusionOk="0" h="1502" w="334">
                  <a:moveTo>
                    <a:pt x="301" y="1"/>
                  </a:moveTo>
                  <a:cubicBezTo>
                    <a:pt x="301" y="1"/>
                    <a:pt x="167" y="334"/>
                    <a:pt x="101" y="735"/>
                  </a:cubicBezTo>
                  <a:cubicBezTo>
                    <a:pt x="0" y="1168"/>
                    <a:pt x="0" y="1502"/>
                    <a:pt x="34" y="1502"/>
                  </a:cubicBezTo>
                  <a:cubicBezTo>
                    <a:pt x="34" y="1502"/>
                    <a:pt x="101" y="1168"/>
                    <a:pt x="201" y="768"/>
                  </a:cubicBezTo>
                  <a:cubicBezTo>
                    <a:pt x="267" y="368"/>
                    <a:pt x="334" y="34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8" name="Google Shape;2418;p18"/>
            <p:cNvSpPr/>
            <p:nvPr/>
          </p:nvSpPr>
          <p:spPr>
            <a:xfrm>
              <a:off x="5424875" y="2717050"/>
              <a:ext cx="105925" cy="42275"/>
            </a:xfrm>
            <a:custGeom>
              <a:rect b="b" l="l" r="r" t="t"/>
              <a:pathLst>
                <a:path extrusionOk="0" h="1691" w="4237">
                  <a:moveTo>
                    <a:pt x="3387" y="0"/>
                  </a:moveTo>
                  <a:cubicBezTo>
                    <a:pt x="3259" y="0"/>
                    <a:pt x="3110" y="15"/>
                    <a:pt x="2936" y="47"/>
                  </a:cubicBezTo>
                  <a:cubicBezTo>
                    <a:pt x="2002" y="247"/>
                    <a:pt x="1" y="981"/>
                    <a:pt x="67" y="1382"/>
                  </a:cubicBezTo>
                  <a:cubicBezTo>
                    <a:pt x="120" y="1611"/>
                    <a:pt x="741" y="1691"/>
                    <a:pt x="1453" y="1691"/>
                  </a:cubicBezTo>
                  <a:cubicBezTo>
                    <a:pt x="2088" y="1691"/>
                    <a:pt x="2796" y="1627"/>
                    <a:pt x="3236" y="1548"/>
                  </a:cubicBezTo>
                  <a:cubicBezTo>
                    <a:pt x="4137" y="1382"/>
                    <a:pt x="4237" y="981"/>
                    <a:pt x="4170" y="581"/>
                  </a:cubicBezTo>
                  <a:cubicBezTo>
                    <a:pt x="4090" y="258"/>
                    <a:pt x="3922" y="0"/>
                    <a:pt x="33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9" name="Google Shape;2419;p18"/>
            <p:cNvSpPr/>
            <p:nvPr/>
          </p:nvSpPr>
          <p:spPr>
            <a:xfrm>
              <a:off x="5578325" y="2686600"/>
              <a:ext cx="105925" cy="42300"/>
            </a:xfrm>
            <a:custGeom>
              <a:rect b="b" l="l" r="r" t="t"/>
              <a:pathLst>
                <a:path extrusionOk="0" h="1692" w="4237">
                  <a:moveTo>
                    <a:pt x="3438" y="1"/>
                  </a:moveTo>
                  <a:cubicBezTo>
                    <a:pt x="3299" y="1"/>
                    <a:pt x="3133" y="21"/>
                    <a:pt x="2936" y="64"/>
                  </a:cubicBezTo>
                  <a:cubicBezTo>
                    <a:pt x="2002" y="231"/>
                    <a:pt x="0" y="965"/>
                    <a:pt x="67" y="1399"/>
                  </a:cubicBezTo>
                  <a:cubicBezTo>
                    <a:pt x="120" y="1610"/>
                    <a:pt x="741" y="1691"/>
                    <a:pt x="1452" y="1691"/>
                  </a:cubicBezTo>
                  <a:cubicBezTo>
                    <a:pt x="2087" y="1691"/>
                    <a:pt x="2795" y="1627"/>
                    <a:pt x="3236" y="1532"/>
                  </a:cubicBezTo>
                  <a:cubicBezTo>
                    <a:pt x="4137" y="1365"/>
                    <a:pt x="4237" y="998"/>
                    <a:pt x="4170" y="565"/>
                  </a:cubicBezTo>
                  <a:cubicBezTo>
                    <a:pt x="4092" y="252"/>
                    <a:pt x="3932" y="1"/>
                    <a:pt x="3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0" name="Google Shape;2420;p18"/>
            <p:cNvSpPr/>
            <p:nvPr/>
          </p:nvSpPr>
          <p:spPr>
            <a:xfrm>
              <a:off x="5731775" y="2655850"/>
              <a:ext cx="105925" cy="42600"/>
            </a:xfrm>
            <a:custGeom>
              <a:rect b="b" l="l" r="r" t="t"/>
              <a:pathLst>
                <a:path extrusionOk="0" h="1704" w="4237">
                  <a:moveTo>
                    <a:pt x="3412" y="0"/>
                  </a:moveTo>
                  <a:cubicBezTo>
                    <a:pt x="3278" y="0"/>
                    <a:pt x="3121" y="19"/>
                    <a:pt x="2935" y="60"/>
                  </a:cubicBezTo>
                  <a:cubicBezTo>
                    <a:pt x="2001" y="227"/>
                    <a:pt x="0" y="994"/>
                    <a:pt x="67" y="1395"/>
                  </a:cubicBezTo>
                  <a:cubicBezTo>
                    <a:pt x="102" y="1624"/>
                    <a:pt x="724" y="1704"/>
                    <a:pt x="1441" y="1704"/>
                  </a:cubicBezTo>
                  <a:cubicBezTo>
                    <a:pt x="2080" y="1704"/>
                    <a:pt x="2795" y="1640"/>
                    <a:pt x="3236" y="1561"/>
                  </a:cubicBezTo>
                  <a:cubicBezTo>
                    <a:pt x="4136" y="1361"/>
                    <a:pt x="4236" y="994"/>
                    <a:pt x="4170" y="594"/>
                  </a:cubicBezTo>
                  <a:cubicBezTo>
                    <a:pt x="4090" y="276"/>
                    <a:pt x="3927" y="0"/>
                    <a:pt x="341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1" name="Google Shape;2421;p18"/>
            <p:cNvSpPr/>
            <p:nvPr/>
          </p:nvSpPr>
          <p:spPr>
            <a:xfrm>
              <a:off x="5884375" y="2641500"/>
              <a:ext cx="8350" cy="37550"/>
            </a:xfrm>
            <a:custGeom>
              <a:rect b="b" l="l" r="r" t="t"/>
              <a:pathLst>
                <a:path extrusionOk="0" h="1502" w="334">
                  <a:moveTo>
                    <a:pt x="34" y="0"/>
                  </a:moveTo>
                  <a:cubicBezTo>
                    <a:pt x="0" y="0"/>
                    <a:pt x="0" y="334"/>
                    <a:pt x="101" y="768"/>
                  </a:cubicBezTo>
                  <a:cubicBezTo>
                    <a:pt x="167" y="1168"/>
                    <a:pt x="301" y="1502"/>
                    <a:pt x="301" y="1502"/>
                  </a:cubicBezTo>
                  <a:cubicBezTo>
                    <a:pt x="334" y="1502"/>
                    <a:pt x="267" y="1168"/>
                    <a:pt x="201" y="734"/>
                  </a:cubicBezTo>
                  <a:cubicBezTo>
                    <a:pt x="101" y="3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2" name="Google Shape;2422;p18"/>
            <p:cNvSpPr/>
            <p:nvPr/>
          </p:nvSpPr>
          <p:spPr>
            <a:xfrm>
              <a:off x="5413200" y="2667025"/>
              <a:ext cx="99275" cy="68375"/>
            </a:xfrm>
            <a:custGeom>
              <a:rect b="b" l="l" r="r" t="t"/>
              <a:pathLst>
                <a:path extrusionOk="0" h="2735" w="3971">
                  <a:moveTo>
                    <a:pt x="3164" y="1"/>
                  </a:moveTo>
                  <a:cubicBezTo>
                    <a:pt x="2965" y="1"/>
                    <a:pt x="2710" y="92"/>
                    <a:pt x="2369" y="314"/>
                  </a:cubicBezTo>
                  <a:cubicBezTo>
                    <a:pt x="1568" y="847"/>
                    <a:pt x="1" y="2315"/>
                    <a:pt x="234" y="2649"/>
                  </a:cubicBezTo>
                  <a:cubicBezTo>
                    <a:pt x="272" y="2708"/>
                    <a:pt x="355" y="2734"/>
                    <a:pt x="471" y="2734"/>
                  </a:cubicBezTo>
                  <a:cubicBezTo>
                    <a:pt x="1072" y="2734"/>
                    <a:pt x="2560" y="2029"/>
                    <a:pt x="3203" y="1581"/>
                  </a:cubicBezTo>
                  <a:cubicBezTo>
                    <a:pt x="3970" y="1081"/>
                    <a:pt x="3937" y="681"/>
                    <a:pt x="3703" y="347"/>
                  </a:cubicBezTo>
                  <a:cubicBezTo>
                    <a:pt x="3573" y="143"/>
                    <a:pt x="3413" y="1"/>
                    <a:pt x="31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3" name="Google Shape;2423;p18"/>
            <p:cNvSpPr/>
            <p:nvPr/>
          </p:nvSpPr>
          <p:spPr>
            <a:xfrm>
              <a:off x="5543300" y="2579900"/>
              <a:ext cx="99250" cy="68425"/>
            </a:xfrm>
            <a:custGeom>
              <a:rect b="b" l="l" r="r" t="t"/>
              <a:pathLst>
                <a:path extrusionOk="0" h="2737" w="3970">
                  <a:moveTo>
                    <a:pt x="3158" y="0"/>
                  </a:moveTo>
                  <a:cubicBezTo>
                    <a:pt x="2955" y="0"/>
                    <a:pt x="2691" y="92"/>
                    <a:pt x="2335" y="330"/>
                  </a:cubicBezTo>
                  <a:cubicBezTo>
                    <a:pt x="1568" y="830"/>
                    <a:pt x="0" y="2298"/>
                    <a:pt x="234" y="2665"/>
                  </a:cubicBezTo>
                  <a:cubicBezTo>
                    <a:pt x="269" y="2715"/>
                    <a:pt x="343" y="2737"/>
                    <a:pt x="446" y="2737"/>
                  </a:cubicBezTo>
                  <a:cubicBezTo>
                    <a:pt x="1031" y="2737"/>
                    <a:pt x="2551" y="2022"/>
                    <a:pt x="3203" y="1597"/>
                  </a:cubicBezTo>
                  <a:cubicBezTo>
                    <a:pt x="3970" y="1063"/>
                    <a:pt x="3936" y="697"/>
                    <a:pt x="3703" y="330"/>
                  </a:cubicBezTo>
                  <a:cubicBezTo>
                    <a:pt x="3573" y="144"/>
                    <a:pt x="3413" y="0"/>
                    <a:pt x="31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4" name="Google Shape;2424;p18"/>
            <p:cNvSpPr/>
            <p:nvPr/>
          </p:nvSpPr>
          <p:spPr>
            <a:xfrm>
              <a:off x="5673400" y="2493175"/>
              <a:ext cx="99250" cy="68425"/>
            </a:xfrm>
            <a:custGeom>
              <a:rect b="b" l="l" r="r" t="t"/>
              <a:pathLst>
                <a:path extrusionOk="0" h="2737" w="3970">
                  <a:moveTo>
                    <a:pt x="3158" y="0"/>
                  </a:moveTo>
                  <a:cubicBezTo>
                    <a:pt x="2954" y="0"/>
                    <a:pt x="2691" y="92"/>
                    <a:pt x="2335" y="329"/>
                  </a:cubicBezTo>
                  <a:cubicBezTo>
                    <a:pt x="1568" y="830"/>
                    <a:pt x="0" y="2298"/>
                    <a:pt x="234" y="2664"/>
                  </a:cubicBezTo>
                  <a:cubicBezTo>
                    <a:pt x="269" y="2715"/>
                    <a:pt x="343" y="2737"/>
                    <a:pt x="446" y="2737"/>
                  </a:cubicBezTo>
                  <a:cubicBezTo>
                    <a:pt x="1031" y="2737"/>
                    <a:pt x="2550" y="2022"/>
                    <a:pt x="3202" y="1597"/>
                  </a:cubicBezTo>
                  <a:cubicBezTo>
                    <a:pt x="3970" y="1063"/>
                    <a:pt x="3936" y="696"/>
                    <a:pt x="3703" y="329"/>
                  </a:cubicBezTo>
                  <a:cubicBezTo>
                    <a:pt x="3573" y="144"/>
                    <a:pt x="3412" y="0"/>
                    <a:pt x="31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5" name="Google Shape;2425;p18"/>
            <p:cNvSpPr/>
            <p:nvPr/>
          </p:nvSpPr>
          <p:spPr>
            <a:xfrm>
              <a:off x="5799300" y="2455525"/>
              <a:ext cx="22550" cy="31800"/>
            </a:xfrm>
            <a:custGeom>
              <a:rect b="b" l="l" r="r" t="t"/>
              <a:pathLst>
                <a:path extrusionOk="0" h="1272" w="902">
                  <a:moveTo>
                    <a:pt x="34" y="1"/>
                  </a:moveTo>
                  <a:lnTo>
                    <a:pt x="34" y="1"/>
                  </a:lnTo>
                  <a:cubicBezTo>
                    <a:pt x="1" y="34"/>
                    <a:pt x="168" y="334"/>
                    <a:pt x="401" y="701"/>
                  </a:cubicBezTo>
                  <a:cubicBezTo>
                    <a:pt x="622" y="1016"/>
                    <a:pt x="842" y="1271"/>
                    <a:pt x="866" y="1271"/>
                  </a:cubicBezTo>
                  <a:cubicBezTo>
                    <a:pt x="868" y="1271"/>
                    <a:pt x="868" y="1270"/>
                    <a:pt x="868" y="1268"/>
                  </a:cubicBezTo>
                  <a:cubicBezTo>
                    <a:pt x="902" y="1268"/>
                    <a:pt x="701" y="968"/>
                    <a:pt x="468" y="635"/>
                  </a:cubicBezTo>
                  <a:cubicBezTo>
                    <a:pt x="235" y="268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6" name="Google Shape;2426;p18"/>
            <p:cNvSpPr/>
            <p:nvPr/>
          </p:nvSpPr>
          <p:spPr>
            <a:xfrm>
              <a:off x="5395700" y="2628650"/>
              <a:ext cx="80075" cy="91025"/>
            </a:xfrm>
            <a:custGeom>
              <a:rect b="b" l="l" r="r" t="t"/>
              <a:pathLst>
                <a:path extrusionOk="0" h="3641" w="3203">
                  <a:moveTo>
                    <a:pt x="2265" y="1"/>
                  </a:moveTo>
                  <a:cubicBezTo>
                    <a:pt x="2022" y="1"/>
                    <a:pt x="1748" y="167"/>
                    <a:pt x="1434" y="648"/>
                  </a:cubicBezTo>
                  <a:cubicBezTo>
                    <a:pt x="901" y="1415"/>
                    <a:pt x="0" y="3383"/>
                    <a:pt x="367" y="3617"/>
                  </a:cubicBezTo>
                  <a:cubicBezTo>
                    <a:pt x="390" y="3633"/>
                    <a:pt x="418" y="3640"/>
                    <a:pt x="450" y="3640"/>
                  </a:cubicBezTo>
                  <a:cubicBezTo>
                    <a:pt x="896" y="3640"/>
                    <a:pt x="2205" y="2228"/>
                    <a:pt x="2702" y="1482"/>
                  </a:cubicBezTo>
                  <a:cubicBezTo>
                    <a:pt x="3202" y="715"/>
                    <a:pt x="3036" y="381"/>
                    <a:pt x="2669" y="148"/>
                  </a:cubicBezTo>
                  <a:cubicBezTo>
                    <a:pt x="2544" y="60"/>
                    <a:pt x="2410" y="1"/>
                    <a:pt x="2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7" name="Google Shape;2427;p18"/>
            <p:cNvSpPr/>
            <p:nvPr/>
          </p:nvSpPr>
          <p:spPr>
            <a:xfrm>
              <a:off x="5482425" y="2498575"/>
              <a:ext cx="80900" cy="91000"/>
            </a:xfrm>
            <a:custGeom>
              <a:rect b="b" l="l" r="r" t="t"/>
              <a:pathLst>
                <a:path extrusionOk="0" h="3640" w="3236">
                  <a:moveTo>
                    <a:pt x="2265" y="0"/>
                  </a:moveTo>
                  <a:cubicBezTo>
                    <a:pt x="2022" y="0"/>
                    <a:pt x="1748" y="167"/>
                    <a:pt x="1435" y="647"/>
                  </a:cubicBezTo>
                  <a:cubicBezTo>
                    <a:pt x="901" y="1414"/>
                    <a:pt x="0" y="3382"/>
                    <a:pt x="367" y="3616"/>
                  </a:cubicBezTo>
                  <a:cubicBezTo>
                    <a:pt x="390" y="3632"/>
                    <a:pt x="418" y="3639"/>
                    <a:pt x="451" y="3639"/>
                  </a:cubicBezTo>
                  <a:cubicBezTo>
                    <a:pt x="896" y="3639"/>
                    <a:pt x="2205" y="2227"/>
                    <a:pt x="2702" y="1481"/>
                  </a:cubicBezTo>
                  <a:cubicBezTo>
                    <a:pt x="3236" y="714"/>
                    <a:pt x="3036" y="380"/>
                    <a:pt x="2669" y="147"/>
                  </a:cubicBezTo>
                  <a:cubicBezTo>
                    <a:pt x="2544" y="60"/>
                    <a:pt x="2410" y="0"/>
                    <a:pt x="2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8" name="Google Shape;2428;p18"/>
            <p:cNvSpPr/>
            <p:nvPr/>
          </p:nvSpPr>
          <p:spPr>
            <a:xfrm>
              <a:off x="5569975" y="2368475"/>
              <a:ext cx="80100" cy="91000"/>
            </a:xfrm>
            <a:custGeom>
              <a:rect b="b" l="l" r="r" t="t"/>
              <a:pathLst>
                <a:path extrusionOk="0" h="3640" w="3204">
                  <a:moveTo>
                    <a:pt x="2249" y="1"/>
                  </a:moveTo>
                  <a:cubicBezTo>
                    <a:pt x="2005" y="1"/>
                    <a:pt x="1736" y="167"/>
                    <a:pt x="1402" y="647"/>
                  </a:cubicBezTo>
                  <a:cubicBezTo>
                    <a:pt x="901" y="1415"/>
                    <a:pt x="1" y="3383"/>
                    <a:pt x="334" y="3616"/>
                  </a:cubicBezTo>
                  <a:cubicBezTo>
                    <a:pt x="359" y="3632"/>
                    <a:pt x="389" y="3640"/>
                    <a:pt x="424" y="3640"/>
                  </a:cubicBezTo>
                  <a:cubicBezTo>
                    <a:pt x="897" y="3640"/>
                    <a:pt x="2203" y="2230"/>
                    <a:pt x="2669" y="1515"/>
                  </a:cubicBezTo>
                  <a:cubicBezTo>
                    <a:pt x="3203" y="714"/>
                    <a:pt x="3003" y="381"/>
                    <a:pt x="2669" y="147"/>
                  </a:cubicBezTo>
                  <a:cubicBezTo>
                    <a:pt x="2532" y="60"/>
                    <a:pt x="2395" y="1"/>
                    <a:pt x="2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9" name="Google Shape;2429;p18"/>
            <p:cNvSpPr/>
            <p:nvPr/>
          </p:nvSpPr>
          <p:spPr>
            <a:xfrm>
              <a:off x="5650050" y="2317000"/>
              <a:ext cx="32525" cy="21075"/>
            </a:xfrm>
            <a:custGeom>
              <a:rect b="b" l="l" r="r" t="t"/>
              <a:pathLst>
                <a:path extrusionOk="0" h="843" w="1301">
                  <a:moveTo>
                    <a:pt x="11" y="1"/>
                  </a:moveTo>
                  <a:cubicBezTo>
                    <a:pt x="6" y="1"/>
                    <a:pt x="3" y="2"/>
                    <a:pt x="0" y="5"/>
                  </a:cubicBezTo>
                  <a:cubicBezTo>
                    <a:pt x="0" y="5"/>
                    <a:pt x="267" y="238"/>
                    <a:pt x="600" y="472"/>
                  </a:cubicBezTo>
                  <a:cubicBezTo>
                    <a:pt x="936" y="685"/>
                    <a:pt x="1216" y="843"/>
                    <a:pt x="1287" y="843"/>
                  </a:cubicBezTo>
                  <a:cubicBezTo>
                    <a:pt x="1293" y="843"/>
                    <a:pt x="1298" y="841"/>
                    <a:pt x="1301" y="838"/>
                  </a:cubicBezTo>
                  <a:cubicBezTo>
                    <a:pt x="1301" y="838"/>
                    <a:pt x="1001" y="638"/>
                    <a:pt x="667" y="405"/>
                  </a:cubicBezTo>
                  <a:cubicBezTo>
                    <a:pt x="327" y="189"/>
                    <a:pt x="73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0" name="Google Shape;2430;p18"/>
            <p:cNvSpPr/>
            <p:nvPr/>
          </p:nvSpPr>
          <p:spPr>
            <a:xfrm>
              <a:off x="5375675" y="26085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1039" y="1"/>
                  </a:moveTo>
                  <a:cubicBezTo>
                    <a:pt x="692" y="1"/>
                    <a:pt x="408" y="190"/>
                    <a:pt x="267" y="952"/>
                  </a:cubicBezTo>
                  <a:cubicBezTo>
                    <a:pt x="67" y="1852"/>
                    <a:pt x="1" y="4020"/>
                    <a:pt x="401" y="4120"/>
                  </a:cubicBezTo>
                  <a:cubicBezTo>
                    <a:pt x="408" y="4122"/>
                    <a:pt x="415" y="4122"/>
                    <a:pt x="422" y="4122"/>
                  </a:cubicBezTo>
                  <a:cubicBezTo>
                    <a:pt x="858" y="4122"/>
                    <a:pt x="1572" y="2138"/>
                    <a:pt x="1768" y="1252"/>
                  </a:cubicBezTo>
                  <a:cubicBezTo>
                    <a:pt x="1935" y="351"/>
                    <a:pt x="1635" y="118"/>
                    <a:pt x="1235" y="18"/>
                  </a:cubicBezTo>
                  <a:cubicBezTo>
                    <a:pt x="1168" y="7"/>
                    <a:pt x="1102" y="1"/>
                    <a:pt x="10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1" name="Google Shape;2431;p18"/>
            <p:cNvSpPr/>
            <p:nvPr/>
          </p:nvSpPr>
          <p:spPr>
            <a:xfrm>
              <a:off x="5406525" y="245512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019" y="0"/>
                  </a:moveTo>
                  <a:cubicBezTo>
                    <a:pt x="692" y="0"/>
                    <a:pt x="403" y="189"/>
                    <a:pt x="234" y="951"/>
                  </a:cubicBezTo>
                  <a:cubicBezTo>
                    <a:pt x="67" y="1885"/>
                    <a:pt x="1" y="4020"/>
                    <a:pt x="401" y="4120"/>
                  </a:cubicBezTo>
                  <a:cubicBezTo>
                    <a:pt x="408" y="4121"/>
                    <a:pt x="414" y="4121"/>
                    <a:pt x="421" y="4121"/>
                  </a:cubicBezTo>
                  <a:cubicBezTo>
                    <a:pt x="826" y="4121"/>
                    <a:pt x="1571" y="2170"/>
                    <a:pt x="1735" y="1251"/>
                  </a:cubicBezTo>
                  <a:cubicBezTo>
                    <a:pt x="1935" y="350"/>
                    <a:pt x="1635" y="117"/>
                    <a:pt x="1202" y="17"/>
                  </a:cubicBezTo>
                  <a:cubicBezTo>
                    <a:pt x="1140" y="7"/>
                    <a:pt x="1079" y="0"/>
                    <a:pt x="10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2" name="Google Shape;2432;p18"/>
            <p:cNvSpPr/>
            <p:nvPr/>
          </p:nvSpPr>
          <p:spPr>
            <a:xfrm>
              <a:off x="5436550" y="230167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050" y="0"/>
                  </a:moveTo>
                  <a:cubicBezTo>
                    <a:pt x="716" y="0"/>
                    <a:pt x="408" y="190"/>
                    <a:pt x="267" y="951"/>
                  </a:cubicBezTo>
                  <a:cubicBezTo>
                    <a:pt x="101" y="1885"/>
                    <a:pt x="1" y="4020"/>
                    <a:pt x="434" y="4120"/>
                  </a:cubicBezTo>
                  <a:cubicBezTo>
                    <a:pt x="441" y="4121"/>
                    <a:pt x="447" y="4122"/>
                    <a:pt x="454" y="4122"/>
                  </a:cubicBezTo>
                  <a:cubicBezTo>
                    <a:pt x="858" y="4122"/>
                    <a:pt x="1572" y="2170"/>
                    <a:pt x="1769" y="1251"/>
                  </a:cubicBezTo>
                  <a:cubicBezTo>
                    <a:pt x="1935" y="351"/>
                    <a:pt x="1635" y="117"/>
                    <a:pt x="1235" y="17"/>
                  </a:cubicBezTo>
                  <a:cubicBezTo>
                    <a:pt x="1173" y="7"/>
                    <a:pt x="1111" y="0"/>
                    <a:pt x="10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3" name="Google Shape;2433;p18"/>
            <p:cNvSpPr/>
            <p:nvPr/>
          </p:nvSpPr>
          <p:spPr>
            <a:xfrm>
              <a:off x="5459075" y="2245375"/>
              <a:ext cx="37550" cy="7875"/>
            </a:xfrm>
            <a:custGeom>
              <a:rect b="b" l="l" r="r" t="t"/>
              <a:pathLst>
                <a:path extrusionOk="0" h="315" w="1502">
                  <a:moveTo>
                    <a:pt x="0" y="1"/>
                  </a:moveTo>
                  <a:cubicBezTo>
                    <a:pt x="0" y="34"/>
                    <a:pt x="334" y="134"/>
                    <a:pt x="734" y="234"/>
                  </a:cubicBezTo>
                  <a:cubicBezTo>
                    <a:pt x="1052" y="283"/>
                    <a:pt x="1315" y="314"/>
                    <a:pt x="1434" y="314"/>
                  </a:cubicBezTo>
                  <a:cubicBezTo>
                    <a:pt x="1477" y="314"/>
                    <a:pt x="1501" y="310"/>
                    <a:pt x="1501" y="301"/>
                  </a:cubicBezTo>
                  <a:cubicBezTo>
                    <a:pt x="1501" y="301"/>
                    <a:pt x="1168" y="234"/>
                    <a:pt x="767" y="134"/>
                  </a:cubicBezTo>
                  <a:cubicBezTo>
                    <a:pt x="334" y="68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4" name="Google Shape;2434;p18"/>
            <p:cNvSpPr/>
            <p:nvPr/>
          </p:nvSpPr>
          <p:spPr>
            <a:xfrm>
              <a:off x="5327300" y="2608550"/>
              <a:ext cx="49225" cy="103075"/>
            </a:xfrm>
            <a:custGeom>
              <a:rect b="b" l="l" r="r" t="t"/>
              <a:pathLst>
                <a:path extrusionOk="0" h="4123" w="1969">
                  <a:moveTo>
                    <a:pt x="917" y="1"/>
                  </a:moveTo>
                  <a:cubicBezTo>
                    <a:pt x="858" y="1"/>
                    <a:pt x="797" y="7"/>
                    <a:pt x="735" y="18"/>
                  </a:cubicBezTo>
                  <a:cubicBezTo>
                    <a:pt x="301" y="118"/>
                    <a:pt x="1" y="351"/>
                    <a:pt x="201" y="1252"/>
                  </a:cubicBezTo>
                  <a:cubicBezTo>
                    <a:pt x="365" y="2138"/>
                    <a:pt x="1110" y="4122"/>
                    <a:pt x="1516" y="4122"/>
                  </a:cubicBezTo>
                  <a:cubicBezTo>
                    <a:pt x="1522" y="4122"/>
                    <a:pt x="1529" y="4122"/>
                    <a:pt x="1535" y="4120"/>
                  </a:cubicBezTo>
                  <a:cubicBezTo>
                    <a:pt x="1969" y="4020"/>
                    <a:pt x="1869" y="1852"/>
                    <a:pt x="1702" y="952"/>
                  </a:cubicBezTo>
                  <a:cubicBezTo>
                    <a:pt x="1533" y="190"/>
                    <a:pt x="1244" y="1"/>
                    <a:pt x="9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5" name="Google Shape;2435;p18"/>
            <p:cNvSpPr/>
            <p:nvPr/>
          </p:nvSpPr>
          <p:spPr>
            <a:xfrm>
              <a:off x="5297275" y="245512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897" y="0"/>
                  </a:moveTo>
                  <a:cubicBezTo>
                    <a:pt x="834" y="0"/>
                    <a:pt x="769" y="7"/>
                    <a:pt x="701" y="17"/>
                  </a:cubicBezTo>
                  <a:cubicBezTo>
                    <a:pt x="301" y="117"/>
                    <a:pt x="1" y="350"/>
                    <a:pt x="168" y="1251"/>
                  </a:cubicBezTo>
                  <a:cubicBezTo>
                    <a:pt x="365" y="2170"/>
                    <a:pt x="1078" y="4121"/>
                    <a:pt x="1514" y="4121"/>
                  </a:cubicBezTo>
                  <a:cubicBezTo>
                    <a:pt x="1521" y="4121"/>
                    <a:pt x="1528" y="4121"/>
                    <a:pt x="1535" y="4120"/>
                  </a:cubicBezTo>
                  <a:cubicBezTo>
                    <a:pt x="1936" y="4020"/>
                    <a:pt x="1869" y="1885"/>
                    <a:pt x="1669" y="951"/>
                  </a:cubicBezTo>
                  <a:cubicBezTo>
                    <a:pt x="1528" y="189"/>
                    <a:pt x="1244" y="0"/>
                    <a:pt x="8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6" name="Google Shape;2436;p18"/>
            <p:cNvSpPr/>
            <p:nvPr/>
          </p:nvSpPr>
          <p:spPr>
            <a:xfrm>
              <a:off x="5266425" y="2301675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917" y="0"/>
                  </a:moveTo>
                  <a:cubicBezTo>
                    <a:pt x="858" y="0"/>
                    <a:pt x="797" y="7"/>
                    <a:pt x="735" y="17"/>
                  </a:cubicBezTo>
                  <a:cubicBezTo>
                    <a:pt x="301" y="117"/>
                    <a:pt x="1" y="351"/>
                    <a:pt x="201" y="1251"/>
                  </a:cubicBezTo>
                  <a:cubicBezTo>
                    <a:pt x="365" y="2170"/>
                    <a:pt x="1110" y="4122"/>
                    <a:pt x="1515" y="4122"/>
                  </a:cubicBezTo>
                  <a:cubicBezTo>
                    <a:pt x="1522" y="4122"/>
                    <a:pt x="1529" y="4121"/>
                    <a:pt x="1535" y="4120"/>
                  </a:cubicBezTo>
                  <a:cubicBezTo>
                    <a:pt x="1935" y="4020"/>
                    <a:pt x="1869" y="1885"/>
                    <a:pt x="1702" y="951"/>
                  </a:cubicBezTo>
                  <a:cubicBezTo>
                    <a:pt x="1533" y="190"/>
                    <a:pt x="1244" y="0"/>
                    <a:pt x="9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7" name="Google Shape;2437;p18"/>
            <p:cNvSpPr/>
            <p:nvPr/>
          </p:nvSpPr>
          <p:spPr>
            <a:xfrm>
              <a:off x="5254750" y="2245375"/>
              <a:ext cx="38400" cy="7875"/>
            </a:xfrm>
            <a:custGeom>
              <a:rect b="b" l="l" r="r" t="t"/>
              <a:pathLst>
                <a:path extrusionOk="0" h="315" w="1536">
                  <a:moveTo>
                    <a:pt x="1502" y="1"/>
                  </a:moveTo>
                  <a:lnTo>
                    <a:pt x="1502" y="1"/>
                  </a:lnTo>
                  <a:cubicBezTo>
                    <a:pt x="1502" y="1"/>
                    <a:pt x="1168" y="68"/>
                    <a:pt x="768" y="134"/>
                  </a:cubicBezTo>
                  <a:cubicBezTo>
                    <a:pt x="334" y="234"/>
                    <a:pt x="1" y="301"/>
                    <a:pt x="34" y="301"/>
                  </a:cubicBezTo>
                  <a:cubicBezTo>
                    <a:pt x="34" y="310"/>
                    <a:pt x="58" y="314"/>
                    <a:pt x="101" y="314"/>
                  </a:cubicBezTo>
                  <a:cubicBezTo>
                    <a:pt x="218" y="314"/>
                    <a:pt x="475" y="283"/>
                    <a:pt x="768" y="234"/>
                  </a:cubicBezTo>
                  <a:cubicBezTo>
                    <a:pt x="1202" y="134"/>
                    <a:pt x="1535" y="34"/>
                    <a:pt x="15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8" name="Google Shape;2438;p18"/>
            <p:cNvSpPr/>
            <p:nvPr/>
          </p:nvSpPr>
          <p:spPr>
            <a:xfrm>
              <a:off x="5275600" y="2628650"/>
              <a:ext cx="80075" cy="91025"/>
            </a:xfrm>
            <a:custGeom>
              <a:rect b="b" l="l" r="r" t="t"/>
              <a:pathLst>
                <a:path extrusionOk="0" h="3641" w="3203">
                  <a:moveTo>
                    <a:pt x="955" y="1"/>
                  </a:moveTo>
                  <a:cubicBezTo>
                    <a:pt x="809" y="1"/>
                    <a:pt x="672" y="60"/>
                    <a:pt x="534" y="148"/>
                  </a:cubicBezTo>
                  <a:cubicBezTo>
                    <a:pt x="201" y="381"/>
                    <a:pt x="1" y="715"/>
                    <a:pt x="534" y="1482"/>
                  </a:cubicBezTo>
                  <a:cubicBezTo>
                    <a:pt x="1001" y="2228"/>
                    <a:pt x="2307" y="3640"/>
                    <a:pt x="2780" y="3640"/>
                  </a:cubicBezTo>
                  <a:cubicBezTo>
                    <a:pt x="2814" y="3640"/>
                    <a:pt x="2844" y="3633"/>
                    <a:pt x="2869" y="3617"/>
                  </a:cubicBezTo>
                  <a:cubicBezTo>
                    <a:pt x="3203" y="3383"/>
                    <a:pt x="2302" y="1415"/>
                    <a:pt x="1802" y="648"/>
                  </a:cubicBezTo>
                  <a:cubicBezTo>
                    <a:pt x="1468" y="167"/>
                    <a:pt x="1199" y="1"/>
                    <a:pt x="9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9" name="Google Shape;2439;p18"/>
            <p:cNvSpPr/>
            <p:nvPr/>
          </p:nvSpPr>
          <p:spPr>
            <a:xfrm>
              <a:off x="5188875" y="2498575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954" y="0"/>
                  </a:moveTo>
                  <a:cubicBezTo>
                    <a:pt x="809" y="0"/>
                    <a:pt x="671" y="60"/>
                    <a:pt x="534" y="147"/>
                  </a:cubicBezTo>
                  <a:cubicBezTo>
                    <a:pt x="201" y="380"/>
                    <a:pt x="1" y="714"/>
                    <a:pt x="534" y="1481"/>
                  </a:cubicBezTo>
                  <a:cubicBezTo>
                    <a:pt x="1001" y="2227"/>
                    <a:pt x="2307" y="3639"/>
                    <a:pt x="2780" y="3639"/>
                  </a:cubicBezTo>
                  <a:cubicBezTo>
                    <a:pt x="2814" y="3639"/>
                    <a:pt x="2844" y="3632"/>
                    <a:pt x="2869" y="3616"/>
                  </a:cubicBezTo>
                  <a:cubicBezTo>
                    <a:pt x="3203" y="3382"/>
                    <a:pt x="2302" y="1414"/>
                    <a:pt x="1802" y="647"/>
                  </a:cubicBezTo>
                  <a:cubicBezTo>
                    <a:pt x="1468" y="167"/>
                    <a:pt x="1199" y="0"/>
                    <a:pt x="9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0" name="Google Shape;2440;p18"/>
            <p:cNvSpPr/>
            <p:nvPr/>
          </p:nvSpPr>
          <p:spPr>
            <a:xfrm>
              <a:off x="5102150" y="2368475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938" y="1"/>
                  </a:moveTo>
                  <a:cubicBezTo>
                    <a:pt x="793" y="1"/>
                    <a:pt x="659" y="60"/>
                    <a:pt x="534" y="147"/>
                  </a:cubicBezTo>
                  <a:cubicBezTo>
                    <a:pt x="167" y="381"/>
                    <a:pt x="0" y="714"/>
                    <a:pt x="501" y="1481"/>
                  </a:cubicBezTo>
                  <a:cubicBezTo>
                    <a:pt x="998" y="2227"/>
                    <a:pt x="2307" y="3640"/>
                    <a:pt x="2752" y="3640"/>
                  </a:cubicBezTo>
                  <a:cubicBezTo>
                    <a:pt x="2785" y="3640"/>
                    <a:pt x="2813" y="3632"/>
                    <a:pt x="2836" y="3616"/>
                  </a:cubicBezTo>
                  <a:cubicBezTo>
                    <a:pt x="3203" y="3383"/>
                    <a:pt x="2302" y="1415"/>
                    <a:pt x="1768" y="647"/>
                  </a:cubicBezTo>
                  <a:cubicBezTo>
                    <a:pt x="1455" y="167"/>
                    <a:pt x="1181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1" name="Google Shape;2441;p18"/>
            <p:cNvSpPr/>
            <p:nvPr/>
          </p:nvSpPr>
          <p:spPr>
            <a:xfrm>
              <a:off x="5069625" y="2317000"/>
              <a:ext cx="31725" cy="21075"/>
            </a:xfrm>
            <a:custGeom>
              <a:rect b="b" l="l" r="r" t="t"/>
              <a:pathLst>
                <a:path extrusionOk="0" h="843" w="1269">
                  <a:moveTo>
                    <a:pt x="1263" y="1"/>
                  </a:moveTo>
                  <a:cubicBezTo>
                    <a:pt x="1224" y="1"/>
                    <a:pt x="943" y="189"/>
                    <a:pt x="634" y="405"/>
                  </a:cubicBezTo>
                  <a:cubicBezTo>
                    <a:pt x="267" y="638"/>
                    <a:pt x="0" y="838"/>
                    <a:pt x="0" y="838"/>
                  </a:cubicBezTo>
                  <a:cubicBezTo>
                    <a:pt x="0" y="841"/>
                    <a:pt x="3" y="843"/>
                    <a:pt x="8" y="843"/>
                  </a:cubicBezTo>
                  <a:cubicBezTo>
                    <a:pt x="58" y="843"/>
                    <a:pt x="363" y="685"/>
                    <a:pt x="668" y="472"/>
                  </a:cubicBezTo>
                  <a:cubicBezTo>
                    <a:pt x="1035" y="238"/>
                    <a:pt x="1268" y="5"/>
                    <a:pt x="1268" y="5"/>
                  </a:cubicBezTo>
                  <a:cubicBezTo>
                    <a:pt x="1268" y="2"/>
                    <a:pt x="1266" y="1"/>
                    <a:pt x="1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2" name="Google Shape;2442;p18"/>
            <p:cNvSpPr/>
            <p:nvPr/>
          </p:nvSpPr>
          <p:spPr>
            <a:xfrm>
              <a:off x="5238900" y="2667025"/>
              <a:ext cx="100100" cy="68375"/>
            </a:xfrm>
            <a:custGeom>
              <a:rect b="b" l="l" r="r" t="t"/>
              <a:pathLst>
                <a:path extrusionOk="0" h="2735" w="4004">
                  <a:moveTo>
                    <a:pt x="841" y="1"/>
                  </a:moveTo>
                  <a:cubicBezTo>
                    <a:pt x="592" y="1"/>
                    <a:pt x="431" y="143"/>
                    <a:pt x="301" y="347"/>
                  </a:cubicBezTo>
                  <a:cubicBezTo>
                    <a:pt x="68" y="681"/>
                    <a:pt x="1" y="1081"/>
                    <a:pt x="802" y="1581"/>
                  </a:cubicBezTo>
                  <a:cubicBezTo>
                    <a:pt x="1445" y="2029"/>
                    <a:pt x="2932" y="2734"/>
                    <a:pt x="3534" y="2734"/>
                  </a:cubicBezTo>
                  <a:cubicBezTo>
                    <a:pt x="3650" y="2734"/>
                    <a:pt x="3733" y="2708"/>
                    <a:pt x="3770" y="2649"/>
                  </a:cubicBezTo>
                  <a:cubicBezTo>
                    <a:pt x="4004" y="2315"/>
                    <a:pt x="2403" y="847"/>
                    <a:pt x="1635" y="314"/>
                  </a:cubicBezTo>
                  <a:cubicBezTo>
                    <a:pt x="1295" y="92"/>
                    <a:pt x="1040" y="1"/>
                    <a:pt x="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3" name="Google Shape;2443;p18"/>
            <p:cNvSpPr/>
            <p:nvPr/>
          </p:nvSpPr>
          <p:spPr>
            <a:xfrm>
              <a:off x="5108825" y="2579900"/>
              <a:ext cx="100100" cy="68425"/>
            </a:xfrm>
            <a:custGeom>
              <a:rect b="b" l="l" r="r" t="t"/>
              <a:pathLst>
                <a:path extrusionOk="0" h="2737" w="4004">
                  <a:moveTo>
                    <a:pt x="840" y="0"/>
                  </a:moveTo>
                  <a:cubicBezTo>
                    <a:pt x="591" y="0"/>
                    <a:pt x="430" y="144"/>
                    <a:pt x="300" y="330"/>
                  </a:cubicBezTo>
                  <a:cubicBezTo>
                    <a:pt x="67" y="697"/>
                    <a:pt x="0" y="1063"/>
                    <a:pt x="801" y="1597"/>
                  </a:cubicBezTo>
                  <a:cubicBezTo>
                    <a:pt x="1453" y="2022"/>
                    <a:pt x="2973" y="2737"/>
                    <a:pt x="3557" y="2737"/>
                  </a:cubicBezTo>
                  <a:cubicBezTo>
                    <a:pt x="3661" y="2737"/>
                    <a:pt x="3735" y="2715"/>
                    <a:pt x="3770" y="2665"/>
                  </a:cubicBezTo>
                  <a:cubicBezTo>
                    <a:pt x="4003" y="2298"/>
                    <a:pt x="2402" y="830"/>
                    <a:pt x="1635" y="330"/>
                  </a:cubicBezTo>
                  <a:cubicBezTo>
                    <a:pt x="1294" y="92"/>
                    <a:pt x="1038" y="0"/>
                    <a:pt x="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4" name="Google Shape;2444;p18"/>
            <p:cNvSpPr/>
            <p:nvPr/>
          </p:nvSpPr>
          <p:spPr>
            <a:xfrm>
              <a:off x="4979550" y="2493175"/>
              <a:ext cx="99275" cy="68425"/>
            </a:xfrm>
            <a:custGeom>
              <a:rect b="b" l="l" r="r" t="t"/>
              <a:pathLst>
                <a:path extrusionOk="0" h="2737" w="3971">
                  <a:moveTo>
                    <a:pt x="807" y="0"/>
                  </a:moveTo>
                  <a:cubicBezTo>
                    <a:pt x="558" y="0"/>
                    <a:pt x="397" y="144"/>
                    <a:pt x="268" y="329"/>
                  </a:cubicBezTo>
                  <a:cubicBezTo>
                    <a:pt x="34" y="696"/>
                    <a:pt x="1" y="1063"/>
                    <a:pt x="768" y="1597"/>
                  </a:cubicBezTo>
                  <a:cubicBezTo>
                    <a:pt x="1420" y="2022"/>
                    <a:pt x="2940" y="2737"/>
                    <a:pt x="3525" y="2737"/>
                  </a:cubicBezTo>
                  <a:cubicBezTo>
                    <a:pt x="3628" y="2737"/>
                    <a:pt x="3702" y="2715"/>
                    <a:pt x="3737" y="2664"/>
                  </a:cubicBezTo>
                  <a:cubicBezTo>
                    <a:pt x="3970" y="2298"/>
                    <a:pt x="2369" y="830"/>
                    <a:pt x="1602" y="329"/>
                  </a:cubicBezTo>
                  <a:cubicBezTo>
                    <a:pt x="1261" y="92"/>
                    <a:pt x="1006" y="0"/>
                    <a:pt x="8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5" name="Google Shape;2445;p18"/>
            <p:cNvSpPr/>
            <p:nvPr/>
          </p:nvSpPr>
          <p:spPr>
            <a:xfrm>
              <a:off x="4930350" y="2455525"/>
              <a:ext cx="21725" cy="31800"/>
            </a:xfrm>
            <a:custGeom>
              <a:rect b="b" l="l" r="r" t="t"/>
              <a:pathLst>
                <a:path extrusionOk="0" h="1272" w="869">
                  <a:moveTo>
                    <a:pt x="868" y="1"/>
                  </a:moveTo>
                  <a:lnTo>
                    <a:pt x="868" y="1"/>
                  </a:lnTo>
                  <a:cubicBezTo>
                    <a:pt x="835" y="1"/>
                    <a:pt x="668" y="268"/>
                    <a:pt x="401" y="635"/>
                  </a:cubicBezTo>
                  <a:cubicBezTo>
                    <a:pt x="168" y="968"/>
                    <a:pt x="1" y="1268"/>
                    <a:pt x="1" y="1268"/>
                  </a:cubicBezTo>
                  <a:cubicBezTo>
                    <a:pt x="3" y="1270"/>
                    <a:pt x="5" y="1271"/>
                    <a:pt x="8" y="1271"/>
                  </a:cubicBezTo>
                  <a:cubicBezTo>
                    <a:pt x="61" y="1271"/>
                    <a:pt x="281" y="1016"/>
                    <a:pt x="501" y="701"/>
                  </a:cubicBezTo>
                  <a:cubicBezTo>
                    <a:pt x="735" y="334"/>
                    <a:pt x="868" y="34"/>
                    <a:pt x="8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6" name="Google Shape;2446;p18"/>
            <p:cNvSpPr/>
            <p:nvPr/>
          </p:nvSpPr>
          <p:spPr>
            <a:xfrm>
              <a:off x="5220575" y="2717050"/>
              <a:ext cx="106750" cy="42275"/>
            </a:xfrm>
            <a:custGeom>
              <a:rect b="b" l="l" r="r" t="t"/>
              <a:pathLst>
                <a:path extrusionOk="0" h="1691" w="4270">
                  <a:moveTo>
                    <a:pt x="868" y="0"/>
                  </a:moveTo>
                  <a:cubicBezTo>
                    <a:pt x="316" y="0"/>
                    <a:pt x="154" y="258"/>
                    <a:pt x="100" y="581"/>
                  </a:cubicBezTo>
                  <a:cubicBezTo>
                    <a:pt x="0" y="981"/>
                    <a:pt x="100" y="1382"/>
                    <a:pt x="1034" y="1548"/>
                  </a:cubicBezTo>
                  <a:cubicBezTo>
                    <a:pt x="1459" y="1627"/>
                    <a:pt x="2166" y="1691"/>
                    <a:pt x="2801" y="1691"/>
                  </a:cubicBezTo>
                  <a:cubicBezTo>
                    <a:pt x="3513" y="1691"/>
                    <a:pt x="4135" y="1611"/>
                    <a:pt x="4170" y="1382"/>
                  </a:cubicBezTo>
                  <a:cubicBezTo>
                    <a:pt x="4270" y="981"/>
                    <a:pt x="2235" y="247"/>
                    <a:pt x="1334" y="47"/>
                  </a:cubicBezTo>
                  <a:cubicBezTo>
                    <a:pt x="1154" y="15"/>
                    <a:pt x="1000" y="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7" name="Google Shape;2447;p18"/>
            <p:cNvSpPr/>
            <p:nvPr/>
          </p:nvSpPr>
          <p:spPr>
            <a:xfrm>
              <a:off x="5067125" y="2686600"/>
              <a:ext cx="106775" cy="42300"/>
            </a:xfrm>
            <a:custGeom>
              <a:rect b="b" l="l" r="r" t="t"/>
              <a:pathLst>
                <a:path extrusionOk="0" h="1692" w="4271">
                  <a:moveTo>
                    <a:pt x="816" y="1"/>
                  </a:moveTo>
                  <a:cubicBezTo>
                    <a:pt x="306" y="1"/>
                    <a:pt x="153" y="252"/>
                    <a:pt x="100" y="565"/>
                  </a:cubicBezTo>
                  <a:cubicBezTo>
                    <a:pt x="0" y="998"/>
                    <a:pt x="134" y="1365"/>
                    <a:pt x="1034" y="1532"/>
                  </a:cubicBezTo>
                  <a:cubicBezTo>
                    <a:pt x="1459" y="1627"/>
                    <a:pt x="2166" y="1691"/>
                    <a:pt x="2802" y="1691"/>
                  </a:cubicBezTo>
                  <a:cubicBezTo>
                    <a:pt x="3513" y="1691"/>
                    <a:pt x="4135" y="1610"/>
                    <a:pt x="4170" y="1399"/>
                  </a:cubicBezTo>
                  <a:cubicBezTo>
                    <a:pt x="4270" y="965"/>
                    <a:pt x="2235" y="231"/>
                    <a:pt x="1335" y="64"/>
                  </a:cubicBezTo>
                  <a:cubicBezTo>
                    <a:pt x="1130" y="21"/>
                    <a:pt x="959" y="1"/>
                    <a:pt x="8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8" name="Google Shape;2448;p18"/>
            <p:cNvSpPr/>
            <p:nvPr/>
          </p:nvSpPr>
          <p:spPr>
            <a:xfrm>
              <a:off x="4913675" y="2655850"/>
              <a:ext cx="106775" cy="42600"/>
            </a:xfrm>
            <a:custGeom>
              <a:rect b="b" l="l" r="r" t="t"/>
              <a:pathLst>
                <a:path extrusionOk="0" h="1704" w="4271">
                  <a:moveTo>
                    <a:pt x="855" y="0"/>
                  </a:moveTo>
                  <a:cubicBezTo>
                    <a:pt x="333" y="0"/>
                    <a:pt x="154" y="276"/>
                    <a:pt x="101" y="594"/>
                  </a:cubicBezTo>
                  <a:cubicBezTo>
                    <a:pt x="1" y="994"/>
                    <a:pt x="134" y="1361"/>
                    <a:pt x="1035" y="1561"/>
                  </a:cubicBezTo>
                  <a:cubicBezTo>
                    <a:pt x="1460" y="1640"/>
                    <a:pt x="2166" y="1704"/>
                    <a:pt x="2805" y="1704"/>
                  </a:cubicBezTo>
                  <a:cubicBezTo>
                    <a:pt x="3520" y="1704"/>
                    <a:pt x="4151" y="1624"/>
                    <a:pt x="4204" y="1395"/>
                  </a:cubicBezTo>
                  <a:cubicBezTo>
                    <a:pt x="4270" y="994"/>
                    <a:pt x="2236" y="227"/>
                    <a:pt x="1335" y="60"/>
                  </a:cubicBezTo>
                  <a:cubicBezTo>
                    <a:pt x="1149" y="19"/>
                    <a:pt x="991" y="0"/>
                    <a:pt x="8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9" name="Google Shape;2449;p18"/>
            <p:cNvSpPr/>
            <p:nvPr/>
          </p:nvSpPr>
          <p:spPr>
            <a:xfrm>
              <a:off x="4858650" y="2641500"/>
              <a:ext cx="9200" cy="37550"/>
            </a:xfrm>
            <a:custGeom>
              <a:rect b="b" l="l" r="r" t="t"/>
              <a:pathLst>
                <a:path extrusionOk="0" h="1502" w="368">
                  <a:moveTo>
                    <a:pt x="334" y="0"/>
                  </a:moveTo>
                  <a:cubicBezTo>
                    <a:pt x="300" y="0"/>
                    <a:pt x="234" y="334"/>
                    <a:pt x="167" y="734"/>
                  </a:cubicBezTo>
                  <a:cubicBezTo>
                    <a:pt x="67" y="1168"/>
                    <a:pt x="0" y="1502"/>
                    <a:pt x="33" y="1502"/>
                  </a:cubicBezTo>
                  <a:cubicBezTo>
                    <a:pt x="67" y="1502"/>
                    <a:pt x="167" y="1168"/>
                    <a:pt x="267" y="768"/>
                  </a:cubicBezTo>
                  <a:cubicBezTo>
                    <a:pt x="334" y="334"/>
                    <a:pt x="367" y="0"/>
                    <a:pt x="3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0" name="Google Shape;2450;p18"/>
            <p:cNvSpPr/>
            <p:nvPr/>
          </p:nvSpPr>
          <p:spPr>
            <a:xfrm>
              <a:off x="5220575" y="2764700"/>
              <a:ext cx="106750" cy="42600"/>
            </a:xfrm>
            <a:custGeom>
              <a:rect b="b" l="l" r="r" t="t"/>
              <a:pathLst>
                <a:path extrusionOk="0" h="1704" w="4270">
                  <a:moveTo>
                    <a:pt x="2801" y="0"/>
                  </a:moveTo>
                  <a:cubicBezTo>
                    <a:pt x="2166" y="0"/>
                    <a:pt x="1459" y="64"/>
                    <a:pt x="1034" y="143"/>
                  </a:cubicBezTo>
                  <a:cubicBezTo>
                    <a:pt x="100" y="343"/>
                    <a:pt x="0" y="710"/>
                    <a:pt x="100" y="1110"/>
                  </a:cubicBezTo>
                  <a:cubicBezTo>
                    <a:pt x="153" y="1428"/>
                    <a:pt x="311" y="1704"/>
                    <a:pt x="842" y="1704"/>
                  </a:cubicBezTo>
                  <a:cubicBezTo>
                    <a:pt x="979" y="1704"/>
                    <a:pt x="1142" y="1685"/>
                    <a:pt x="1334" y="1644"/>
                  </a:cubicBezTo>
                  <a:cubicBezTo>
                    <a:pt x="2235" y="1477"/>
                    <a:pt x="4270" y="710"/>
                    <a:pt x="4170" y="310"/>
                  </a:cubicBezTo>
                  <a:cubicBezTo>
                    <a:pt x="4135" y="80"/>
                    <a:pt x="3513" y="0"/>
                    <a:pt x="28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1" name="Google Shape;2451;p18"/>
            <p:cNvSpPr/>
            <p:nvPr/>
          </p:nvSpPr>
          <p:spPr>
            <a:xfrm>
              <a:off x="5067125" y="2795125"/>
              <a:ext cx="106775" cy="42725"/>
            </a:xfrm>
            <a:custGeom>
              <a:rect b="b" l="l" r="r" t="t"/>
              <a:pathLst>
                <a:path extrusionOk="0" h="1709" w="4271">
                  <a:moveTo>
                    <a:pt x="2802" y="1"/>
                  </a:moveTo>
                  <a:cubicBezTo>
                    <a:pt x="2166" y="1"/>
                    <a:pt x="1459" y="66"/>
                    <a:pt x="1034" y="160"/>
                  </a:cubicBezTo>
                  <a:cubicBezTo>
                    <a:pt x="134" y="327"/>
                    <a:pt x="0" y="694"/>
                    <a:pt x="100" y="1127"/>
                  </a:cubicBezTo>
                  <a:cubicBezTo>
                    <a:pt x="154" y="1450"/>
                    <a:pt x="317" y="1708"/>
                    <a:pt x="868" y="1708"/>
                  </a:cubicBezTo>
                  <a:cubicBezTo>
                    <a:pt x="1000" y="1708"/>
                    <a:pt x="1154" y="1693"/>
                    <a:pt x="1335" y="1661"/>
                  </a:cubicBezTo>
                  <a:cubicBezTo>
                    <a:pt x="2235" y="1461"/>
                    <a:pt x="4270" y="727"/>
                    <a:pt x="4170" y="293"/>
                  </a:cubicBezTo>
                  <a:cubicBezTo>
                    <a:pt x="4135" y="82"/>
                    <a:pt x="3513" y="1"/>
                    <a:pt x="28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2" name="Google Shape;2452;p18"/>
            <p:cNvSpPr/>
            <p:nvPr/>
          </p:nvSpPr>
          <p:spPr>
            <a:xfrm>
              <a:off x="4913675" y="2825575"/>
              <a:ext cx="106775" cy="42700"/>
            </a:xfrm>
            <a:custGeom>
              <a:rect b="b" l="l" r="r" t="t"/>
              <a:pathLst>
                <a:path extrusionOk="0" h="1708" w="4271">
                  <a:moveTo>
                    <a:pt x="2805" y="0"/>
                  </a:moveTo>
                  <a:cubicBezTo>
                    <a:pt x="2166" y="0"/>
                    <a:pt x="1460" y="64"/>
                    <a:pt x="1035" y="143"/>
                  </a:cubicBezTo>
                  <a:cubicBezTo>
                    <a:pt x="134" y="343"/>
                    <a:pt x="1" y="710"/>
                    <a:pt x="101" y="1110"/>
                  </a:cubicBezTo>
                  <a:cubicBezTo>
                    <a:pt x="153" y="1450"/>
                    <a:pt x="328" y="1707"/>
                    <a:pt x="833" y="1707"/>
                  </a:cubicBezTo>
                  <a:cubicBezTo>
                    <a:pt x="973" y="1707"/>
                    <a:pt x="1139" y="1687"/>
                    <a:pt x="1335" y="1644"/>
                  </a:cubicBezTo>
                  <a:cubicBezTo>
                    <a:pt x="2236" y="1477"/>
                    <a:pt x="4270" y="710"/>
                    <a:pt x="4204" y="310"/>
                  </a:cubicBezTo>
                  <a:cubicBezTo>
                    <a:pt x="4151" y="81"/>
                    <a:pt x="3520" y="0"/>
                    <a:pt x="28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3" name="Google Shape;2453;p18"/>
            <p:cNvSpPr/>
            <p:nvPr/>
          </p:nvSpPr>
          <p:spPr>
            <a:xfrm>
              <a:off x="4858650" y="2844975"/>
              <a:ext cx="9200" cy="37550"/>
            </a:xfrm>
            <a:custGeom>
              <a:rect b="b" l="l" r="r" t="t"/>
              <a:pathLst>
                <a:path extrusionOk="0" h="1502" w="368">
                  <a:moveTo>
                    <a:pt x="33" y="1"/>
                  </a:moveTo>
                  <a:lnTo>
                    <a:pt x="33" y="1"/>
                  </a:lnTo>
                  <a:cubicBezTo>
                    <a:pt x="0" y="34"/>
                    <a:pt x="67" y="368"/>
                    <a:pt x="167" y="768"/>
                  </a:cubicBezTo>
                  <a:cubicBezTo>
                    <a:pt x="234" y="1168"/>
                    <a:pt x="300" y="1502"/>
                    <a:pt x="334" y="1502"/>
                  </a:cubicBezTo>
                  <a:cubicBezTo>
                    <a:pt x="367" y="1502"/>
                    <a:pt x="334" y="1168"/>
                    <a:pt x="267" y="735"/>
                  </a:cubicBezTo>
                  <a:cubicBezTo>
                    <a:pt x="167" y="334"/>
                    <a:pt x="67" y="1"/>
                    <a:pt x="3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4" name="Google Shape;2454;p18"/>
            <p:cNvSpPr/>
            <p:nvPr/>
          </p:nvSpPr>
          <p:spPr>
            <a:xfrm>
              <a:off x="5238900" y="2788975"/>
              <a:ext cx="100100" cy="68425"/>
            </a:xfrm>
            <a:custGeom>
              <a:rect b="b" l="l" r="r" t="t"/>
              <a:pathLst>
                <a:path extrusionOk="0" h="2737" w="4004">
                  <a:moveTo>
                    <a:pt x="3558" y="0"/>
                  </a:moveTo>
                  <a:cubicBezTo>
                    <a:pt x="2973" y="0"/>
                    <a:pt x="1454" y="715"/>
                    <a:pt x="802" y="1140"/>
                  </a:cubicBezTo>
                  <a:cubicBezTo>
                    <a:pt x="1" y="1674"/>
                    <a:pt x="68" y="2041"/>
                    <a:pt x="301" y="2407"/>
                  </a:cubicBezTo>
                  <a:cubicBezTo>
                    <a:pt x="431" y="2593"/>
                    <a:pt x="592" y="2737"/>
                    <a:pt x="840" y="2737"/>
                  </a:cubicBezTo>
                  <a:cubicBezTo>
                    <a:pt x="1039" y="2737"/>
                    <a:pt x="1295" y="2645"/>
                    <a:pt x="1635" y="2407"/>
                  </a:cubicBezTo>
                  <a:cubicBezTo>
                    <a:pt x="2403" y="1907"/>
                    <a:pt x="4004" y="439"/>
                    <a:pt x="3770" y="72"/>
                  </a:cubicBezTo>
                  <a:cubicBezTo>
                    <a:pt x="3735" y="22"/>
                    <a:pt x="3661" y="0"/>
                    <a:pt x="35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5" name="Google Shape;2455;p18"/>
            <p:cNvSpPr/>
            <p:nvPr/>
          </p:nvSpPr>
          <p:spPr>
            <a:xfrm>
              <a:off x="5108825" y="2875700"/>
              <a:ext cx="100100" cy="68450"/>
            </a:xfrm>
            <a:custGeom>
              <a:rect b="b" l="l" r="r" t="t"/>
              <a:pathLst>
                <a:path extrusionOk="0" h="2738" w="4004">
                  <a:moveTo>
                    <a:pt x="3557" y="0"/>
                  </a:moveTo>
                  <a:cubicBezTo>
                    <a:pt x="2973" y="0"/>
                    <a:pt x="1453" y="715"/>
                    <a:pt x="801" y="1140"/>
                  </a:cubicBezTo>
                  <a:cubicBezTo>
                    <a:pt x="0" y="1674"/>
                    <a:pt x="67" y="2041"/>
                    <a:pt x="300" y="2408"/>
                  </a:cubicBezTo>
                  <a:cubicBezTo>
                    <a:pt x="430" y="2593"/>
                    <a:pt x="591" y="2737"/>
                    <a:pt x="840" y="2737"/>
                  </a:cubicBezTo>
                  <a:cubicBezTo>
                    <a:pt x="1038" y="2737"/>
                    <a:pt x="1294" y="2645"/>
                    <a:pt x="1635" y="2408"/>
                  </a:cubicBezTo>
                  <a:cubicBezTo>
                    <a:pt x="2402" y="1907"/>
                    <a:pt x="4003" y="440"/>
                    <a:pt x="3770" y="73"/>
                  </a:cubicBezTo>
                  <a:cubicBezTo>
                    <a:pt x="3735" y="23"/>
                    <a:pt x="3661" y="0"/>
                    <a:pt x="35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6" name="Google Shape;2456;p18"/>
            <p:cNvSpPr/>
            <p:nvPr/>
          </p:nvSpPr>
          <p:spPr>
            <a:xfrm>
              <a:off x="4979550" y="2962425"/>
              <a:ext cx="99275" cy="68450"/>
            </a:xfrm>
            <a:custGeom>
              <a:rect b="b" l="l" r="r" t="t"/>
              <a:pathLst>
                <a:path extrusionOk="0" h="2738" w="3971">
                  <a:moveTo>
                    <a:pt x="3525" y="0"/>
                  </a:moveTo>
                  <a:cubicBezTo>
                    <a:pt x="2940" y="0"/>
                    <a:pt x="1420" y="715"/>
                    <a:pt x="768" y="1140"/>
                  </a:cubicBezTo>
                  <a:cubicBezTo>
                    <a:pt x="1" y="1674"/>
                    <a:pt x="34" y="2041"/>
                    <a:pt x="268" y="2408"/>
                  </a:cubicBezTo>
                  <a:cubicBezTo>
                    <a:pt x="397" y="2593"/>
                    <a:pt x="558" y="2737"/>
                    <a:pt x="807" y="2737"/>
                  </a:cubicBezTo>
                  <a:cubicBezTo>
                    <a:pt x="1006" y="2737"/>
                    <a:pt x="1261" y="2645"/>
                    <a:pt x="1602" y="2408"/>
                  </a:cubicBezTo>
                  <a:cubicBezTo>
                    <a:pt x="2369" y="1907"/>
                    <a:pt x="3970" y="440"/>
                    <a:pt x="3737" y="73"/>
                  </a:cubicBezTo>
                  <a:cubicBezTo>
                    <a:pt x="3702" y="23"/>
                    <a:pt x="3628" y="0"/>
                    <a:pt x="352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7" name="Google Shape;2457;p18"/>
            <p:cNvSpPr/>
            <p:nvPr/>
          </p:nvSpPr>
          <p:spPr>
            <a:xfrm>
              <a:off x="4930350" y="3036700"/>
              <a:ext cx="21725" cy="31800"/>
            </a:xfrm>
            <a:custGeom>
              <a:rect b="b" l="l" r="r" t="t"/>
              <a:pathLst>
                <a:path extrusionOk="0" h="1272" w="869">
                  <a:moveTo>
                    <a:pt x="8" y="1"/>
                  </a:moveTo>
                  <a:cubicBezTo>
                    <a:pt x="5" y="1"/>
                    <a:pt x="3" y="2"/>
                    <a:pt x="1" y="4"/>
                  </a:cubicBezTo>
                  <a:cubicBezTo>
                    <a:pt x="1" y="4"/>
                    <a:pt x="168" y="304"/>
                    <a:pt x="401" y="638"/>
                  </a:cubicBezTo>
                  <a:cubicBezTo>
                    <a:pt x="668" y="1005"/>
                    <a:pt x="835" y="1271"/>
                    <a:pt x="868" y="1271"/>
                  </a:cubicBezTo>
                  <a:cubicBezTo>
                    <a:pt x="868" y="1238"/>
                    <a:pt x="735" y="938"/>
                    <a:pt x="501" y="604"/>
                  </a:cubicBezTo>
                  <a:cubicBezTo>
                    <a:pt x="281" y="258"/>
                    <a:pt x="61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8" name="Google Shape;2458;p18"/>
            <p:cNvSpPr/>
            <p:nvPr/>
          </p:nvSpPr>
          <p:spPr>
            <a:xfrm>
              <a:off x="5275600" y="2804375"/>
              <a:ext cx="80075" cy="91225"/>
            </a:xfrm>
            <a:custGeom>
              <a:rect b="b" l="l" r="r" t="t"/>
              <a:pathLst>
                <a:path extrusionOk="0" h="3649" w="3203">
                  <a:moveTo>
                    <a:pt x="2782" y="0"/>
                  </a:moveTo>
                  <a:cubicBezTo>
                    <a:pt x="2310" y="0"/>
                    <a:pt x="1001" y="1442"/>
                    <a:pt x="534" y="2158"/>
                  </a:cubicBezTo>
                  <a:cubicBezTo>
                    <a:pt x="1" y="2926"/>
                    <a:pt x="201" y="3259"/>
                    <a:pt x="534" y="3493"/>
                  </a:cubicBezTo>
                  <a:cubicBezTo>
                    <a:pt x="676" y="3583"/>
                    <a:pt x="818" y="3648"/>
                    <a:pt x="969" y="3648"/>
                  </a:cubicBezTo>
                  <a:cubicBezTo>
                    <a:pt x="1210" y="3648"/>
                    <a:pt x="1475" y="3484"/>
                    <a:pt x="1802" y="2992"/>
                  </a:cubicBezTo>
                  <a:cubicBezTo>
                    <a:pt x="2302" y="2225"/>
                    <a:pt x="3203" y="257"/>
                    <a:pt x="2869" y="23"/>
                  </a:cubicBezTo>
                  <a:cubicBezTo>
                    <a:pt x="2845" y="8"/>
                    <a:pt x="2815" y="0"/>
                    <a:pt x="2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9" name="Google Shape;2459;p18"/>
            <p:cNvSpPr/>
            <p:nvPr/>
          </p:nvSpPr>
          <p:spPr>
            <a:xfrm>
              <a:off x="5188875" y="2934475"/>
              <a:ext cx="80075" cy="90975"/>
            </a:xfrm>
            <a:custGeom>
              <a:rect b="b" l="l" r="r" t="t"/>
              <a:pathLst>
                <a:path extrusionOk="0" h="3639" w="3203">
                  <a:moveTo>
                    <a:pt x="2781" y="0"/>
                  </a:moveTo>
                  <a:cubicBezTo>
                    <a:pt x="2310" y="0"/>
                    <a:pt x="1001" y="1442"/>
                    <a:pt x="534" y="2158"/>
                  </a:cubicBezTo>
                  <a:cubicBezTo>
                    <a:pt x="1" y="2925"/>
                    <a:pt x="201" y="3259"/>
                    <a:pt x="534" y="3492"/>
                  </a:cubicBezTo>
                  <a:cubicBezTo>
                    <a:pt x="671" y="3580"/>
                    <a:pt x="809" y="3639"/>
                    <a:pt x="954" y="3639"/>
                  </a:cubicBezTo>
                  <a:cubicBezTo>
                    <a:pt x="1199" y="3639"/>
                    <a:pt x="1468" y="3472"/>
                    <a:pt x="1802" y="2992"/>
                  </a:cubicBezTo>
                  <a:cubicBezTo>
                    <a:pt x="2302" y="2225"/>
                    <a:pt x="3203" y="257"/>
                    <a:pt x="2869" y="23"/>
                  </a:cubicBezTo>
                  <a:cubicBezTo>
                    <a:pt x="2845" y="8"/>
                    <a:pt x="2815" y="0"/>
                    <a:pt x="2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0" name="Google Shape;2460;p18"/>
            <p:cNvSpPr/>
            <p:nvPr/>
          </p:nvSpPr>
          <p:spPr>
            <a:xfrm>
              <a:off x="5102150" y="3064550"/>
              <a:ext cx="80075" cy="91000"/>
            </a:xfrm>
            <a:custGeom>
              <a:rect b="b" l="l" r="r" t="t"/>
              <a:pathLst>
                <a:path extrusionOk="0" h="3640" w="3203">
                  <a:moveTo>
                    <a:pt x="2752" y="0"/>
                  </a:moveTo>
                  <a:cubicBezTo>
                    <a:pt x="2307" y="0"/>
                    <a:pt x="998" y="1413"/>
                    <a:pt x="501" y="2159"/>
                  </a:cubicBezTo>
                  <a:cubicBezTo>
                    <a:pt x="0" y="2926"/>
                    <a:pt x="167" y="3260"/>
                    <a:pt x="534" y="3493"/>
                  </a:cubicBezTo>
                  <a:cubicBezTo>
                    <a:pt x="659" y="3580"/>
                    <a:pt x="793" y="3640"/>
                    <a:pt x="938" y="3640"/>
                  </a:cubicBezTo>
                  <a:cubicBezTo>
                    <a:pt x="1181" y="3640"/>
                    <a:pt x="1455" y="3473"/>
                    <a:pt x="1768" y="2993"/>
                  </a:cubicBezTo>
                  <a:cubicBezTo>
                    <a:pt x="2302" y="2226"/>
                    <a:pt x="3203" y="257"/>
                    <a:pt x="2836" y="24"/>
                  </a:cubicBezTo>
                  <a:cubicBezTo>
                    <a:pt x="2813" y="8"/>
                    <a:pt x="2785" y="0"/>
                    <a:pt x="27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1" name="Google Shape;2461;p18"/>
            <p:cNvSpPr/>
            <p:nvPr/>
          </p:nvSpPr>
          <p:spPr>
            <a:xfrm>
              <a:off x="5069625" y="3185950"/>
              <a:ext cx="31725" cy="21075"/>
            </a:xfrm>
            <a:custGeom>
              <a:rect b="b" l="l" r="r" t="t"/>
              <a:pathLst>
                <a:path extrusionOk="0" h="843" w="1269">
                  <a:moveTo>
                    <a:pt x="8" y="0"/>
                  </a:moveTo>
                  <a:cubicBezTo>
                    <a:pt x="3" y="0"/>
                    <a:pt x="0" y="2"/>
                    <a:pt x="0" y="5"/>
                  </a:cubicBezTo>
                  <a:cubicBezTo>
                    <a:pt x="0" y="38"/>
                    <a:pt x="267" y="205"/>
                    <a:pt x="634" y="438"/>
                  </a:cubicBezTo>
                  <a:cubicBezTo>
                    <a:pt x="943" y="655"/>
                    <a:pt x="1224" y="842"/>
                    <a:pt x="1263" y="842"/>
                  </a:cubicBezTo>
                  <a:cubicBezTo>
                    <a:pt x="1266" y="842"/>
                    <a:pt x="1268" y="841"/>
                    <a:pt x="1268" y="839"/>
                  </a:cubicBezTo>
                  <a:cubicBezTo>
                    <a:pt x="1268" y="839"/>
                    <a:pt x="1035" y="605"/>
                    <a:pt x="668" y="372"/>
                  </a:cubicBezTo>
                  <a:cubicBezTo>
                    <a:pt x="363" y="158"/>
                    <a:pt x="58" y="0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2" name="Google Shape;2462;p18"/>
            <p:cNvSpPr/>
            <p:nvPr/>
          </p:nvSpPr>
          <p:spPr>
            <a:xfrm>
              <a:off x="5327300" y="2813200"/>
              <a:ext cx="49225" cy="102550"/>
            </a:xfrm>
            <a:custGeom>
              <a:rect b="b" l="l" r="r" t="t"/>
              <a:pathLst>
                <a:path extrusionOk="0" h="4102" w="1969">
                  <a:moveTo>
                    <a:pt x="1506" y="1"/>
                  </a:moveTo>
                  <a:cubicBezTo>
                    <a:pt x="1099" y="1"/>
                    <a:pt x="364" y="1960"/>
                    <a:pt x="201" y="2839"/>
                  </a:cubicBezTo>
                  <a:cubicBezTo>
                    <a:pt x="1" y="3740"/>
                    <a:pt x="301" y="4007"/>
                    <a:pt x="735" y="4074"/>
                  </a:cubicBezTo>
                  <a:cubicBezTo>
                    <a:pt x="806" y="4091"/>
                    <a:pt x="876" y="4102"/>
                    <a:pt x="945" y="4102"/>
                  </a:cubicBezTo>
                  <a:cubicBezTo>
                    <a:pt x="1260" y="4102"/>
                    <a:pt x="1538" y="3880"/>
                    <a:pt x="1702" y="3140"/>
                  </a:cubicBezTo>
                  <a:cubicBezTo>
                    <a:pt x="1869" y="2239"/>
                    <a:pt x="1969" y="71"/>
                    <a:pt x="1535" y="4"/>
                  </a:cubicBezTo>
                  <a:cubicBezTo>
                    <a:pt x="1526" y="2"/>
                    <a:pt x="1516" y="1"/>
                    <a:pt x="15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3" name="Google Shape;2463;p18"/>
            <p:cNvSpPr/>
            <p:nvPr/>
          </p:nvSpPr>
          <p:spPr>
            <a:xfrm>
              <a:off x="5297275" y="2965850"/>
              <a:ext cx="48400" cy="103075"/>
            </a:xfrm>
            <a:custGeom>
              <a:rect b="b" l="l" r="r" t="t"/>
              <a:pathLst>
                <a:path extrusionOk="0" h="4123" w="1936">
                  <a:moveTo>
                    <a:pt x="1514" y="1"/>
                  </a:moveTo>
                  <a:cubicBezTo>
                    <a:pt x="1078" y="1"/>
                    <a:pt x="365" y="1985"/>
                    <a:pt x="168" y="2871"/>
                  </a:cubicBezTo>
                  <a:cubicBezTo>
                    <a:pt x="1" y="3772"/>
                    <a:pt x="301" y="4039"/>
                    <a:pt x="701" y="4105"/>
                  </a:cubicBezTo>
                  <a:cubicBezTo>
                    <a:pt x="769" y="4116"/>
                    <a:pt x="834" y="4122"/>
                    <a:pt x="897" y="4122"/>
                  </a:cubicBezTo>
                  <a:cubicBezTo>
                    <a:pt x="1244" y="4122"/>
                    <a:pt x="1528" y="3933"/>
                    <a:pt x="1669" y="3171"/>
                  </a:cubicBezTo>
                  <a:cubicBezTo>
                    <a:pt x="1869" y="2271"/>
                    <a:pt x="1936" y="103"/>
                    <a:pt x="1535" y="2"/>
                  </a:cubicBezTo>
                  <a:cubicBezTo>
                    <a:pt x="1528" y="1"/>
                    <a:pt x="1521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4" name="Google Shape;2464;p18"/>
            <p:cNvSpPr/>
            <p:nvPr/>
          </p:nvSpPr>
          <p:spPr>
            <a:xfrm>
              <a:off x="5266425" y="3119300"/>
              <a:ext cx="48400" cy="103050"/>
            </a:xfrm>
            <a:custGeom>
              <a:rect b="b" l="l" r="r" t="t"/>
              <a:pathLst>
                <a:path extrusionOk="0" h="4122" w="1936">
                  <a:moveTo>
                    <a:pt x="1516" y="1"/>
                  </a:moveTo>
                  <a:cubicBezTo>
                    <a:pt x="1110" y="1"/>
                    <a:pt x="365" y="1985"/>
                    <a:pt x="201" y="2871"/>
                  </a:cubicBezTo>
                  <a:cubicBezTo>
                    <a:pt x="1" y="3772"/>
                    <a:pt x="301" y="4005"/>
                    <a:pt x="735" y="4105"/>
                  </a:cubicBezTo>
                  <a:cubicBezTo>
                    <a:pt x="797" y="4115"/>
                    <a:pt x="858" y="4122"/>
                    <a:pt x="917" y="4122"/>
                  </a:cubicBezTo>
                  <a:cubicBezTo>
                    <a:pt x="1244" y="4122"/>
                    <a:pt x="1533" y="3933"/>
                    <a:pt x="1702" y="3171"/>
                  </a:cubicBezTo>
                  <a:cubicBezTo>
                    <a:pt x="1869" y="2237"/>
                    <a:pt x="1935" y="102"/>
                    <a:pt x="1535" y="2"/>
                  </a:cubicBezTo>
                  <a:cubicBezTo>
                    <a:pt x="1529" y="1"/>
                    <a:pt x="1522" y="1"/>
                    <a:pt x="15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5" name="Google Shape;2465;p18"/>
            <p:cNvSpPr/>
            <p:nvPr/>
          </p:nvSpPr>
          <p:spPr>
            <a:xfrm>
              <a:off x="5254750" y="3270800"/>
              <a:ext cx="38400" cy="7850"/>
            </a:xfrm>
            <a:custGeom>
              <a:rect b="b" l="l" r="r" t="t"/>
              <a:pathLst>
                <a:path extrusionOk="0" h="314" w="1536">
                  <a:moveTo>
                    <a:pt x="101" y="0"/>
                  </a:moveTo>
                  <a:cubicBezTo>
                    <a:pt x="58" y="0"/>
                    <a:pt x="34" y="4"/>
                    <a:pt x="34" y="13"/>
                  </a:cubicBezTo>
                  <a:cubicBezTo>
                    <a:pt x="1" y="13"/>
                    <a:pt x="334" y="113"/>
                    <a:pt x="768" y="180"/>
                  </a:cubicBezTo>
                  <a:cubicBezTo>
                    <a:pt x="1168" y="280"/>
                    <a:pt x="1502" y="313"/>
                    <a:pt x="1502" y="313"/>
                  </a:cubicBezTo>
                  <a:cubicBezTo>
                    <a:pt x="1535" y="280"/>
                    <a:pt x="1202" y="180"/>
                    <a:pt x="768" y="80"/>
                  </a:cubicBezTo>
                  <a:cubicBezTo>
                    <a:pt x="475" y="31"/>
                    <a:pt x="218" y="0"/>
                    <a:pt x="1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6" name="Google Shape;2466;p18"/>
            <p:cNvSpPr/>
            <p:nvPr/>
          </p:nvSpPr>
          <p:spPr>
            <a:xfrm>
              <a:off x="5368175" y="2122800"/>
              <a:ext cx="15875" cy="308575"/>
            </a:xfrm>
            <a:custGeom>
              <a:rect b="b" l="l" r="r" t="t"/>
              <a:pathLst>
                <a:path extrusionOk="0" h="12343" w="635">
                  <a:moveTo>
                    <a:pt x="301" y="0"/>
                  </a:moveTo>
                  <a:cubicBezTo>
                    <a:pt x="301" y="167"/>
                    <a:pt x="301" y="301"/>
                    <a:pt x="301" y="434"/>
                  </a:cubicBezTo>
                  <a:cubicBezTo>
                    <a:pt x="301" y="567"/>
                    <a:pt x="267" y="667"/>
                    <a:pt x="267" y="801"/>
                  </a:cubicBezTo>
                  <a:cubicBezTo>
                    <a:pt x="234" y="1401"/>
                    <a:pt x="200" y="2135"/>
                    <a:pt x="134" y="3269"/>
                  </a:cubicBezTo>
                  <a:cubicBezTo>
                    <a:pt x="67" y="4637"/>
                    <a:pt x="0" y="6905"/>
                    <a:pt x="0" y="8840"/>
                  </a:cubicBezTo>
                  <a:cubicBezTo>
                    <a:pt x="0" y="10741"/>
                    <a:pt x="134" y="12342"/>
                    <a:pt x="301" y="12342"/>
                  </a:cubicBezTo>
                  <a:cubicBezTo>
                    <a:pt x="501" y="12342"/>
                    <a:pt x="601" y="10741"/>
                    <a:pt x="634" y="8840"/>
                  </a:cubicBezTo>
                  <a:cubicBezTo>
                    <a:pt x="634" y="6905"/>
                    <a:pt x="534" y="4637"/>
                    <a:pt x="467" y="3269"/>
                  </a:cubicBezTo>
                  <a:cubicBezTo>
                    <a:pt x="401" y="2135"/>
                    <a:pt x="367" y="1401"/>
                    <a:pt x="334" y="801"/>
                  </a:cubicBezTo>
                  <a:cubicBezTo>
                    <a:pt x="334" y="667"/>
                    <a:pt x="334" y="567"/>
                    <a:pt x="334" y="434"/>
                  </a:cubicBezTo>
                  <a:cubicBezTo>
                    <a:pt x="334" y="301"/>
                    <a:pt x="301" y="167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7" name="Google Shape;2467;p18"/>
            <p:cNvSpPr/>
            <p:nvPr/>
          </p:nvSpPr>
          <p:spPr>
            <a:xfrm>
              <a:off x="5131350" y="2171175"/>
              <a:ext cx="121775" cy="285275"/>
            </a:xfrm>
            <a:custGeom>
              <a:rect b="b" l="l" r="r" t="t"/>
              <a:pathLst>
                <a:path extrusionOk="0" h="11411" w="4871">
                  <a:moveTo>
                    <a:pt x="0" y="0"/>
                  </a:moveTo>
                  <a:cubicBezTo>
                    <a:pt x="67" y="167"/>
                    <a:pt x="100" y="300"/>
                    <a:pt x="167" y="434"/>
                  </a:cubicBezTo>
                  <a:cubicBezTo>
                    <a:pt x="200" y="534"/>
                    <a:pt x="233" y="634"/>
                    <a:pt x="267" y="767"/>
                  </a:cubicBezTo>
                  <a:cubicBezTo>
                    <a:pt x="467" y="1334"/>
                    <a:pt x="700" y="2001"/>
                    <a:pt x="1101" y="3102"/>
                  </a:cubicBezTo>
                  <a:cubicBezTo>
                    <a:pt x="1568" y="4403"/>
                    <a:pt x="2335" y="6538"/>
                    <a:pt x="3102" y="8306"/>
                  </a:cubicBezTo>
                  <a:cubicBezTo>
                    <a:pt x="3819" y="10033"/>
                    <a:pt x="4536" y="11410"/>
                    <a:pt x="4693" y="11410"/>
                  </a:cubicBezTo>
                  <a:cubicBezTo>
                    <a:pt x="4697" y="11410"/>
                    <a:pt x="4700" y="11410"/>
                    <a:pt x="4703" y="11408"/>
                  </a:cubicBezTo>
                  <a:cubicBezTo>
                    <a:pt x="4870" y="11341"/>
                    <a:pt x="4403" y="9840"/>
                    <a:pt x="3669" y="8039"/>
                  </a:cubicBezTo>
                  <a:cubicBezTo>
                    <a:pt x="2935" y="6271"/>
                    <a:pt x="2001" y="4203"/>
                    <a:pt x="1401" y="2969"/>
                  </a:cubicBezTo>
                  <a:cubicBezTo>
                    <a:pt x="901" y="1935"/>
                    <a:pt x="600" y="1301"/>
                    <a:pt x="333" y="734"/>
                  </a:cubicBezTo>
                  <a:cubicBezTo>
                    <a:pt x="267" y="634"/>
                    <a:pt x="233" y="534"/>
                    <a:pt x="167" y="400"/>
                  </a:cubicBezTo>
                  <a:cubicBezTo>
                    <a:pt x="133" y="300"/>
                    <a:pt x="67" y="167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8" name="Google Shape;2468;p18"/>
            <p:cNvSpPr/>
            <p:nvPr/>
          </p:nvSpPr>
          <p:spPr>
            <a:xfrm>
              <a:off x="4923675" y="2310425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1" y="1"/>
                  </a:moveTo>
                  <a:cubicBezTo>
                    <a:pt x="101" y="101"/>
                    <a:pt x="201" y="201"/>
                    <a:pt x="301" y="301"/>
                  </a:cubicBezTo>
                  <a:cubicBezTo>
                    <a:pt x="401" y="401"/>
                    <a:pt x="468" y="468"/>
                    <a:pt x="535" y="568"/>
                  </a:cubicBezTo>
                  <a:cubicBezTo>
                    <a:pt x="968" y="1035"/>
                    <a:pt x="1435" y="1568"/>
                    <a:pt x="2203" y="2402"/>
                  </a:cubicBezTo>
                  <a:cubicBezTo>
                    <a:pt x="3137" y="3436"/>
                    <a:pt x="4671" y="5104"/>
                    <a:pt x="6039" y="6439"/>
                  </a:cubicBezTo>
                  <a:cubicBezTo>
                    <a:pt x="7326" y="7726"/>
                    <a:pt x="8466" y="8719"/>
                    <a:pt x="8706" y="8719"/>
                  </a:cubicBezTo>
                  <a:cubicBezTo>
                    <a:pt x="8721" y="8719"/>
                    <a:pt x="8733" y="8715"/>
                    <a:pt x="8741" y="8707"/>
                  </a:cubicBezTo>
                  <a:cubicBezTo>
                    <a:pt x="8841" y="8573"/>
                    <a:pt x="7840" y="7373"/>
                    <a:pt x="6472" y="6005"/>
                  </a:cubicBezTo>
                  <a:cubicBezTo>
                    <a:pt x="5138" y="4637"/>
                    <a:pt x="3470" y="3103"/>
                    <a:pt x="2436" y="2169"/>
                  </a:cubicBezTo>
                  <a:cubicBezTo>
                    <a:pt x="1569" y="1402"/>
                    <a:pt x="1035" y="935"/>
                    <a:pt x="568" y="501"/>
                  </a:cubicBezTo>
                  <a:cubicBezTo>
                    <a:pt x="501" y="434"/>
                    <a:pt x="435" y="368"/>
                    <a:pt x="335" y="301"/>
                  </a:cubicBezTo>
                  <a:cubicBezTo>
                    <a:pt x="234" y="201"/>
                    <a:pt x="134" y="10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9" name="Google Shape;2469;p18"/>
            <p:cNvSpPr/>
            <p:nvPr/>
          </p:nvSpPr>
          <p:spPr>
            <a:xfrm>
              <a:off x="4785250" y="2517250"/>
              <a:ext cx="286900" cy="119250"/>
            </a:xfrm>
            <a:custGeom>
              <a:rect b="b" l="l" r="r" t="t"/>
              <a:pathLst>
                <a:path extrusionOk="0" h="4770" w="11476">
                  <a:moveTo>
                    <a:pt x="1" y="0"/>
                  </a:moveTo>
                  <a:lnTo>
                    <a:pt x="1" y="0"/>
                  </a:lnTo>
                  <a:cubicBezTo>
                    <a:pt x="134" y="67"/>
                    <a:pt x="268" y="134"/>
                    <a:pt x="401" y="200"/>
                  </a:cubicBezTo>
                  <a:cubicBezTo>
                    <a:pt x="501" y="234"/>
                    <a:pt x="601" y="300"/>
                    <a:pt x="701" y="334"/>
                  </a:cubicBezTo>
                  <a:cubicBezTo>
                    <a:pt x="1268" y="601"/>
                    <a:pt x="1935" y="901"/>
                    <a:pt x="2969" y="1401"/>
                  </a:cubicBezTo>
                  <a:cubicBezTo>
                    <a:pt x="4204" y="2002"/>
                    <a:pt x="6272" y="2969"/>
                    <a:pt x="8040" y="3670"/>
                  </a:cubicBezTo>
                  <a:cubicBezTo>
                    <a:pt x="9577" y="4308"/>
                    <a:pt x="10938" y="4769"/>
                    <a:pt x="11310" y="4769"/>
                  </a:cubicBezTo>
                  <a:cubicBezTo>
                    <a:pt x="11366" y="4769"/>
                    <a:pt x="11400" y="4759"/>
                    <a:pt x="11409" y="4737"/>
                  </a:cubicBezTo>
                  <a:cubicBezTo>
                    <a:pt x="11476" y="4570"/>
                    <a:pt x="10041" y="3836"/>
                    <a:pt x="8273" y="3102"/>
                  </a:cubicBezTo>
                  <a:cubicBezTo>
                    <a:pt x="6505" y="2369"/>
                    <a:pt x="4370" y="1568"/>
                    <a:pt x="3103" y="1101"/>
                  </a:cubicBezTo>
                  <a:cubicBezTo>
                    <a:pt x="2002" y="734"/>
                    <a:pt x="1335" y="501"/>
                    <a:pt x="735" y="267"/>
                  </a:cubicBezTo>
                  <a:cubicBezTo>
                    <a:pt x="634" y="234"/>
                    <a:pt x="534" y="200"/>
                    <a:pt x="401" y="167"/>
                  </a:cubicBezTo>
                  <a:cubicBezTo>
                    <a:pt x="301" y="100"/>
                    <a:pt x="167" y="6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0" name="Google Shape;2470;p18"/>
            <p:cNvSpPr/>
            <p:nvPr/>
          </p:nvSpPr>
          <p:spPr>
            <a:xfrm>
              <a:off x="4736875" y="2754075"/>
              <a:ext cx="307750" cy="15875"/>
            </a:xfrm>
            <a:custGeom>
              <a:rect b="b" l="l" r="r" t="t"/>
              <a:pathLst>
                <a:path extrusionOk="0" h="635" w="12310">
                  <a:moveTo>
                    <a:pt x="8841" y="1"/>
                  </a:moveTo>
                  <a:cubicBezTo>
                    <a:pt x="6906" y="1"/>
                    <a:pt x="4638" y="101"/>
                    <a:pt x="3270" y="167"/>
                  </a:cubicBezTo>
                  <a:cubicBezTo>
                    <a:pt x="2102" y="234"/>
                    <a:pt x="1402" y="268"/>
                    <a:pt x="768" y="301"/>
                  </a:cubicBezTo>
                  <a:lnTo>
                    <a:pt x="435" y="301"/>
                  </a:lnTo>
                  <a:cubicBezTo>
                    <a:pt x="301" y="301"/>
                    <a:pt x="168" y="301"/>
                    <a:pt x="1" y="334"/>
                  </a:cubicBezTo>
                  <a:lnTo>
                    <a:pt x="435" y="334"/>
                  </a:lnTo>
                  <a:cubicBezTo>
                    <a:pt x="535" y="334"/>
                    <a:pt x="668" y="334"/>
                    <a:pt x="768" y="368"/>
                  </a:cubicBezTo>
                  <a:cubicBezTo>
                    <a:pt x="1402" y="368"/>
                    <a:pt x="2102" y="434"/>
                    <a:pt x="3270" y="468"/>
                  </a:cubicBezTo>
                  <a:cubicBezTo>
                    <a:pt x="4638" y="568"/>
                    <a:pt x="6906" y="634"/>
                    <a:pt x="8841" y="634"/>
                  </a:cubicBezTo>
                  <a:cubicBezTo>
                    <a:pt x="10742" y="634"/>
                    <a:pt x="12310" y="501"/>
                    <a:pt x="12310" y="334"/>
                  </a:cubicBezTo>
                  <a:cubicBezTo>
                    <a:pt x="12310" y="134"/>
                    <a:pt x="10742" y="1"/>
                    <a:pt x="88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1" name="Google Shape;2471;p18"/>
            <p:cNvSpPr/>
            <p:nvPr/>
          </p:nvSpPr>
          <p:spPr>
            <a:xfrm>
              <a:off x="4785250" y="2887775"/>
              <a:ext cx="286900" cy="119000"/>
            </a:xfrm>
            <a:custGeom>
              <a:rect b="b" l="l" r="r" t="t"/>
              <a:pathLst>
                <a:path extrusionOk="0" h="4760" w="11476">
                  <a:moveTo>
                    <a:pt x="11330" y="1"/>
                  </a:moveTo>
                  <a:cubicBezTo>
                    <a:pt x="10987" y="1"/>
                    <a:pt x="9605" y="441"/>
                    <a:pt x="8040" y="1091"/>
                  </a:cubicBezTo>
                  <a:cubicBezTo>
                    <a:pt x="6272" y="1825"/>
                    <a:pt x="4204" y="2759"/>
                    <a:pt x="2969" y="3359"/>
                  </a:cubicBezTo>
                  <a:cubicBezTo>
                    <a:pt x="1935" y="3859"/>
                    <a:pt x="1268" y="4160"/>
                    <a:pt x="701" y="4426"/>
                  </a:cubicBezTo>
                  <a:cubicBezTo>
                    <a:pt x="601" y="4460"/>
                    <a:pt x="501" y="4526"/>
                    <a:pt x="401" y="4560"/>
                  </a:cubicBezTo>
                  <a:cubicBezTo>
                    <a:pt x="268" y="4627"/>
                    <a:pt x="134" y="4693"/>
                    <a:pt x="1" y="4760"/>
                  </a:cubicBezTo>
                  <a:cubicBezTo>
                    <a:pt x="167" y="4693"/>
                    <a:pt x="268" y="4660"/>
                    <a:pt x="401" y="4593"/>
                  </a:cubicBezTo>
                  <a:cubicBezTo>
                    <a:pt x="534" y="4560"/>
                    <a:pt x="634" y="4526"/>
                    <a:pt x="735" y="4493"/>
                  </a:cubicBezTo>
                  <a:cubicBezTo>
                    <a:pt x="1335" y="4293"/>
                    <a:pt x="2002" y="4026"/>
                    <a:pt x="3103" y="3659"/>
                  </a:cubicBezTo>
                  <a:cubicBezTo>
                    <a:pt x="4370" y="3192"/>
                    <a:pt x="6505" y="2425"/>
                    <a:pt x="8273" y="1658"/>
                  </a:cubicBezTo>
                  <a:cubicBezTo>
                    <a:pt x="10041" y="924"/>
                    <a:pt x="11476" y="190"/>
                    <a:pt x="11409" y="23"/>
                  </a:cubicBezTo>
                  <a:cubicBezTo>
                    <a:pt x="11401" y="8"/>
                    <a:pt x="11374" y="1"/>
                    <a:pt x="113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2" name="Google Shape;2472;p18"/>
            <p:cNvSpPr/>
            <p:nvPr/>
          </p:nvSpPr>
          <p:spPr>
            <a:xfrm>
              <a:off x="4923675" y="2995750"/>
              <a:ext cx="221025" cy="218675"/>
            </a:xfrm>
            <a:custGeom>
              <a:rect b="b" l="l" r="r" t="t"/>
              <a:pathLst>
                <a:path extrusionOk="0" h="8747" w="8841">
                  <a:moveTo>
                    <a:pt x="8715" y="0"/>
                  </a:moveTo>
                  <a:cubicBezTo>
                    <a:pt x="8496" y="0"/>
                    <a:pt x="7343" y="971"/>
                    <a:pt x="6039" y="2276"/>
                  </a:cubicBezTo>
                  <a:cubicBezTo>
                    <a:pt x="4671" y="3610"/>
                    <a:pt x="3137" y="5278"/>
                    <a:pt x="2203" y="6312"/>
                  </a:cubicBezTo>
                  <a:cubicBezTo>
                    <a:pt x="1435" y="7179"/>
                    <a:pt x="968" y="7679"/>
                    <a:pt x="535" y="8146"/>
                  </a:cubicBezTo>
                  <a:cubicBezTo>
                    <a:pt x="468" y="8247"/>
                    <a:pt x="401" y="8313"/>
                    <a:pt x="301" y="8413"/>
                  </a:cubicBezTo>
                  <a:cubicBezTo>
                    <a:pt x="201" y="8513"/>
                    <a:pt x="134" y="8613"/>
                    <a:pt x="1" y="8747"/>
                  </a:cubicBezTo>
                  <a:cubicBezTo>
                    <a:pt x="134" y="8613"/>
                    <a:pt x="234" y="8513"/>
                    <a:pt x="335" y="8447"/>
                  </a:cubicBezTo>
                  <a:cubicBezTo>
                    <a:pt x="435" y="8347"/>
                    <a:pt x="501" y="8280"/>
                    <a:pt x="601" y="8213"/>
                  </a:cubicBezTo>
                  <a:cubicBezTo>
                    <a:pt x="1035" y="7780"/>
                    <a:pt x="1569" y="7313"/>
                    <a:pt x="2436" y="6545"/>
                  </a:cubicBezTo>
                  <a:cubicBezTo>
                    <a:pt x="3470" y="5611"/>
                    <a:pt x="5138" y="4077"/>
                    <a:pt x="6472" y="2709"/>
                  </a:cubicBezTo>
                  <a:cubicBezTo>
                    <a:pt x="7840" y="1342"/>
                    <a:pt x="8841" y="141"/>
                    <a:pt x="8741" y="7"/>
                  </a:cubicBezTo>
                  <a:cubicBezTo>
                    <a:pt x="8734" y="3"/>
                    <a:pt x="8726" y="0"/>
                    <a:pt x="87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3" name="Google Shape;2473;p18"/>
            <p:cNvSpPr/>
            <p:nvPr/>
          </p:nvSpPr>
          <p:spPr>
            <a:xfrm>
              <a:off x="5131325" y="3067575"/>
              <a:ext cx="121800" cy="285300"/>
            </a:xfrm>
            <a:custGeom>
              <a:rect b="b" l="l" r="r" t="t"/>
              <a:pathLst>
                <a:path extrusionOk="0" h="11412" w="4872">
                  <a:moveTo>
                    <a:pt x="4694" y="1"/>
                  </a:moveTo>
                  <a:cubicBezTo>
                    <a:pt x="4537" y="1"/>
                    <a:pt x="3820" y="1379"/>
                    <a:pt x="3103" y="3139"/>
                  </a:cubicBezTo>
                  <a:cubicBezTo>
                    <a:pt x="2336" y="4907"/>
                    <a:pt x="1569" y="7008"/>
                    <a:pt x="1102" y="8309"/>
                  </a:cubicBezTo>
                  <a:cubicBezTo>
                    <a:pt x="701" y="9410"/>
                    <a:pt x="468" y="10077"/>
                    <a:pt x="268" y="10677"/>
                  </a:cubicBezTo>
                  <a:cubicBezTo>
                    <a:pt x="234" y="10777"/>
                    <a:pt x="201" y="10877"/>
                    <a:pt x="168" y="10978"/>
                  </a:cubicBezTo>
                  <a:cubicBezTo>
                    <a:pt x="101" y="11111"/>
                    <a:pt x="68" y="11244"/>
                    <a:pt x="1" y="11411"/>
                  </a:cubicBezTo>
                  <a:cubicBezTo>
                    <a:pt x="68" y="11244"/>
                    <a:pt x="134" y="11144"/>
                    <a:pt x="168" y="11011"/>
                  </a:cubicBezTo>
                  <a:cubicBezTo>
                    <a:pt x="234" y="10911"/>
                    <a:pt x="268" y="10777"/>
                    <a:pt x="334" y="10677"/>
                  </a:cubicBezTo>
                  <a:cubicBezTo>
                    <a:pt x="601" y="10110"/>
                    <a:pt x="902" y="9476"/>
                    <a:pt x="1402" y="8442"/>
                  </a:cubicBezTo>
                  <a:cubicBezTo>
                    <a:pt x="2002" y="7208"/>
                    <a:pt x="2936" y="5140"/>
                    <a:pt x="3670" y="3372"/>
                  </a:cubicBezTo>
                  <a:cubicBezTo>
                    <a:pt x="4404" y="1571"/>
                    <a:pt x="4871" y="70"/>
                    <a:pt x="4704" y="3"/>
                  </a:cubicBezTo>
                  <a:cubicBezTo>
                    <a:pt x="4701" y="1"/>
                    <a:pt x="4698" y="1"/>
                    <a:pt x="4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4" name="Google Shape;2474;p18"/>
            <p:cNvSpPr/>
            <p:nvPr/>
          </p:nvSpPr>
          <p:spPr>
            <a:xfrm>
              <a:off x="5368175" y="3093500"/>
              <a:ext cx="15875" cy="307725"/>
            </a:xfrm>
            <a:custGeom>
              <a:rect b="b" l="l" r="r" t="t"/>
              <a:pathLst>
                <a:path extrusionOk="0" h="12309" w="635">
                  <a:moveTo>
                    <a:pt x="301" y="0"/>
                  </a:moveTo>
                  <a:cubicBezTo>
                    <a:pt x="134" y="0"/>
                    <a:pt x="0" y="1568"/>
                    <a:pt x="0" y="3469"/>
                  </a:cubicBezTo>
                  <a:cubicBezTo>
                    <a:pt x="0" y="5404"/>
                    <a:pt x="67" y="7672"/>
                    <a:pt x="134" y="9040"/>
                  </a:cubicBezTo>
                  <a:cubicBezTo>
                    <a:pt x="200" y="10207"/>
                    <a:pt x="234" y="10908"/>
                    <a:pt x="267" y="11542"/>
                  </a:cubicBezTo>
                  <a:cubicBezTo>
                    <a:pt x="267" y="11642"/>
                    <a:pt x="301" y="11742"/>
                    <a:pt x="301" y="11875"/>
                  </a:cubicBezTo>
                  <a:cubicBezTo>
                    <a:pt x="301" y="12009"/>
                    <a:pt x="301" y="12142"/>
                    <a:pt x="301" y="12309"/>
                  </a:cubicBezTo>
                  <a:cubicBezTo>
                    <a:pt x="301" y="12142"/>
                    <a:pt x="334" y="12009"/>
                    <a:pt x="334" y="11875"/>
                  </a:cubicBezTo>
                  <a:cubicBezTo>
                    <a:pt x="334" y="11742"/>
                    <a:pt x="334" y="11642"/>
                    <a:pt x="334" y="11508"/>
                  </a:cubicBezTo>
                  <a:cubicBezTo>
                    <a:pt x="367" y="10908"/>
                    <a:pt x="401" y="10207"/>
                    <a:pt x="467" y="9040"/>
                  </a:cubicBezTo>
                  <a:cubicBezTo>
                    <a:pt x="534" y="7672"/>
                    <a:pt x="634" y="5404"/>
                    <a:pt x="634" y="3469"/>
                  </a:cubicBezTo>
                  <a:cubicBezTo>
                    <a:pt x="601" y="1568"/>
                    <a:pt x="50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5" name="Google Shape;2475;p18"/>
            <p:cNvSpPr/>
            <p:nvPr/>
          </p:nvSpPr>
          <p:spPr>
            <a:xfrm>
              <a:off x="5498275" y="3067575"/>
              <a:ext cx="122600" cy="285300"/>
            </a:xfrm>
            <a:custGeom>
              <a:rect b="b" l="l" r="r" t="t"/>
              <a:pathLst>
                <a:path extrusionOk="0" h="11412" w="4904">
                  <a:moveTo>
                    <a:pt x="179" y="1"/>
                  </a:moveTo>
                  <a:cubicBezTo>
                    <a:pt x="175" y="1"/>
                    <a:pt x="171" y="1"/>
                    <a:pt x="167" y="3"/>
                  </a:cubicBezTo>
                  <a:cubicBezTo>
                    <a:pt x="0" y="70"/>
                    <a:pt x="500" y="1571"/>
                    <a:pt x="1234" y="3372"/>
                  </a:cubicBezTo>
                  <a:cubicBezTo>
                    <a:pt x="1935" y="5140"/>
                    <a:pt x="2902" y="7208"/>
                    <a:pt x="3503" y="8442"/>
                  </a:cubicBezTo>
                  <a:cubicBezTo>
                    <a:pt x="3970" y="9476"/>
                    <a:pt x="4303" y="10110"/>
                    <a:pt x="4570" y="10677"/>
                  </a:cubicBezTo>
                  <a:cubicBezTo>
                    <a:pt x="4603" y="10777"/>
                    <a:pt x="4670" y="10911"/>
                    <a:pt x="4703" y="11011"/>
                  </a:cubicBezTo>
                  <a:cubicBezTo>
                    <a:pt x="4770" y="11144"/>
                    <a:pt x="4837" y="11244"/>
                    <a:pt x="4904" y="11411"/>
                  </a:cubicBezTo>
                  <a:cubicBezTo>
                    <a:pt x="4837" y="11244"/>
                    <a:pt x="4770" y="11111"/>
                    <a:pt x="4737" y="10978"/>
                  </a:cubicBezTo>
                  <a:cubicBezTo>
                    <a:pt x="4703" y="10877"/>
                    <a:pt x="4670" y="10777"/>
                    <a:pt x="4603" y="10677"/>
                  </a:cubicBezTo>
                  <a:cubicBezTo>
                    <a:pt x="4403" y="10077"/>
                    <a:pt x="4170" y="9410"/>
                    <a:pt x="3803" y="8309"/>
                  </a:cubicBezTo>
                  <a:cubicBezTo>
                    <a:pt x="3336" y="7008"/>
                    <a:pt x="2535" y="4907"/>
                    <a:pt x="1801" y="3139"/>
                  </a:cubicBezTo>
                  <a:cubicBezTo>
                    <a:pt x="1084" y="1379"/>
                    <a:pt x="367" y="1"/>
                    <a:pt x="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6" name="Google Shape;2476;p18"/>
            <p:cNvSpPr/>
            <p:nvPr/>
          </p:nvSpPr>
          <p:spPr>
            <a:xfrm>
              <a:off x="5606675" y="2995750"/>
              <a:ext cx="220975" cy="218625"/>
            </a:xfrm>
            <a:custGeom>
              <a:rect b="b" l="l" r="r" t="t"/>
              <a:pathLst>
                <a:path extrusionOk="0" h="8745" w="8839">
                  <a:moveTo>
                    <a:pt x="159" y="0"/>
                  </a:moveTo>
                  <a:cubicBezTo>
                    <a:pt x="149" y="0"/>
                    <a:pt x="140" y="3"/>
                    <a:pt x="134" y="7"/>
                  </a:cubicBezTo>
                  <a:cubicBezTo>
                    <a:pt x="0" y="141"/>
                    <a:pt x="1035" y="1342"/>
                    <a:pt x="2369" y="2709"/>
                  </a:cubicBezTo>
                  <a:cubicBezTo>
                    <a:pt x="3736" y="4077"/>
                    <a:pt x="5404" y="5611"/>
                    <a:pt x="6405" y="6545"/>
                  </a:cubicBezTo>
                  <a:cubicBezTo>
                    <a:pt x="7272" y="7313"/>
                    <a:pt x="7806" y="7780"/>
                    <a:pt x="8273" y="8213"/>
                  </a:cubicBezTo>
                  <a:cubicBezTo>
                    <a:pt x="8373" y="8280"/>
                    <a:pt x="8440" y="8347"/>
                    <a:pt x="8540" y="8447"/>
                  </a:cubicBezTo>
                  <a:cubicBezTo>
                    <a:pt x="8639" y="8513"/>
                    <a:pt x="8739" y="8612"/>
                    <a:pt x="8838" y="8745"/>
                  </a:cubicBezTo>
                  <a:lnTo>
                    <a:pt x="8838" y="8745"/>
                  </a:lnTo>
                  <a:cubicBezTo>
                    <a:pt x="8739" y="8612"/>
                    <a:pt x="8639" y="8513"/>
                    <a:pt x="8540" y="8413"/>
                  </a:cubicBezTo>
                  <a:cubicBezTo>
                    <a:pt x="8473" y="8313"/>
                    <a:pt x="8406" y="8247"/>
                    <a:pt x="8306" y="8146"/>
                  </a:cubicBezTo>
                  <a:cubicBezTo>
                    <a:pt x="7906" y="7679"/>
                    <a:pt x="7439" y="7179"/>
                    <a:pt x="6639" y="6312"/>
                  </a:cubicBezTo>
                  <a:cubicBezTo>
                    <a:pt x="5738" y="5278"/>
                    <a:pt x="4203" y="3610"/>
                    <a:pt x="2836" y="2276"/>
                  </a:cubicBezTo>
                  <a:cubicBezTo>
                    <a:pt x="1531" y="971"/>
                    <a:pt x="379" y="0"/>
                    <a:pt x="1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7" name="Google Shape;2477;p18"/>
            <p:cNvSpPr/>
            <p:nvPr/>
          </p:nvSpPr>
          <p:spPr>
            <a:xfrm>
              <a:off x="5680050" y="2887775"/>
              <a:ext cx="286075" cy="119000"/>
            </a:xfrm>
            <a:custGeom>
              <a:rect b="b" l="l" r="r" t="t"/>
              <a:pathLst>
                <a:path extrusionOk="0" h="4760" w="11443">
                  <a:moveTo>
                    <a:pt x="146" y="1"/>
                  </a:moveTo>
                  <a:cubicBezTo>
                    <a:pt x="102" y="1"/>
                    <a:pt x="75" y="8"/>
                    <a:pt x="68" y="23"/>
                  </a:cubicBezTo>
                  <a:cubicBezTo>
                    <a:pt x="1" y="190"/>
                    <a:pt x="1402" y="924"/>
                    <a:pt x="3170" y="1658"/>
                  </a:cubicBezTo>
                  <a:cubicBezTo>
                    <a:pt x="4938" y="2425"/>
                    <a:pt x="7073" y="3192"/>
                    <a:pt x="8374" y="3659"/>
                  </a:cubicBezTo>
                  <a:cubicBezTo>
                    <a:pt x="9474" y="4026"/>
                    <a:pt x="10142" y="4293"/>
                    <a:pt x="10709" y="4493"/>
                  </a:cubicBezTo>
                  <a:cubicBezTo>
                    <a:pt x="10842" y="4526"/>
                    <a:pt x="10942" y="4560"/>
                    <a:pt x="11042" y="4593"/>
                  </a:cubicBezTo>
                  <a:cubicBezTo>
                    <a:pt x="11176" y="4660"/>
                    <a:pt x="11309" y="4693"/>
                    <a:pt x="11442" y="4760"/>
                  </a:cubicBezTo>
                  <a:cubicBezTo>
                    <a:pt x="11309" y="4693"/>
                    <a:pt x="11176" y="4627"/>
                    <a:pt x="11042" y="4560"/>
                  </a:cubicBezTo>
                  <a:cubicBezTo>
                    <a:pt x="10942" y="4526"/>
                    <a:pt x="10842" y="4460"/>
                    <a:pt x="10742" y="4426"/>
                  </a:cubicBezTo>
                  <a:cubicBezTo>
                    <a:pt x="10175" y="4160"/>
                    <a:pt x="9541" y="3859"/>
                    <a:pt x="8507" y="3359"/>
                  </a:cubicBezTo>
                  <a:cubicBezTo>
                    <a:pt x="7239" y="2759"/>
                    <a:pt x="5205" y="1825"/>
                    <a:pt x="3403" y="1091"/>
                  </a:cubicBezTo>
                  <a:cubicBezTo>
                    <a:pt x="1838" y="441"/>
                    <a:pt x="482" y="1"/>
                    <a:pt x="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8" name="Google Shape;2478;p18"/>
            <p:cNvSpPr/>
            <p:nvPr/>
          </p:nvSpPr>
          <p:spPr>
            <a:xfrm>
              <a:off x="5706750" y="2754075"/>
              <a:ext cx="308575" cy="15875"/>
            </a:xfrm>
            <a:custGeom>
              <a:rect b="b" l="l" r="r" t="t"/>
              <a:pathLst>
                <a:path extrusionOk="0" h="635" w="12343">
                  <a:moveTo>
                    <a:pt x="3503" y="1"/>
                  </a:moveTo>
                  <a:cubicBezTo>
                    <a:pt x="1568" y="1"/>
                    <a:pt x="0" y="134"/>
                    <a:pt x="0" y="334"/>
                  </a:cubicBezTo>
                  <a:cubicBezTo>
                    <a:pt x="0" y="501"/>
                    <a:pt x="1568" y="634"/>
                    <a:pt x="3503" y="634"/>
                  </a:cubicBezTo>
                  <a:cubicBezTo>
                    <a:pt x="5438" y="634"/>
                    <a:pt x="7673" y="568"/>
                    <a:pt x="9074" y="468"/>
                  </a:cubicBezTo>
                  <a:cubicBezTo>
                    <a:pt x="10208" y="434"/>
                    <a:pt x="10942" y="368"/>
                    <a:pt x="11542" y="368"/>
                  </a:cubicBezTo>
                  <a:cubicBezTo>
                    <a:pt x="11675" y="334"/>
                    <a:pt x="11775" y="334"/>
                    <a:pt x="11909" y="334"/>
                  </a:cubicBezTo>
                  <a:lnTo>
                    <a:pt x="12343" y="334"/>
                  </a:lnTo>
                  <a:cubicBezTo>
                    <a:pt x="12176" y="301"/>
                    <a:pt x="12042" y="301"/>
                    <a:pt x="11909" y="301"/>
                  </a:cubicBezTo>
                  <a:lnTo>
                    <a:pt x="11542" y="301"/>
                  </a:lnTo>
                  <a:cubicBezTo>
                    <a:pt x="10942" y="268"/>
                    <a:pt x="10208" y="234"/>
                    <a:pt x="9074" y="167"/>
                  </a:cubicBezTo>
                  <a:cubicBezTo>
                    <a:pt x="7673" y="101"/>
                    <a:pt x="5438" y="1"/>
                    <a:pt x="35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9" name="Google Shape;2479;p18"/>
            <p:cNvSpPr/>
            <p:nvPr/>
          </p:nvSpPr>
          <p:spPr>
            <a:xfrm>
              <a:off x="5680050" y="2517250"/>
              <a:ext cx="286075" cy="119250"/>
            </a:xfrm>
            <a:custGeom>
              <a:rect b="b" l="l" r="r" t="t"/>
              <a:pathLst>
                <a:path extrusionOk="0" h="4770" w="11443">
                  <a:moveTo>
                    <a:pt x="11442" y="0"/>
                  </a:moveTo>
                  <a:cubicBezTo>
                    <a:pt x="11309" y="67"/>
                    <a:pt x="11176" y="100"/>
                    <a:pt x="11042" y="167"/>
                  </a:cubicBezTo>
                  <a:cubicBezTo>
                    <a:pt x="10942" y="200"/>
                    <a:pt x="10809" y="234"/>
                    <a:pt x="10709" y="267"/>
                  </a:cubicBezTo>
                  <a:cubicBezTo>
                    <a:pt x="10142" y="501"/>
                    <a:pt x="9474" y="734"/>
                    <a:pt x="8374" y="1101"/>
                  </a:cubicBezTo>
                  <a:cubicBezTo>
                    <a:pt x="7073" y="1568"/>
                    <a:pt x="4938" y="2369"/>
                    <a:pt x="3170" y="3102"/>
                  </a:cubicBezTo>
                  <a:cubicBezTo>
                    <a:pt x="1402" y="3836"/>
                    <a:pt x="1" y="4570"/>
                    <a:pt x="68" y="4737"/>
                  </a:cubicBezTo>
                  <a:cubicBezTo>
                    <a:pt x="76" y="4759"/>
                    <a:pt x="109" y="4769"/>
                    <a:pt x="164" y="4769"/>
                  </a:cubicBezTo>
                  <a:cubicBezTo>
                    <a:pt x="531" y="4769"/>
                    <a:pt x="1866" y="4308"/>
                    <a:pt x="3403" y="3670"/>
                  </a:cubicBezTo>
                  <a:cubicBezTo>
                    <a:pt x="5205" y="2969"/>
                    <a:pt x="7239" y="2002"/>
                    <a:pt x="8507" y="1401"/>
                  </a:cubicBezTo>
                  <a:cubicBezTo>
                    <a:pt x="9541" y="901"/>
                    <a:pt x="10175" y="601"/>
                    <a:pt x="10742" y="334"/>
                  </a:cubicBezTo>
                  <a:cubicBezTo>
                    <a:pt x="10842" y="300"/>
                    <a:pt x="10942" y="234"/>
                    <a:pt x="11076" y="200"/>
                  </a:cubicBezTo>
                  <a:cubicBezTo>
                    <a:pt x="11176" y="134"/>
                    <a:pt x="11309" y="67"/>
                    <a:pt x="114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0" name="Google Shape;2480;p18"/>
            <p:cNvSpPr/>
            <p:nvPr/>
          </p:nvSpPr>
          <p:spPr>
            <a:xfrm>
              <a:off x="5606675" y="2317925"/>
              <a:ext cx="213500" cy="210475"/>
            </a:xfrm>
            <a:custGeom>
              <a:rect b="b" l="l" r="r" t="t"/>
              <a:pathLst>
                <a:path extrusionOk="0" h="8419" w="8540">
                  <a:moveTo>
                    <a:pt x="8540" y="1"/>
                  </a:moveTo>
                  <a:cubicBezTo>
                    <a:pt x="8440" y="68"/>
                    <a:pt x="8373" y="134"/>
                    <a:pt x="8273" y="201"/>
                  </a:cubicBezTo>
                  <a:cubicBezTo>
                    <a:pt x="7806" y="635"/>
                    <a:pt x="7272" y="1102"/>
                    <a:pt x="6405" y="1869"/>
                  </a:cubicBezTo>
                  <a:cubicBezTo>
                    <a:pt x="5404" y="2803"/>
                    <a:pt x="3736" y="4337"/>
                    <a:pt x="2369" y="5705"/>
                  </a:cubicBezTo>
                  <a:cubicBezTo>
                    <a:pt x="1035" y="7073"/>
                    <a:pt x="0" y="8273"/>
                    <a:pt x="134" y="8407"/>
                  </a:cubicBezTo>
                  <a:cubicBezTo>
                    <a:pt x="142" y="8415"/>
                    <a:pt x="153" y="8419"/>
                    <a:pt x="168" y="8419"/>
                  </a:cubicBezTo>
                  <a:cubicBezTo>
                    <a:pt x="408" y="8419"/>
                    <a:pt x="1548" y="7426"/>
                    <a:pt x="2836" y="6139"/>
                  </a:cubicBezTo>
                  <a:cubicBezTo>
                    <a:pt x="4203" y="4804"/>
                    <a:pt x="5738" y="3136"/>
                    <a:pt x="6639" y="2102"/>
                  </a:cubicBezTo>
                  <a:cubicBezTo>
                    <a:pt x="7406" y="1268"/>
                    <a:pt x="7906" y="735"/>
                    <a:pt x="8306" y="268"/>
                  </a:cubicBezTo>
                  <a:cubicBezTo>
                    <a:pt x="8406" y="168"/>
                    <a:pt x="8473" y="101"/>
                    <a:pt x="85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1" name="Google Shape;2481;p18"/>
            <p:cNvSpPr/>
            <p:nvPr/>
          </p:nvSpPr>
          <p:spPr>
            <a:xfrm>
              <a:off x="5498275" y="2171250"/>
              <a:ext cx="122550" cy="285200"/>
            </a:xfrm>
            <a:custGeom>
              <a:rect b="b" l="l" r="r" t="t"/>
              <a:pathLst>
                <a:path extrusionOk="0" h="11408" w="4902">
                  <a:moveTo>
                    <a:pt x="4902" y="1"/>
                  </a:moveTo>
                  <a:cubicBezTo>
                    <a:pt x="4836" y="166"/>
                    <a:pt x="4770" y="298"/>
                    <a:pt x="4703" y="397"/>
                  </a:cubicBezTo>
                  <a:cubicBezTo>
                    <a:pt x="4670" y="531"/>
                    <a:pt x="4603" y="631"/>
                    <a:pt x="4570" y="731"/>
                  </a:cubicBezTo>
                  <a:cubicBezTo>
                    <a:pt x="4303" y="1298"/>
                    <a:pt x="3970" y="1932"/>
                    <a:pt x="3503" y="2966"/>
                  </a:cubicBezTo>
                  <a:cubicBezTo>
                    <a:pt x="2902" y="4200"/>
                    <a:pt x="1935" y="6268"/>
                    <a:pt x="1234" y="8036"/>
                  </a:cubicBezTo>
                  <a:cubicBezTo>
                    <a:pt x="500" y="9837"/>
                    <a:pt x="0" y="11338"/>
                    <a:pt x="167" y="11405"/>
                  </a:cubicBezTo>
                  <a:cubicBezTo>
                    <a:pt x="171" y="11407"/>
                    <a:pt x="175" y="11407"/>
                    <a:pt x="179" y="11407"/>
                  </a:cubicBezTo>
                  <a:cubicBezTo>
                    <a:pt x="367" y="11407"/>
                    <a:pt x="1084" y="10030"/>
                    <a:pt x="1801" y="8303"/>
                  </a:cubicBezTo>
                  <a:cubicBezTo>
                    <a:pt x="2535" y="6535"/>
                    <a:pt x="3336" y="4400"/>
                    <a:pt x="3803" y="3099"/>
                  </a:cubicBezTo>
                  <a:cubicBezTo>
                    <a:pt x="4170" y="1998"/>
                    <a:pt x="4403" y="1331"/>
                    <a:pt x="4603" y="764"/>
                  </a:cubicBezTo>
                  <a:cubicBezTo>
                    <a:pt x="4670" y="631"/>
                    <a:pt x="4703" y="531"/>
                    <a:pt x="4737" y="431"/>
                  </a:cubicBezTo>
                  <a:cubicBezTo>
                    <a:pt x="4770" y="298"/>
                    <a:pt x="4836" y="166"/>
                    <a:pt x="49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82" name="Google Shape;2482;p18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5">
  <p:cSld name="TITLE_ONLY_2">
    <p:spTree>
      <p:nvGrpSpPr>
        <p:cNvPr id="2483" name="Shape 2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84" name="Google Shape;2484;p19"/>
          <p:cNvGrpSpPr/>
          <p:nvPr/>
        </p:nvGrpSpPr>
        <p:grpSpPr>
          <a:xfrm>
            <a:off x="6639565" y="65816"/>
            <a:ext cx="2644005" cy="1296217"/>
            <a:chOff x="489925" y="2700450"/>
            <a:chExt cx="1889250" cy="926200"/>
          </a:xfrm>
        </p:grpSpPr>
        <p:sp>
          <p:nvSpPr>
            <p:cNvPr id="2485" name="Google Shape;2485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6" name="Google Shape;2486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7" name="Google Shape;2487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8" name="Google Shape;2488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89" name="Google Shape;2489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0" name="Google Shape;2490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1" name="Google Shape;2491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2" name="Google Shape;2492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493" name="Google Shape;2493;p19"/>
          <p:cNvGrpSpPr/>
          <p:nvPr/>
        </p:nvGrpSpPr>
        <p:grpSpPr>
          <a:xfrm>
            <a:off x="1729215" y="4225141"/>
            <a:ext cx="2644005" cy="1296217"/>
            <a:chOff x="489925" y="2700450"/>
            <a:chExt cx="1889250" cy="926200"/>
          </a:xfrm>
        </p:grpSpPr>
        <p:sp>
          <p:nvSpPr>
            <p:cNvPr id="2494" name="Google Shape;2494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5" name="Google Shape;2495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6" name="Google Shape;2496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7" name="Google Shape;2497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8" name="Google Shape;2498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9" name="Google Shape;2499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0" name="Google Shape;2500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1" name="Google Shape;2501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02" name="Google Shape;2502;p19"/>
          <p:cNvGrpSpPr/>
          <p:nvPr/>
        </p:nvGrpSpPr>
        <p:grpSpPr>
          <a:xfrm>
            <a:off x="5475615" y="4225141"/>
            <a:ext cx="2644005" cy="1296217"/>
            <a:chOff x="489925" y="2700450"/>
            <a:chExt cx="1889250" cy="926200"/>
          </a:xfrm>
        </p:grpSpPr>
        <p:sp>
          <p:nvSpPr>
            <p:cNvPr id="2503" name="Google Shape;2503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4" name="Google Shape;2504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5" name="Google Shape;2505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6" name="Google Shape;2506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7" name="Google Shape;2507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8" name="Google Shape;2508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9" name="Google Shape;2509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0" name="Google Shape;2510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11" name="Google Shape;2511;p19"/>
          <p:cNvGrpSpPr/>
          <p:nvPr/>
        </p:nvGrpSpPr>
        <p:grpSpPr>
          <a:xfrm rot="5400000">
            <a:off x="-1118410" y="2151466"/>
            <a:ext cx="2644005" cy="1296217"/>
            <a:chOff x="489925" y="2700450"/>
            <a:chExt cx="1889250" cy="926200"/>
          </a:xfrm>
        </p:grpSpPr>
        <p:sp>
          <p:nvSpPr>
            <p:cNvPr id="2512" name="Google Shape;2512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3" name="Google Shape;2513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4" name="Google Shape;2514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5" name="Google Shape;2515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6" name="Google Shape;2516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7" name="Google Shape;2517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8" name="Google Shape;2518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9" name="Google Shape;2519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20" name="Google Shape;2520;p19"/>
          <p:cNvGrpSpPr/>
          <p:nvPr/>
        </p:nvGrpSpPr>
        <p:grpSpPr>
          <a:xfrm rot="5400000">
            <a:off x="7062090" y="2237916"/>
            <a:ext cx="2644005" cy="1296217"/>
            <a:chOff x="489925" y="2700450"/>
            <a:chExt cx="1889250" cy="926200"/>
          </a:xfrm>
        </p:grpSpPr>
        <p:sp>
          <p:nvSpPr>
            <p:cNvPr id="2521" name="Google Shape;2521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2" name="Google Shape;2522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3" name="Google Shape;2523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4" name="Google Shape;2524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5" name="Google Shape;2525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6" name="Google Shape;2526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7" name="Google Shape;2527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8" name="Google Shape;2528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29" name="Google Shape;2529;p19"/>
          <p:cNvGrpSpPr/>
          <p:nvPr/>
        </p:nvGrpSpPr>
        <p:grpSpPr>
          <a:xfrm>
            <a:off x="-688519" y="-952014"/>
            <a:ext cx="2177133" cy="2001107"/>
            <a:chOff x="364025" y="1027500"/>
            <a:chExt cx="1319075" cy="1212425"/>
          </a:xfrm>
        </p:grpSpPr>
        <p:sp>
          <p:nvSpPr>
            <p:cNvPr id="2530" name="Google Shape;2530;p19"/>
            <p:cNvSpPr/>
            <p:nvPr/>
          </p:nvSpPr>
          <p:spPr>
            <a:xfrm>
              <a:off x="1011600" y="1408175"/>
              <a:ext cx="33300" cy="170075"/>
            </a:xfrm>
            <a:custGeom>
              <a:rect b="b" l="l" r="r" t="t"/>
              <a:pathLst>
                <a:path extrusionOk="0" h="6803" w="1332">
                  <a:moveTo>
                    <a:pt x="261" y="1"/>
                  </a:moveTo>
                  <a:cubicBezTo>
                    <a:pt x="87" y="608"/>
                    <a:pt x="30" y="1187"/>
                    <a:pt x="1" y="1766"/>
                  </a:cubicBezTo>
                  <a:cubicBezTo>
                    <a:pt x="1" y="2345"/>
                    <a:pt x="30" y="2895"/>
                    <a:pt x="87" y="3474"/>
                  </a:cubicBezTo>
                  <a:cubicBezTo>
                    <a:pt x="145" y="4024"/>
                    <a:pt x="261" y="4602"/>
                    <a:pt x="406" y="5152"/>
                  </a:cubicBezTo>
                  <a:cubicBezTo>
                    <a:pt x="579" y="5702"/>
                    <a:pt x="753" y="6252"/>
                    <a:pt x="1043" y="6802"/>
                  </a:cubicBezTo>
                  <a:cubicBezTo>
                    <a:pt x="1216" y="6223"/>
                    <a:pt x="1274" y="5644"/>
                    <a:pt x="1303" y="5066"/>
                  </a:cubicBezTo>
                  <a:cubicBezTo>
                    <a:pt x="1332" y="4487"/>
                    <a:pt x="1303" y="3908"/>
                    <a:pt x="1216" y="3329"/>
                  </a:cubicBezTo>
                  <a:cubicBezTo>
                    <a:pt x="1158" y="2779"/>
                    <a:pt x="1043" y="2200"/>
                    <a:pt x="898" y="1650"/>
                  </a:cubicBezTo>
                  <a:cubicBezTo>
                    <a:pt x="753" y="1100"/>
                    <a:pt x="579" y="55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1" name="Google Shape;2531;p19"/>
            <p:cNvSpPr/>
            <p:nvPr/>
          </p:nvSpPr>
          <p:spPr>
            <a:xfrm>
              <a:off x="1107125" y="1461000"/>
              <a:ext cx="73825" cy="133875"/>
            </a:xfrm>
            <a:custGeom>
              <a:rect b="b" l="l" r="r" t="t"/>
              <a:pathLst>
                <a:path extrusionOk="0" h="5355" w="2953">
                  <a:moveTo>
                    <a:pt x="2952" y="0"/>
                  </a:moveTo>
                  <a:cubicBezTo>
                    <a:pt x="2489" y="319"/>
                    <a:pt x="2142" y="724"/>
                    <a:pt x="1823" y="1129"/>
                  </a:cubicBezTo>
                  <a:cubicBezTo>
                    <a:pt x="1476" y="1534"/>
                    <a:pt x="1216" y="1940"/>
                    <a:pt x="955" y="2403"/>
                  </a:cubicBezTo>
                  <a:cubicBezTo>
                    <a:pt x="724" y="2837"/>
                    <a:pt x="521" y="3300"/>
                    <a:pt x="347" y="3792"/>
                  </a:cubicBezTo>
                  <a:cubicBezTo>
                    <a:pt x="174" y="4284"/>
                    <a:pt x="29" y="4805"/>
                    <a:pt x="0" y="5355"/>
                  </a:cubicBezTo>
                  <a:cubicBezTo>
                    <a:pt x="434" y="5036"/>
                    <a:pt x="781" y="4660"/>
                    <a:pt x="1129" y="4255"/>
                  </a:cubicBezTo>
                  <a:cubicBezTo>
                    <a:pt x="1447" y="3821"/>
                    <a:pt x="1708" y="3416"/>
                    <a:pt x="1968" y="2953"/>
                  </a:cubicBezTo>
                  <a:cubicBezTo>
                    <a:pt x="2229" y="2518"/>
                    <a:pt x="2431" y="2026"/>
                    <a:pt x="2605" y="1534"/>
                  </a:cubicBezTo>
                  <a:cubicBezTo>
                    <a:pt x="2779" y="1042"/>
                    <a:pt x="2923" y="550"/>
                    <a:pt x="29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2" name="Google Shape;2532;p19"/>
            <p:cNvSpPr/>
            <p:nvPr/>
          </p:nvSpPr>
          <p:spPr>
            <a:xfrm>
              <a:off x="790925" y="1661500"/>
              <a:ext cx="183800" cy="48100"/>
            </a:xfrm>
            <a:custGeom>
              <a:rect b="b" l="l" r="r" t="t"/>
              <a:pathLst>
                <a:path extrusionOk="0" h="1924" w="7352">
                  <a:moveTo>
                    <a:pt x="6455" y="1"/>
                  </a:moveTo>
                  <a:cubicBezTo>
                    <a:pt x="6097" y="1"/>
                    <a:pt x="5746" y="24"/>
                    <a:pt x="5412" y="55"/>
                  </a:cubicBezTo>
                  <a:cubicBezTo>
                    <a:pt x="4776" y="142"/>
                    <a:pt x="4139" y="258"/>
                    <a:pt x="3531" y="403"/>
                  </a:cubicBezTo>
                  <a:cubicBezTo>
                    <a:pt x="2923" y="547"/>
                    <a:pt x="2316" y="750"/>
                    <a:pt x="1737" y="982"/>
                  </a:cubicBezTo>
                  <a:cubicBezTo>
                    <a:pt x="1129" y="1213"/>
                    <a:pt x="550" y="1474"/>
                    <a:pt x="0" y="1879"/>
                  </a:cubicBezTo>
                  <a:cubicBezTo>
                    <a:pt x="245" y="1911"/>
                    <a:pt x="486" y="1923"/>
                    <a:pt x="724" y="1923"/>
                  </a:cubicBezTo>
                  <a:cubicBezTo>
                    <a:pt x="1134" y="1923"/>
                    <a:pt x="1537" y="1886"/>
                    <a:pt x="1939" y="1850"/>
                  </a:cubicBezTo>
                  <a:cubicBezTo>
                    <a:pt x="2576" y="1792"/>
                    <a:pt x="3184" y="1676"/>
                    <a:pt x="3821" y="1503"/>
                  </a:cubicBezTo>
                  <a:cubicBezTo>
                    <a:pt x="4428" y="1358"/>
                    <a:pt x="5036" y="1184"/>
                    <a:pt x="5615" y="953"/>
                  </a:cubicBezTo>
                  <a:cubicBezTo>
                    <a:pt x="6223" y="692"/>
                    <a:pt x="6802" y="432"/>
                    <a:pt x="7352" y="55"/>
                  </a:cubicBezTo>
                  <a:cubicBezTo>
                    <a:pt x="7051" y="16"/>
                    <a:pt x="6751" y="1"/>
                    <a:pt x="6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3" name="Google Shape;2533;p19"/>
            <p:cNvSpPr/>
            <p:nvPr/>
          </p:nvSpPr>
          <p:spPr>
            <a:xfrm>
              <a:off x="1123750" y="1616900"/>
              <a:ext cx="162825" cy="39150"/>
            </a:xfrm>
            <a:custGeom>
              <a:rect b="b" l="l" r="r" t="t"/>
              <a:pathLst>
                <a:path extrusionOk="0" h="1566" w="6513">
                  <a:moveTo>
                    <a:pt x="5307" y="1"/>
                  </a:moveTo>
                  <a:cubicBezTo>
                    <a:pt x="5131" y="1"/>
                    <a:pt x="4955" y="7"/>
                    <a:pt x="4776" y="16"/>
                  </a:cubicBezTo>
                  <a:cubicBezTo>
                    <a:pt x="4226" y="45"/>
                    <a:pt x="3676" y="103"/>
                    <a:pt x="3155" y="219"/>
                  </a:cubicBezTo>
                  <a:cubicBezTo>
                    <a:pt x="2606" y="334"/>
                    <a:pt x="2085" y="479"/>
                    <a:pt x="1535" y="682"/>
                  </a:cubicBezTo>
                  <a:cubicBezTo>
                    <a:pt x="1014" y="884"/>
                    <a:pt x="522" y="1116"/>
                    <a:pt x="1" y="1434"/>
                  </a:cubicBezTo>
                  <a:cubicBezTo>
                    <a:pt x="401" y="1534"/>
                    <a:pt x="801" y="1565"/>
                    <a:pt x="1191" y="1565"/>
                  </a:cubicBezTo>
                  <a:cubicBezTo>
                    <a:pt x="1366" y="1565"/>
                    <a:pt x="1538" y="1559"/>
                    <a:pt x="1708" y="1550"/>
                  </a:cubicBezTo>
                  <a:cubicBezTo>
                    <a:pt x="2287" y="1521"/>
                    <a:pt x="2837" y="1463"/>
                    <a:pt x="3358" y="1347"/>
                  </a:cubicBezTo>
                  <a:cubicBezTo>
                    <a:pt x="3908" y="1232"/>
                    <a:pt x="4458" y="1087"/>
                    <a:pt x="4979" y="884"/>
                  </a:cubicBezTo>
                  <a:cubicBezTo>
                    <a:pt x="5500" y="682"/>
                    <a:pt x="6021" y="479"/>
                    <a:pt x="6513" y="132"/>
                  </a:cubicBezTo>
                  <a:cubicBezTo>
                    <a:pt x="6093" y="32"/>
                    <a:pt x="5700" y="1"/>
                    <a:pt x="53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4" name="Google Shape;2534;p19"/>
            <p:cNvSpPr/>
            <p:nvPr/>
          </p:nvSpPr>
          <p:spPr>
            <a:xfrm>
              <a:off x="973975" y="1696150"/>
              <a:ext cx="58625" cy="163550"/>
            </a:xfrm>
            <a:custGeom>
              <a:rect b="b" l="l" r="r" t="t"/>
              <a:pathLst>
                <a:path extrusionOk="0" h="6542" w="2345">
                  <a:moveTo>
                    <a:pt x="2316" y="1"/>
                  </a:moveTo>
                  <a:lnTo>
                    <a:pt x="2316" y="1"/>
                  </a:lnTo>
                  <a:cubicBezTo>
                    <a:pt x="1911" y="464"/>
                    <a:pt x="1592" y="985"/>
                    <a:pt x="1332" y="1477"/>
                  </a:cubicBezTo>
                  <a:cubicBezTo>
                    <a:pt x="1043" y="1998"/>
                    <a:pt x="811" y="2548"/>
                    <a:pt x="637" y="3069"/>
                  </a:cubicBezTo>
                  <a:cubicBezTo>
                    <a:pt x="435" y="3619"/>
                    <a:pt x="290" y="4168"/>
                    <a:pt x="174" y="4747"/>
                  </a:cubicBezTo>
                  <a:cubicBezTo>
                    <a:pt x="87" y="5326"/>
                    <a:pt x="1" y="5905"/>
                    <a:pt x="30" y="6542"/>
                  </a:cubicBezTo>
                  <a:cubicBezTo>
                    <a:pt x="435" y="6079"/>
                    <a:pt x="753" y="5587"/>
                    <a:pt x="1014" y="5066"/>
                  </a:cubicBezTo>
                  <a:cubicBezTo>
                    <a:pt x="1303" y="4545"/>
                    <a:pt x="1535" y="3995"/>
                    <a:pt x="1708" y="3474"/>
                  </a:cubicBezTo>
                  <a:cubicBezTo>
                    <a:pt x="1911" y="2924"/>
                    <a:pt x="2056" y="2345"/>
                    <a:pt x="2171" y="1766"/>
                  </a:cubicBezTo>
                  <a:cubicBezTo>
                    <a:pt x="2287" y="1216"/>
                    <a:pt x="2345" y="609"/>
                    <a:pt x="23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5" name="Google Shape;2535;p19"/>
            <p:cNvSpPr/>
            <p:nvPr/>
          </p:nvSpPr>
          <p:spPr>
            <a:xfrm>
              <a:off x="1096975" y="1696150"/>
              <a:ext cx="99875" cy="144025"/>
            </a:xfrm>
            <a:custGeom>
              <a:rect b="b" l="l" r="r" t="t"/>
              <a:pathLst>
                <a:path extrusionOk="0" h="5761" w="3995">
                  <a:moveTo>
                    <a:pt x="1" y="1"/>
                  </a:moveTo>
                  <a:lnTo>
                    <a:pt x="1" y="1"/>
                  </a:lnTo>
                  <a:cubicBezTo>
                    <a:pt x="146" y="609"/>
                    <a:pt x="377" y="1158"/>
                    <a:pt x="638" y="1708"/>
                  </a:cubicBezTo>
                  <a:cubicBezTo>
                    <a:pt x="898" y="2229"/>
                    <a:pt x="1187" y="2721"/>
                    <a:pt x="1535" y="3213"/>
                  </a:cubicBezTo>
                  <a:cubicBezTo>
                    <a:pt x="1853" y="3676"/>
                    <a:pt x="2229" y="4140"/>
                    <a:pt x="2635" y="4574"/>
                  </a:cubicBezTo>
                  <a:cubicBezTo>
                    <a:pt x="3040" y="5008"/>
                    <a:pt x="3474" y="5413"/>
                    <a:pt x="3995" y="5760"/>
                  </a:cubicBezTo>
                  <a:cubicBezTo>
                    <a:pt x="3879" y="5153"/>
                    <a:pt x="3648" y="4603"/>
                    <a:pt x="3387" y="4082"/>
                  </a:cubicBezTo>
                  <a:cubicBezTo>
                    <a:pt x="3098" y="3532"/>
                    <a:pt x="2808" y="3040"/>
                    <a:pt x="2461" y="2548"/>
                  </a:cubicBezTo>
                  <a:cubicBezTo>
                    <a:pt x="2143" y="2085"/>
                    <a:pt x="1766" y="1622"/>
                    <a:pt x="1361" y="1187"/>
                  </a:cubicBezTo>
                  <a:cubicBezTo>
                    <a:pt x="956" y="753"/>
                    <a:pt x="522" y="34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6" name="Google Shape;2536;p19"/>
            <p:cNvSpPr/>
            <p:nvPr/>
          </p:nvSpPr>
          <p:spPr>
            <a:xfrm>
              <a:off x="882800" y="1493550"/>
              <a:ext cx="83975" cy="101325"/>
            </a:xfrm>
            <a:custGeom>
              <a:rect b="b" l="l" r="r" t="t"/>
              <a:pathLst>
                <a:path extrusionOk="0" h="4053" w="3359">
                  <a:moveTo>
                    <a:pt x="1" y="1"/>
                  </a:moveTo>
                  <a:lnTo>
                    <a:pt x="1" y="1"/>
                  </a:lnTo>
                  <a:cubicBezTo>
                    <a:pt x="88" y="493"/>
                    <a:pt x="290" y="898"/>
                    <a:pt x="493" y="1303"/>
                  </a:cubicBezTo>
                  <a:cubicBezTo>
                    <a:pt x="695" y="1679"/>
                    <a:pt x="956" y="2056"/>
                    <a:pt x="1245" y="2374"/>
                  </a:cubicBezTo>
                  <a:cubicBezTo>
                    <a:pt x="1506" y="2721"/>
                    <a:pt x="1824" y="3040"/>
                    <a:pt x="2172" y="3329"/>
                  </a:cubicBezTo>
                  <a:cubicBezTo>
                    <a:pt x="2519" y="3590"/>
                    <a:pt x="2895" y="3879"/>
                    <a:pt x="3358" y="4053"/>
                  </a:cubicBezTo>
                  <a:cubicBezTo>
                    <a:pt x="3271" y="3561"/>
                    <a:pt x="3069" y="3156"/>
                    <a:pt x="2866" y="2750"/>
                  </a:cubicBezTo>
                  <a:cubicBezTo>
                    <a:pt x="2664" y="2374"/>
                    <a:pt x="2403" y="1998"/>
                    <a:pt x="2114" y="1651"/>
                  </a:cubicBezTo>
                  <a:cubicBezTo>
                    <a:pt x="1824" y="1332"/>
                    <a:pt x="1535" y="1014"/>
                    <a:pt x="1187" y="724"/>
                  </a:cubicBezTo>
                  <a:cubicBezTo>
                    <a:pt x="840" y="435"/>
                    <a:pt x="464" y="17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7" name="Google Shape;2537;p19"/>
            <p:cNvSpPr/>
            <p:nvPr/>
          </p:nvSpPr>
          <p:spPr>
            <a:xfrm>
              <a:off x="814075" y="1685300"/>
              <a:ext cx="189600" cy="227950"/>
            </a:xfrm>
            <a:custGeom>
              <a:rect b="b" l="l" r="r" t="t"/>
              <a:pathLst>
                <a:path extrusionOk="0" h="9118" w="7584">
                  <a:moveTo>
                    <a:pt x="7583" y="1"/>
                  </a:moveTo>
                  <a:cubicBezTo>
                    <a:pt x="6686" y="493"/>
                    <a:pt x="5876" y="1100"/>
                    <a:pt x="5094" y="1737"/>
                  </a:cubicBezTo>
                  <a:cubicBezTo>
                    <a:pt x="4313" y="2374"/>
                    <a:pt x="3589" y="3097"/>
                    <a:pt x="2895" y="3850"/>
                  </a:cubicBezTo>
                  <a:cubicBezTo>
                    <a:pt x="2229" y="4602"/>
                    <a:pt x="1621" y="5442"/>
                    <a:pt x="1129" y="6310"/>
                  </a:cubicBezTo>
                  <a:cubicBezTo>
                    <a:pt x="608" y="7178"/>
                    <a:pt x="232" y="8133"/>
                    <a:pt x="0" y="9117"/>
                  </a:cubicBezTo>
                  <a:lnTo>
                    <a:pt x="0" y="9117"/>
                  </a:lnTo>
                  <a:cubicBezTo>
                    <a:pt x="348" y="8162"/>
                    <a:pt x="782" y="7265"/>
                    <a:pt x="1303" y="6426"/>
                  </a:cubicBezTo>
                  <a:cubicBezTo>
                    <a:pt x="1853" y="5587"/>
                    <a:pt x="2460" y="4776"/>
                    <a:pt x="3126" y="4024"/>
                  </a:cubicBezTo>
                  <a:cubicBezTo>
                    <a:pt x="3763" y="3271"/>
                    <a:pt x="4486" y="2576"/>
                    <a:pt x="5239" y="1911"/>
                  </a:cubicBezTo>
                  <a:cubicBezTo>
                    <a:pt x="5991" y="1245"/>
                    <a:pt x="6744" y="608"/>
                    <a:pt x="75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8" name="Google Shape;2538;p19"/>
            <p:cNvSpPr/>
            <p:nvPr/>
          </p:nvSpPr>
          <p:spPr>
            <a:xfrm>
              <a:off x="1093375" y="1662875"/>
              <a:ext cx="248200" cy="161375"/>
            </a:xfrm>
            <a:custGeom>
              <a:rect b="b" l="l" r="r" t="t"/>
              <a:pathLst>
                <a:path extrusionOk="0" h="6455" w="9928">
                  <a:moveTo>
                    <a:pt x="0" y="0"/>
                  </a:moveTo>
                  <a:lnTo>
                    <a:pt x="0" y="0"/>
                  </a:lnTo>
                  <a:cubicBezTo>
                    <a:pt x="984" y="232"/>
                    <a:pt x="1910" y="550"/>
                    <a:pt x="2836" y="984"/>
                  </a:cubicBezTo>
                  <a:cubicBezTo>
                    <a:pt x="3705" y="1419"/>
                    <a:pt x="4573" y="1911"/>
                    <a:pt x="5412" y="2518"/>
                  </a:cubicBezTo>
                  <a:cubicBezTo>
                    <a:pt x="6223" y="3068"/>
                    <a:pt x="7004" y="3705"/>
                    <a:pt x="7757" y="4371"/>
                  </a:cubicBezTo>
                  <a:cubicBezTo>
                    <a:pt x="8509" y="5036"/>
                    <a:pt x="9233" y="5731"/>
                    <a:pt x="9927" y="6455"/>
                  </a:cubicBezTo>
                  <a:cubicBezTo>
                    <a:pt x="9320" y="5644"/>
                    <a:pt x="8625" y="4892"/>
                    <a:pt x="7901" y="4197"/>
                  </a:cubicBezTo>
                  <a:cubicBezTo>
                    <a:pt x="7178" y="3502"/>
                    <a:pt x="6396" y="2866"/>
                    <a:pt x="5557" y="2258"/>
                  </a:cubicBezTo>
                  <a:cubicBezTo>
                    <a:pt x="4718" y="1708"/>
                    <a:pt x="3849" y="1187"/>
                    <a:pt x="2923" y="782"/>
                  </a:cubicBezTo>
                  <a:cubicBezTo>
                    <a:pt x="1968" y="377"/>
                    <a:pt x="984" y="116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9" name="Google Shape;2539;p19"/>
            <p:cNvSpPr/>
            <p:nvPr/>
          </p:nvSpPr>
          <p:spPr>
            <a:xfrm>
              <a:off x="1058625" y="1679525"/>
              <a:ext cx="42000" cy="293050"/>
            </a:xfrm>
            <a:custGeom>
              <a:rect b="b" l="l" r="r" t="t"/>
              <a:pathLst>
                <a:path extrusionOk="0" h="11722" w="1680">
                  <a:moveTo>
                    <a:pt x="59" y="0"/>
                  </a:moveTo>
                  <a:cubicBezTo>
                    <a:pt x="1" y="984"/>
                    <a:pt x="1" y="1968"/>
                    <a:pt x="59" y="2981"/>
                  </a:cubicBezTo>
                  <a:cubicBezTo>
                    <a:pt x="88" y="3965"/>
                    <a:pt x="203" y="4949"/>
                    <a:pt x="290" y="5933"/>
                  </a:cubicBezTo>
                  <a:cubicBezTo>
                    <a:pt x="435" y="6917"/>
                    <a:pt x="609" y="7901"/>
                    <a:pt x="840" y="8885"/>
                  </a:cubicBezTo>
                  <a:cubicBezTo>
                    <a:pt x="1043" y="9841"/>
                    <a:pt x="1332" y="10796"/>
                    <a:pt x="1680" y="11722"/>
                  </a:cubicBezTo>
                  <a:cubicBezTo>
                    <a:pt x="1448" y="10767"/>
                    <a:pt x="1216" y="9812"/>
                    <a:pt x="1043" y="8828"/>
                  </a:cubicBezTo>
                  <a:cubicBezTo>
                    <a:pt x="869" y="7872"/>
                    <a:pt x="695" y="6888"/>
                    <a:pt x="580" y="5904"/>
                  </a:cubicBezTo>
                  <a:cubicBezTo>
                    <a:pt x="464" y="4920"/>
                    <a:pt x="348" y="3936"/>
                    <a:pt x="261" y="2952"/>
                  </a:cubicBezTo>
                  <a:cubicBezTo>
                    <a:pt x="175" y="1968"/>
                    <a:pt x="117" y="984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0" name="Google Shape;2540;p19"/>
            <p:cNvSpPr/>
            <p:nvPr/>
          </p:nvSpPr>
          <p:spPr>
            <a:xfrm>
              <a:off x="693950" y="1598475"/>
              <a:ext cx="290900" cy="34025"/>
            </a:xfrm>
            <a:custGeom>
              <a:rect b="b" l="l" r="r" t="t"/>
              <a:pathLst>
                <a:path extrusionOk="0" h="1361" w="11636">
                  <a:moveTo>
                    <a:pt x="5760" y="0"/>
                  </a:moveTo>
                  <a:cubicBezTo>
                    <a:pt x="4776" y="29"/>
                    <a:pt x="3763" y="116"/>
                    <a:pt x="2779" y="348"/>
                  </a:cubicBezTo>
                  <a:cubicBezTo>
                    <a:pt x="1824" y="550"/>
                    <a:pt x="869" y="898"/>
                    <a:pt x="1" y="1361"/>
                  </a:cubicBezTo>
                  <a:cubicBezTo>
                    <a:pt x="927" y="1013"/>
                    <a:pt x="1853" y="724"/>
                    <a:pt x="2837" y="550"/>
                  </a:cubicBezTo>
                  <a:cubicBezTo>
                    <a:pt x="3792" y="406"/>
                    <a:pt x="4776" y="290"/>
                    <a:pt x="5760" y="290"/>
                  </a:cubicBezTo>
                  <a:cubicBezTo>
                    <a:pt x="5935" y="285"/>
                    <a:pt x="6109" y="282"/>
                    <a:pt x="6283" y="282"/>
                  </a:cubicBezTo>
                  <a:cubicBezTo>
                    <a:pt x="7093" y="282"/>
                    <a:pt x="7903" y="334"/>
                    <a:pt x="8713" y="406"/>
                  </a:cubicBezTo>
                  <a:cubicBezTo>
                    <a:pt x="9697" y="521"/>
                    <a:pt x="10681" y="666"/>
                    <a:pt x="11636" y="840"/>
                  </a:cubicBezTo>
                  <a:cubicBezTo>
                    <a:pt x="10710" y="550"/>
                    <a:pt x="9726" y="348"/>
                    <a:pt x="8741" y="203"/>
                  </a:cubicBezTo>
                  <a:cubicBezTo>
                    <a:pt x="7757" y="58"/>
                    <a:pt x="6773" y="0"/>
                    <a:pt x="5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1" name="Google Shape;2541;p19"/>
            <p:cNvSpPr/>
            <p:nvPr/>
          </p:nvSpPr>
          <p:spPr>
            <a:xfrm>
              <a:off x="1107125" y="1531050"/>
              <a:ext cx="274975" cy="94950"/>
            </a:xfrm>
            <a:custGeom>
              <a:rect b="b" l="l" r="r" t="t"/>
              <a:pathLst>
                <a:path extrusionOk="0" h="3798" w="10999">
                  <a:moveTo>
                    <a:pt x="10610" y="0"/>
                  </a:moveTo>
                  <a:cubicBezTo>
                    <a:pt x="9755" y="0"/>
                    <a:pt x="8901" y="79"/>
                    <a:pt x="8046" y="179"/>
                  </a:cubicBezTo>
                  <a:cubicBezTo>
                    <a:pt x="7062" y="324"/>
                    <a:pt x="6078" y="556"/>
                    <a:pt x="5123" y="845"/>
                  </a:cubicBezTo>
                  <a:cubicBezTo>
                    <a:pt x="4168" y="1164"/>
                    <a:pt x="3242" y="1540"/>
                    <a:pt x="2373" y="2003"/>
                  </a:cubicBezTo>
                  <a:cubicBezTo>
                    <a:pt x="1505" y="2495"/>
                    <a:pt x="695" y="3103"/>
                    <a:pt x="0" y="3797"/>
                  </a:cubicBezTo>
                  <a:cubicBezTo>
                    <a:pt x="781" y="3190"/>
                    <a:pt x="1592" y="2640"/>
                    <a:pt x="2489" y="2205"/>
                  </a:cubicBezTo>
                  <a:cubicBezTo>
                    <a:pt x="3357" y="1771"/>
                    <a:pt x="4255" y="1395"/>
                    <a:pt x="5210" y="1106"/>
                  </a:cubicBezTo>
                  <a:cubicBezTo>
                    <a:pt x="6136" y="816"/>
                    <a:pt x="7120" y="585"/>
                    <a:pt x="8075" y="411"/>
                  </a:cubicBezTo>
                  <a:cubicBezTo>
                    <a:pt x="9059" y="208"/>
                    <a:pt x="10014" y="93"/>
                    <a:pt x="10998" y="6"/>
                  </a:cubicBezTo>
                  <a:cubicBezTo>
                    <a:pt x="10869" y="2"/>
                    <a:pt x="10739" y="0"/>
                    <a:pt x="106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2" name="Google Shape;2542;p19"/>
            <p:cNvSpPr/>
            <p:nvPr/>
          </p:nvSpPr>
          <p:spPr>
            <a:xfrm>
              <a:off x="1076725" y="1326425"/>
              <a:ext cx="140400" cy="255425"/>
            </a:xfrm>
            <a:custGeom>
              <a:rect b="b" l="l" r="r" t="t"/>
              <a:pathLst>
                <a:path extrusionOk="0" h="10217" w="5616">
                  <a:moveTo>
                    <a:pt x="5615" y="0"/>
                  </a:moveTo>
                  <a:lnTo>
                    <a:pt x="5615" y="0"/>
                  </a:lnTo>
                  <a:cubicBezTo>
                    <a:pt x="4863" y="637"/>
                    <a:pt x="4197" y="1360"/>
                    <a:pt x="3560" y="2142"/>
                  </a:cubicBezTo>
                  <a:cubicBezTo>
                    <a:pt x="2924" y="2894"/>
                    <a:pt x="2345" y="3734"/>
                    <a:pt x="1824" y="4573"/>
                  </a:cubicBezTo>
                  <a:cubicBezTo>
                    <a:pt x="1332" y="5441"/>
                    <a:pt x="898" y="6339"/>
                    <a:pt x="579" y="7294"/>
                  </a:cubicBezTo>
                  <a:cubicBezTo>
                    <a:pt x="232" y="8249"/>
                    <a:pt x="58" y="9233"/>
                    <a:pt x="0" y="10217"/>
                  </a:cubicBezTo>
                  <a:cubicBezTo>
                    <a:pt x="174" y="9233"/>
                    <a:pt x="406" y="8278"/>
                    <a:pt x="782" y="7380"/>
                  </a:cubicBezTo>
                  <a:cubicBezTo>
                    <a:pt x="1158" y="6454"/>
                    <a:pt x="1563" y="5557"/>
                    <a:pt x="2084" y="4718"/>
                  </a:cubicBezTo>
                  <a:cubicBezTo>
                    <a:pt x="2576" y="3878"/>
                    <a:pt x="3126" y="3068"/>
                    <a:pt x="3734" y="2287"/>
                  </a:cubicBezTo>
                  <a:cubicBezTo>
                    <a:pt x="4313" y="1476"/>
                    <a:pt x="4950" y="724"/>
                    <a:pt x="56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3" name="Google Shape;2543;p19"/>
            <p:cNvSpPr/>
            <p:nvPr/>
          </p:nvSpPr>
          <p:spPr>
            <a:xfrm>
              <a:off x="824925" y="1335100"/>
              <a:ext cx="167900" cy="238075"/>
            </a:xfrm>
            <a:custGeom>
              <a:rect b="b" l="l" r="r" t="t"/>
              <a:pathLst>
                <a:path extrusionOk="0" h="9523" w="6716">
                  <a:moveTo>
                    <a:pt x="0" y="0"/>
                  </a:moveTo>
                  <a:lnTo>
                    <a:pt x="0" y="0"/>
                  </a:lnTo>
                  <a:cubicBezTo>
                    <a:pt x="782" y="579"/>
                    <a:pt x="1534" y="1216"/>
                    <a:pt x="2200" y="1940"/>
                  </a:cubicBezTo>
                  <a:cubicBezTo>
                    <a:pt x="2866" y="2663"/>
                    <a:pt x="3474" y="3445"/>
                    <a:pt x="4023" y="4255"/>
                  </a:cubicBezTo>
                  <a:cubicBezTo>
                    <a:pt x="4573" y="5094"/>
                    <a:pt x="5036" y="5934"/>
                    <a:pt x="5500" y="6831"/>
                  </a:cubicBezTo>
                  <a:cubicBezTo>
                    <a:pt x="5934" y="7699"/>
                    <a:pt x="6339" y="8596"/>
                    <a:pt x="6715" y="9523"/>
                  </a:cubicBezTo>
                  <a:cubicBezTo>
                    <a:pt x="6455" y="8567"/>
                    <a:pt x="6107" y="7641"/>
                    <a:pt x="5702" y="6715"/>
                  </a:cubicBezTo>
                  <a:cubicBezTo>
                    <a:pt x="5268" y="5818"/>
                    <a:pt x="4776" y="4950"/>
                    <a:pt x="4255" y="4110"/>
                  </a:cubicBezTo>
                  <a:cubicBezTo>
                    <a:pt x="3705" y="3271"/>
                    <a:pt x="3068" y="2489"/>
                    <a:pt x="2374" y="1795"/>
                  </a:cubicBezTo>
                  <a:cubicBezTo>
                    <a:pt x="1650" y="1071"/>
                    <a:pt x="869" y="46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4" name="Google Shape;2544;p19"/>
            <p:cNvSpPr/>
            <p:nvPr/>
          </p:nvSpPr>
          <p:spPr>
            <a:xfrm>
              <a:off x="364025" y="1518700"/>
              <a:ext cx="519525" cy="72575"/>
            </a:xfrm>
            <a:custGeom>
              <a:rect b="b" l="l" r="r" t="t"/>
              <a:pathLst>
                <a:path extrusionOk="0" h="2903" w="20781">
                  <a:moveTo>
                    <a:pt x="10100" y="1"/>
                  </a:moveTo>
                  <a:cubicBezTo>
                    <a:pt x="8663" y="1"/>
                    <a:pt x="7226" y="69"/>
                    <a:pt x="5789" y="239"/>
                  </a:cubicBezTo>
                  <a:cubicBezTo>
                    <a:pt x="4110" y="442"/>
                    <a:pt x="2431" y="731"/>
                    <a:pt x="724" y="1223"/>
                  </a:cubicBezTo>
                  <a:lnTo>
                    <a:pt x="666" y="1223"/>
                  </a:lnTo>
                  <a:cubicBezTo>
                    <a:pt x="203" y="1397"/>
                    <a:pt x="0" y="1889"/>
                    <a:pt x="145" y="2352"/>
                  </a:cubicBezTo>
                  <a:cubicBezTo>
                    <a:pt x="279" y="2688"/>
                    <a:pt x="603" y="2902"/>
                    <a:pt x="957" y="2902"/>
                  </a:cubicBezTo>
                  <a:cubicBezTo>
                    <a:pt x="1062" y="2902"/>
                    <a:pt x="1168" y="2884"/>
                    <a:pt x="1273" y="2844"/>
                  </a:cubicBezTo>
                  <a:lnTo>
                    <a:pt x="1302" y="2844"/>
                  </a:lnTo>
                  <a:cubicBezTo>
                    <a:pt x="2778" y="2294"/>
                    <a:pt x="4399" y="1831"/>
                    <a:pt x="5991" y="1513"/>
                  </a:cubicBezTo>
                  <a:cubicBezTo>
                    <a:pt x="7612" y="1194"/>
                    <a:pt x="9262" y="963"/>
                    <a:pt x="10911" y="876"/>
                  </a:cubicBezTo>
                  <a:cubicBezTo>
                    <a:pt x="11496" y="835"/>
                    <a:pt x="12084" y="816"/>
                    <a:pt x="12673" y="816"/>
                  </a:cubicBezTo>
                  <a:cubicBezTo>
                    <a:pt x="13747" y="816"/>
                    <a:pt x="14824" y="880"/>
                    <a:pt x="15889" y="992"/>
                  </a:cubicBezTo>
                  <a:cubicBezTo>
                    <a:pt x="17539" y="1166"/>
                    <a:pt x="19160" y="1571"/>
                    <a:pt x="20781" y="2034"/>
                  </a:cubicBezTo>
                  <a:cubicBezTo>
                    <a:pt x="19218" y="1426"/>
                    <a:pt x="17626" y="876"/>
                    <a:pt x="15947" y="587"/>
                  </a:cubicBezTo>
                  <a:cubicBezTo>
                    <a:pt x="14298" y="239"/>
                    <a:pt x="12590" y="37"/>
                    <a:pt x="10911" y="8"/>
                  </a:cubicBezTo>
                  <a:cubicBezTo>
                    <a:pt x="10641" y="3"/>
                    <a:pt x="10371" y="1"/>
                    <a:pt x="10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5" name="Google Shape;2545;p19"/>
            <p:cNvSpPr/>
            <p:nvPr/>
          </p:nvSpPr>
          <p:spPr>
            <a:xfrm>
              <a:off x="1172950" y="1431775"/>
              <a:ext cx="510150" cy="118250"/>
            </a:xfrm>
            <a:custGeom>
              <a:rect b="b" l="l" r="r" t="t"/>
              <a:pathLst>
                <a:path extrusionOk="0" h="4730" w="20406">
                  <a:moveTo>
                    <a:pt x="17106" y="1"/>
                  </a:moveTo>
                  <a:cubicBezTo>
                    <a:pt x="16201" y="1"/>
                    <a:pt x="15301" y="37"/>
                    <a:pt x="14385" y="99"/>
                  </a:cubicBezTo>
                  <a:cubicBezTo>
                    <a:pt x="12678" y="243"/>
                    <a:pt x="10999" y="475"/>
                    <a:pt x="9320" y="851"/>
                  </a:cubicBezTo>
                  <a:cubicBezTo>
                    <a:pt x="7671" y="1198"/>
                    <a:pt x="6050" y="1719"/>
                    <a:pt x="4458" y="2356"/>
                  </a:cubicBezTo>
                  <a:cubicBezTo>
                    <a:pt x="2895" y="2964"/>
                    <a:pt x="1419" y="3832"/>
                    <a:pt x="1" y="4729"/>
                  </a:cubicBezTo>
                  <a:cubicBezTo>
                    <a:pt x="1477" y="3948"/>
                    <a:pt x="3011" y="3224"/>
                    <a:pt x="4603" y="2761"/>
                  </a:cubicBezTo>
                  <a:cubicBezTo>
                    <a:pt x="6195" y="2269"/>
                    <a:pt x="7844" y="1893"/>
                    <a:pt x="9494" y="1690"/>
                  </a:cubicBezTo>
                  <a:cubicBezTo>
                    <a:pt x="10949" y="1508"/>
                    <a:pt x="12451" y="1397"/>
                    <a:pt x="13937" y="1397"/>
                  </a:cubicBezTo>
                  <a:cubicBezTo>
                    <a:pt x="14106" y="1397"/>
                    <a:pt x="14275" y="1398"/>
                    <a:pt x="14443" y="1401"/>
                  </a:cubicBezTo>
                  <a:cubicBezTo>
                    <a:pt x="16093" y="1401"/>
                    <a:pt x="17772" y="1546"/>
                    <a:pt x="19334" y="1806"/>
                  </a:cubicBezTo>
                  <a:lnTo>
                    <a:pt x="19421" y="1806"/>
                  </a:lnTo>
                  <a:cubicBezTo>
                    <a:pt x="19455" y="1810"/>
                    <a:pt x="19488" y="1812"/>
                    <a:pt x="19521" y="1812"/>
                  </a:cubicBezTo>
                  <a:cubicBezTo>
                    <a:pt x="19967" y="1812"/>
                    <a:pt x="20320" y="1456"/>
                    <a:pt x="20347" y="1025"/>
                  </a:cubicBezTo>
                  <a:cubicBezTo>
                    <a:pt x="20405" y="562"/>
                    <a:pt x="20058" y="127"/>
                    <a:pt x="19566" y="99"/>
                  </a:cubicBezTo>
                  <a:cubicBezTo>
                    <a:pt x="18732" y="30"/>
                    <a:pt x="17917" y="1"/>
                    <a:pt x="17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6" name="Google Shape;2546;p19"/>
            <p:cNvSpPr/>
            <p:nvPr/>
          </p:nvSpPr>
          <p:spPr>
            <a:xfrm>
              <a:off x="1204800" y="1678075"/>
              <a:ext cx="408825" cy="336925"/>
            </a:xfrm>
            <a:custGeom>
              <a:rect b="b" l="l" r="r" t="t"/>
              <a:pathLst>
                <a:path extrusionOk="0" h="13477" w="16353">
                  <a:moveTo>
                    <a:pt x="0" y="0"/>
                  </a:moveTo>
                  <a:lnTo>
                    <a:pt x="0" y="0"/>
                  </a:lnTo>
                  <a:cubicBezTo>
                    <a:pt x="1563" y="637"/>
                    <a:pt x="3068" y="1360"/>
                    <a:pt x="4457" y="2287"/>
                  </a:cubicBezTo>
                  <a:cubicBezTo>
                    <a:pt x="5847" y="3213"/>
                    <a:pt x="7178" y="4226"/>
                    <a:pt x="8394" y="5383"/>
                  </a:cubicBezTo>
                  <a:cubicBezTo>
                    <a:pt x="9609" y="6512"/>
                    <a:pt x="10738" y="7699"/>
                    <a:pt x="11780" y="9001"/>
                  </a:cubicBezTo>
                  <a:cubicBezTo>
                    <a:pt x="12822" y="10275"/>
                    <a:pt x="13806" y="11635"/>
                    <a:pt x="14587" y="13024"/>
                  </a:cubicBezTo>
                  <a:lnTo>
                    <a:pt x="14616" y="13053"/>
                  </a:lnTo>
                  <a:cubicBezTo>
                    <a:pt x="14616" y="13053"/>
                    <a:pt x="14645" y="13082"/>
                    <a:pt x="14645" y="13111"/>
                  </a:cubicBezTo>
                  <a:cubicBezTo>
                    <a:pt x="14824" y="13343"/>
                    <a:pt x="15090" y="13476"/>
                    <a:pt x="15363" y="13476"/>
                  </a:cubicBezTo>
                  <a:cubicBezTo>
                    <a:pt x="15533" y="13476"/>
                    <a:pt x="15705" y="13425"/>
                    <a:pt x="15861" y="13314"/>
                  </a:cubicBezTo>
                  <a:cubicBezTo>
                    <a:pt x="16237" y="13053"/>
                    <a:pt x="16353" y="12503"/>
                    <a:pt x="16063" y="12127"/>
                  </a:cubicBezTo>
                  <a:cubicBezTo>
                    <a:pt x="15050" y="10651"/>
                    <a:pt x="13951" y="9378"/>
                    <a:pt x="12764" y="8133"/>
                  </a:cubicBezTo>
                  <a:cubicBezTo>
                    <a:pt x="11577" y="6917"/>
                    <a:pt x="10304" y="5760"/>
                    <a:pt x="8944" y="4718"/>
                  </a:cubicBezTo>
                  <a:cubicBezTo>
                    <a:pt x="7612" y="3647"/>
                    <a:pt x="6165" y="2750"/>
                    <a:pt x="4689" y="1939"/>
                  </a:cubicBezTo>
                  <a:cubicBezTo>
                    <a:pt x="3213" y="1100"/>
                    <a:pt x="1621" y="52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7" name="Google Shape;2547;p19"/>
            <p:cNvSpPr/>
            <p:nvPr/>
          </p:nvSpPr>
          <p:spPr>
            <a:xfrm>
              <a:off x="1087575" y="1743200"/>
              <a:ext cx="167900" cy="496725"/>
            </a:xfrm>
            <a:custGeom>
              <a:rect b="b" l="l" r="r" t="t"/>
              <a:pathLst>
                <a:path extrusionOk="0" h="19869" w="6716">
                  <a:moveTo>
                    <a:pt x="1" y="0"/>
                  </a:moveTo>
                  <a:lnTo>
                    <a:pt x="1" y="0"/>
                  </a:lnTo>
                  <a:cubicBezTo>
                    <a:pt x="579" y="1534"/>
                    <a:pt x="1158" y="3097"/>
                    <a:pt x="1679" y="4660"/>
                  </a:cubicBezTo>
                  <a:cubicBezTo>
                    <a:pt x="2200" y="6252"/>
                    <a:pt x="2663" y="7814"/>
                    <a:pt x="3097" y="9406"/>
                  </a:cubicBezTo>
                  <a:cubicBezTo>
                    <a:pt x="3532" y="11027"/>
                    <a:pt x="3908" y="12619"/>
                    <a:pt x="4226" y="14240"/>
                  </a:cubicBezTo>
                  <a:cubicBezTo>
                    <a:pt x="4516" y="15832"/>
                    <a:pt x="4805" y="17481"/>
                    <a:pt x="4921" y="19044"/>
                  </a:cubicBezTo>
                  <a:lnTo>
                    <a:pt x="4921" y="19073"/>
                  </a:lnTo>
                  <a:cubicBezTo>
                    <a:pt x="4921" y="19102"/>
                    <a:pt x="4950" y="19131"/>
                    <a:pt x="4950" y="19160"/>
                  </a:cubicBezTo>
                  <a:cubicBezTo>
                    <a:pt x="5001" y="19572"/>
                    <a:pt x="5373" y="19869"/>
                    <a:pt x="5780" y="19869"/>
                  </a:cubicBezTo>
                  <a:cubicBezTo>
                    <a:pt x="5831" y="19869"/>
                    <a:pt x="5882" y="19864"/>
                    <a:pt x="5934" y="19855"/>
                  </a:cubicBezTo>
                  <a:cubicBezTo>
                    <a:pt x="6397" y="19768"/>
                    <a:pt x="6715" y="19334"/>
                    <a:pt x="6628" y="18871"/>
                  </a:cubicBezTo>
                  <a:cubicBezTo>
                    <a:pt x="6339" y="17134"/>
                    <a:pt x="5934" y="15542"/>
                    <a:pt x="5471" y="13921"/>
                  </a:cubicBezTo>
                  <a:cubicBezTo>
                    <a:pt x="5008" y="12330"/>
                    <a:pt x="4487" y="10738"/>
                    <a:pt x="3937" y="9175"/>
                  </a:cubicBezTo>
                  <a:cubicBezTo>
                    <a:pt x="3358" y="7583"/>
                    <a:pt x="2750" y="6049"/>
                    <a:pt x="2084" y="4515"/>
                  </a:cubicBezTo>
                  <a:cubicBezTo>
                    <a:pt x="1419" y="2981"/>
                    <a:pt x="724" y="1476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8" name="Google Shape;2548;p19"/>
            <p:cNvSpPr/>
            <p:nvPr/>
          </p:nvSpPr>
          <p:spPr>
            <a:xfrm>
              <a:off x="1060075" y="1054600"/>
              <a:ext cx="282950" cy="445500"/>
            </a:xfrm>
            <a:custGeom>
              <a:rect b="b" l="l" r="r" t="t"/>
              <a:pathLst>
                <a:path extrusionOk="0" h="17820" w="11318">
                  <a:moveTo>
                    <a:pt x="10359" y="0"/>
                  </a:moveTo>
                  <a:cubicBezTo>
                    <a:pt x="10152" y="0"/>
                    <a:pt x="9946" y="73"/>
                    <a:pt x="9783" y="222"/>
                  </a:cubicBezTo>
                  <a:cubicBezTo>
                    <a:pt x="8481" y="1438"/>
                    <a:pt x="7381" y="2711"/>
                    <a:pt x="6310" y="4072"/>
                  </a:cubicBezTo>
                  <a:cubicBezTo>
                    <a:pt x="5239" y="5403"/>
                    <a:pt x="4284" y="6821"/>
                    <a:pt x="3445" y="8297"/>
                  </a:cubicBezTo>
                  <a:cubicBezTo>
                    <a:pt x="2577" y="9773"/>
                    <a:pt x="1882" y="11336"/>
                    <a:pt x="1274" y="12928"/>
                  </a:cubicBezTo>
                  <a:cubicBezTo>
                    <a:pt x="666" y="14491"/>
                    <a:pt x="290" y="16170"/>
                    <a:pt x="1" y="17819"/>
                  </a:cubicBezTo>
                  <a:cubicBezTo>
                    <a:pt x="435" y="16170"/>
                    <a:pt x="927" y="14578"/>
                    <a:pt x="1679" y="13073"/>
                  </a:cubicBezTo>
                  <a:cubicBezTo>
                    <a:pt x="2403" y="11568"/>
                    <a:pt x="3213" y="10121"/>
                    <a:pt x="4168" y="8760"/>
                  </a:cubicBezTo>
                  <a:cubicBezTo>
                    <a:pt x="5124" y="7400"/>
                    <a:pt x="6166" y="6098"/>
                    <a:pt x="7294" y="4911"/>
                  </a:cubicBezTo>
                  <a:cubicBezTo>
                    <a:pt x="8394" y="3695"/>
                    <a:pt x="9639" y="2538"/>
                    <a:pt x="10883" y="1554"/>
                  </a:cubicBezTo>
                  <a:lnTo>
                    <a:pt x="10912" y="1525"/>
                  </a:lnTo>
                  <a:cubicBezTo>
                    <a:pt x="10912" y="1525"/>
                    <a:pt x="10941" y="1496"/>
                    <a:pt x="10970" y="1496"/>
                  </a:cubicBezTo>
                  <a:cubicBezTo>
                    <a:pt x="11317" y="1148"/>
                    <a:pt x="11317" y="627"/>
                    <a:pt x="10999" y="280"/>
                  </a:cubicBezTo>
                  <a:cubicBezTo>
                    <a:pt x="10829" y="95"/>
                    <a:pt x="10594" y="0"/>
                    <a:pt x="103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9" name="Google Shape;2549;p19"/>
            <p:cNvSpPr/>
            <p:nvPr/>
          </p:nvSpPr>
          <p:spPr>
            <a:xfrm>
              <a:off x="672250" y="1027500"/>
              <a:ext cx="309000" cy="426275"/>
            </a:xfrm>
            <a:custGeom>
              <a:rect b="b" l="l" r="r" t="t"/>
              <a:pathLst>
                <a:path extrusionOk="0" h="17051" w="12360">
                  <a:moveTo>
                    <a:pt x="968" y="0"/>
                  </a:moveTo>
                  <a:cubicBezTo>
                    <a:pt x="694" y="0"/>
                    <a:pt x="422" y="129"/>
                    <a:pt x="261" y="380"/>
                  </a:cubicBezTo>
                  <a:cubicBezTo>
                    <a:pt x="1" y="756"/>
                    <a:pt x="87" y="1306"/>
                    <a:pt x="493" y="1567"/>
                  </a:cubicBezTo>
                  <a:lnTo>
                    <a:pt x="522" y="1596"/>
                  </a:lnTo>
                  <a:cubicBezTo>
                    <a:pt x="1824" y="2493"/>
                    <a:pt x="3097" y="3564"/>
                    <a:pt x="4313" y="4693"/>
                  </a:cubicBezTo>
                  <a:cubicBezTo>
                    <a:pt x="5500" y="5821"/>
                    <a:pt x="6628" y="7037"/>
                    <a:pt x="7641" y="8339"/>
                  </a:cubicBezTo>
                  <a:cubicBezTo>
                    <a:pt x="8683" y="9613"/>
                    <a:pt x="9609" y="11002"/>
                    <a:pt x="10420" y="12449"/>
                  </a:cubicBezTo>
                  <a:cubicBezTo>
                    <a:pt x="11230" y="13896"/>
                    <a:pt x="11838" y="15488"/>
                    <a:pt x="12359" y="17051"/>
                  </a:cubicBezTo>
                  <a:cubicBezTo>
                    <a:pt x="11983" y="15430"/>
                    <a:pt x="11520" y="13809"/>
                    <a:pt x="10796" y="12275"/>
                  </a:cubicBezTo>
                  <a:cubicBezTo>
                    <a:pt x="10102" y="10742"/>
                    <a:pt x="9291" y="9237"/>
                    <a:pt x="8336" y="7818"/>
                  </a:cubicBezTo>
                  <a:cubicBezTo>
                    <a:pt x="7410" y="6400"/>
                    <a:pt x="6368" y="5069"/>
                    <a:pt x="5239" y="3795"/>
                  </a:cubicBezTo>
                  <a:cubicBezTo>
                    <a:pt x="4081" y="2522"/>
                    <a:pt x="2895" y="1306"/>
                    <a:pt x="1506" y="206"/>
                  </a:cubicBezTo>
                  <a:cubicBezTo>
                    <a:pt x="1506" y="177"/>
                    <a:pt x="1477" y="149"/>
                    <a:pt x="1448" y="149"/>
                  </a:cubicBezTo>
                  <a:cubicBezTo>
                    <a:pt x="1304" y="49"/>
                    <a:pt x="1136" y="0"/>
                    <a:pt x="9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0" name="Google Shape;2550;p19"/>
            <p:cNvSpPr/>
            <p:nvPr/>
          </p:nvSpPr>
          <p:spPr>
            <a:xfrm>
              <a:off x="520300" y="1311950"/>
              <a:ext cx="348050" cy="141125"/>
            </a:xfrm>
            <a:custGeom>
              <a:rect b="b" l="l" r="r" t="t"/>
              <a:pathLst>
                <a:path extrusionOk="0" h="5645" w="13922">
                  <a:moveTo>
                    <a:pt x="290" y="0"/>
                  </a:moveTo>
                  <a:cubicBezTo>
                    <a:pt x="145" y="0"/>
                    <a:pt x="1" y="116"/>
                    <a:pt x="1" y="261"/>
                  </a:cubicBezTo>
                  <a:cubicBezTo>
                    <a:pt x="1" y="434"/>
                    <a:pt x="116" y="550"/>
                    <a:pt x="290" y="579"/>
                  </a:cubicBezTo>
                  <a:cubicBezTo>
                    <a:pt x="1506" y="608"/>
                    <a:pt x="2721" y="782"/>
                    <a:pt x="3937" y="1013"/>
                  </a:cubicBezTo>
                  <a:cubicBezTo>
                    <a:pt x="5152" y="1274"/>
                    <a:pt x="6339" y="1592"/>
                    <a:pt x="7497" y="1997"/>
                  </a:cubicBezTo>
                  <a:cubicBezTo>
                    <a:pt x="8683" y="2402"/>
                    <a:pt x="9812" y="2923"/>
                    <a:pt x="10883" y="3531"/>
                  </a:cubicBezTo>
                  <a:cubicBezTo>
                    <a:pt x="11983" y="4110"/>
                    <a:pt x="12967" y="4863"/>
                    <a:pt x="13922" y="5644"/>
                  </a:cubicBezTo>
                  <a:cubicBezTo>
                    <a:pt x="12996" y="4805"/>
                    <a:pt x="12041" y="4023"/>
                    <a:pt x="10941" y="3387"/>
                  </a:cubicBezTo>
                  <a:cubicBezTo>
                    <a:pt x="9899" y="2750"/>
                    <a:pt x="8770" y="2171"/>
                    <a:pt x="7612" y="1737"/>
                  </a:cubicBezTo>
                  <a:cubicBezTo>
                    <a:pt x="6455" y="1274"/>
                    <a:pt x="5239" y="897"/>
                    <a:pt x="4024" y="608"/>
                  </a:cubicBezTo>
                  <a:cubicBezTo>
                    <a:pt x="2808" y="319"/>
                    <a:pt x="1592" y="87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1" name="Google Shape;2551;p19"/>
            <p:cNvSpPr/>
            <p:nvPr/>
          </p:nvSpPr>
          <p:spPr>
            <a:xfrm>
              <a:off x="455900" y="1578075"/>
              <a:ext cx="358200" cy="116475"/>
            </a:xfrm>
            <a:custGeom>
              <a:rect b="b" l="l" r="r" t="t"/>
              <a:pathLst>
                <a:path extrusionOk="0" h="4659" w="14328">
                  <a:moveTo>
                    <a:pt x="12961" y="0"/>
                  </a:moveTo>
                  <a:cubicBezTo>
                    <a:pt x="12172" y="0"/>
                    <a:pt x="11383" y="41"/>
                    <a:pt x="10594" y="151"/>
                  </a:cubicBezTo>
                  <a:cubicBezTo>
                    <a:pt x="9378" y="324"/>
                    <a:pt x="8134" y="556"/>
                    <a:pt x="6947" y="932"/>
                  </a:cubicBezTo>
                  <a:cubicBezTo>
                    <a:pt x="5760" y="1309"/>
                    <a:pt x="4574" y="1772"/>
                    <a:pt x="3445" y="2293"/>
                  </a:cubicBezTo>
                  <a:cubicBezTo>
                    <a:pt x="2316" y="2842"/>
                    <a:pt x="1216" y="3421"/>
                    <a:pt x="174" y="4145"/>
                  </a:cubicBezTo>
                  <a:lnTo>
                    <a:pt x="145" y="4145"/>
                  </a:lnTo>
                  <a:cubicBezTo>
                    <a:pt x="30" y="4232"/>
                    <a:pt x="1" y="4405"/>
                    <a:pt x="88" y="4550"/>
                  </a:cubicBezTo>
                  <a:cubicBezTo>
                    <a:pt x="140" y="4620"/>
                    <a:pt x="235" y="4658"/>
                    <a:pt x="328" y="4658"/>
                  </a:cubicBezTo>
                  <a:cubicBezTo>
                    <a:pt x="388" y="4658"/>
                    <a:pt x="447" y="4642"/>
                    <a:pt x="493" y="4608"/>
                  </a:cubicBezTo>
                  <a:cubicBezTo>
                    <a:pt x="1477" y="3884"/>
                    <a:pt x="2548" y="3248"/>
                    <a:pt x="3647" y="2669"/>
                  </a:cubicBezTo>
                  <a:cubicBezTo>
                    <a:pt x="4747" y="2119"/>
                    <a:pt x="5876" y="1627"/>
                    <a:pt x="7034" y="1222"/>
                  </a:cubicBezTo>
                  <a:cubicBezTo>
                    <a:pt x="8191" y="788"/>
                    <a:pt x="9407" y="498"/>
                    <a:pt x="10623" y="296"/>
                  </a:cubicBezTo>
                  <a:cubicBezTo>
                    <a:pt x="11838" y="64"/>
                    <a:pt x="13083" y="35"/>
                    <a:pt x="14327" y="35"/>
                  </a:cubicBezTo>
                  <a:cubicBezTo>
                    <a:pt x="13872" y="14"/>
                    <a:pt x="13416" y="0"/>
                    <a:pt x="129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2" name="Google Shape;2552;p19"/>
            <p:cNvSpPr/>
            <p:nvPr/>
          </p:nvSpPr>
          <p:spPr>
            <a:xfrm>
              <a:off x="1220725" y="1366200"/>
              <a:ext cx="359625" cy="106400"/>
            </a:xfrm>
            <a:custGeom>
              <a:rect b="b" l="l" r="r" t="t"/>
              <a:pathLst>
                <a:path extrusionOk="0" h="4256" w="14385">
                  <a:moveTo>
                    <a:pt x="14095" y="1"/>
                  </a:moveTo>
                  <a:cubicBezTo>
                    <a:pt x="12822" y="1"/>
                    <a:pt x="11577" y="117"/>
                    <a:pt x="10361" y="290"/>
                  </a:cubicBezTo>
                  <a:cubicBezTo>
                    <a:pt x="9117" y="493"/>
                    <a:pt x="7901" y="753"/>
                    <a:pt x="6686" y="1101"/>
                  </a:cubicBezTo>
                  <a:cubicBezTo>
                    <a:pt x="5499" y="1419"/>
                    <a:pt x="4341" y="1882"/>
                    <a:pt x="3213" y="2403"/>
                  </a:cubicBezTo>
                  <a:cubicBezTo>
                    <a:pt x="2055" y="2895"/>
                    <a:pt x="1013" y="3561"/>
                    <a:pt x="0" y="4255"/>
                  </a:cubicBezTo>
                  <a:cubicBezTo>
                    <a:pt x="1042" y="3590"/>
                    <a:pt x="2113" y="2982"/>
                    <a:pt x="3271" y="2519"/>
                  </a:cubicBezTo>
                  <a:cubicBezTo>
                    <a:pt x="4399" y="2056"/>
                    <a:pt x="5557" y="1651"/>
                    <a:pt x="6773" y="1361"/>
                  </a:cubicBezTo>
                  <a:cubicBezTo>
                    <a:pt x="7959" y="1072"/>
                    <a:pt x="9175" y="869"/>
                    <a:pt x="10390" y="725"/>
                  </a:cubicBezTo>
                  <a:cubicBezTo>
                    <a:pt x="11362" y="634"/>
                    <a:pt x="12316" y="561"/>
                    <a:pt x="13266" y="561"/>
                  </a:cubicBezTo>
                  <a:cubicBezTo>
                    <a:pt x="13533" y="561"/>
                    <a:pt x="13800" y="567"/>
                    <a:pt x="14066" y="580"/>
                  </a:cubicBezTo>
                  <a:lnTo>
                    <a:pt x="14095" y="580"/>
                  </a:lnTo>
                  <a:cubicBezTo>
                    <a:pt x="14240" y="580"/>
                    <a:pt x="14384" y="464"/>
                    <a:pt x="14384" y="290"/>
                  </a:cubicBezTo>
                  <a:cubicBezTo>
                    <a:pt x="14384" y="146"/>
                    <a:pt x="14240" y="1"/>
                    <a:pt x="14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3" name="Google Shape;2553;p19"/>
            <p:cNvSpPr/>
            <p:nvPr/>
          </p:nvSpPr>
          <p:spPr>
            <a:xfrm>
              <a:off x="1062975" y="1036450"/>
              <a:ext cx="96250" cy="362350"/>
            </a:xfrm>
            <a:custGeom>
              <a:rect b="b" l="l" r="r" t="t"/>
              <a:pathLst>
                <a:path extrusionOk="0" h="14494" w="3850">
                  <a:moveTo>
                    <a:pt x="3536" y="0"/>
                  </a:moveTo>
                  <a:cubicBezTo>
                    <a:pt x="3423" y="0"/>
                    <a:pt x="3314" y="65"/>
                    <a:pt x="3271" y="196"/>
                  </a:cubicBezTo>
                  <a:cubicBezTo>
                    <a:pt x="2837" y="1353"/>
                    <a:pt x="2432" y="2511"/>
                    <a:pt x="2084" y="3698"/>
                  </a:cubicBezTo>
                  <a:cubicBezTo>
                    <a:pt x="1737" y="4855"/>
                    <a:pt x="1419" y="6042"/>
                    <a:pt x="1158" y="7258"/>
                  </a:cubicBezTo>
                  <a:cubicBezTo>
                    <a:pt x="869" y="8444"/>
                    <a:pt x="637" y="9631"/>
                    <a:pt x="435" y="10847"/>
                  </a:cubicBezTo>
                  <a:cubicBezTo>
                    <a:pt x="232" y="12062"/>
                    <a:pt x="116" y="13278"/>
                    <a:pt x="1" y="14493"/>
                  </a:cubicBezTo>
                  <a:cubicBezTo>
                    <a:pt x="145" y="13278"/>
                    <a:pt x="319" y="12062"/>
                    <a:pt x="579" y="10876"/>
                  </a:cubicBezTo>
                  <a:cubicBezTo>
                    <a:pt x="811" y="9689"/>
                    <a:pt x="1100" y="8502"/>
                    <a:pt x="1419" y="7316"/>
                  </a:cubicBezTo>
                  <a:cubicBezTo>
                    <a:pt x="2084" y="4971"/>
                    <a:pt x="2866" y="2627"/>
                    <a:pt x="3792" y="398"/>
                  </a:cubicBezTo>
                  <a:cubicBezTo>
                    <a:pt x="3850" y="254"/>
                    <a:pt x="3792" y="80"/>
                    <a:pt x="3647" y="22"/>
                  </a:cubicBezTo>
                  <a:cubicBezTo>
                    <a:pt x="3611" y="8"/>
                    <a:pt x="3573" y="0"/>
                    <a:pt x="3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4" name="Google Shape;2554;p19"/>
            <p:cNvSpPr/>
            <p:nvPr/>
          </p:nvSpPr>
          <p:spPr>
            <a:xfrm>
              <a:off x="972525" y="1803250"/>
              <a:ext cx="66600" cy="369175"/>
            </a:xfrm>
            <a:custGeom>
              <a:rect b="b" l="l" r="r" t="t"/>
              <a:pathLst>
                <a:path extrusionOk="0" h="14767" w="2664">
                  <a:moveTo>
                    <a:pt x="2663" y="0"/>
                  </a:moveTo>
                  <a:cubicBezTo>
                    <a:pt x="2606" y="1245"/>
                    <a:pt x="2519" y="2460"/>
                    <a:pt x="2374" y="3676"/>
                  </a:cubicBezTo>
                  <a:cubicBezTo>
                    <a:pt x="2229" y="4892"/>
                    <a:pt x="2056" y="6078"/>
                    <a:pt x="1824" y="7294"/>
                  </a:cubicBezTo>
                  <a:cubicBezTo>
                    <a:pt x="1390" y="9696"/>
                    <a:pt x="811" y="12069"/>
                    <a:pt x="30" y="14385"/>
                  </a:cubicBezTo>
                  <a:cubicBezTo>
                    <a:pt x="1" y="14529"/>
                    <a:pt x="88" y="14703"/>
                    <a:pt x="232" y="14761"/>
                  </a:cubicBezTo>
                  <a:cubicBezTo>
                    <a:pt x="251" y="14765"/>
                    <a:pt x="270" y="14766"/>
                    <a:pt x="289" y="14766"/>
                  </a:cubicBezTo>
                  <a:cubicBezTo>
                    <a:pt x="419" y="14766"/>
                    <a:pt x="554" y="14684"/>
                    <a:pt x="580" y="14558"/>
                  </a:cubicBezTo>
                  <a:cubicBezTo>
                    <a:pt x="927" y="13372"/>
                    <a:pt x="1216" y="12156"/>
                    <a:pt x="1477" y="10969"/>
                  </a:cubicBezTo>
                  <a:cubicBezTo>
                    <a:pt x="1708" y="9754"/>
                    <a:pt x="1940" y="8567"/>
                    <a:pt x="2114" y="7352"/>
                  </a:cubicBezTo>
                  <a:cubicBezTo>
                    <a:pt x="2287" y="6136"/>
                    <a:pt x="2432" y="4892"/>
                    <a:pt x="2519" y="3676"/>
                  </a:cubicBezTo>
                  <a:cubicBezTo>
                    <a:pt x="2606" y="2460"/>
                    <a:pt x="2663" y="1245"/>
                    <a:pt x="26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5" name="Google Shape;2555;p19"/>
            <p:cNvSpPr/>
            <p:nvPr/>
          </p:nvSpPr>
          <p:spPr>
            <a:xfrm>
              <a:off x="1263400" y="1663600"/>
              <a:ext cx="337200" cy="167275"/>
            </a:xfrm>
            <a:custGeom>
              <a:rect b="b" l="l" r="r" t="t"/>
              <a:pathLst>
                <a:path extrusionOk="0" h="6691" w="13488">
                  <a:moveTo>
                    <a:pt x="1" y="0"/>
                  </a:moveTo>
                  <a:lnTo>
                    <a:pt x="1" y="0"/>
                  </a:lnTo>
                  <a:cubicBezTo>
                    <a:pt x="1216" y="203"/>
                    <a:pt x="2432" y="434"/>
                    <a:pt x="3590" y="869"/>
                  </a:cubicBezTo>
                  <a:cubicBezTo>
                    <a:pt x="4776" y="1274"/>
                    <a:pt x="5905" y="1766"/>
                    <a:pt x="6976" y="2345"/>
                  </a:cubicBezTo>
                  <a:cubicBezTo>
                    <a:pt x="8076" y="2924"/>
                    <a:pt x="9118" y="3560"/>
                    <a:pt x="10131" y="4284"/>
                  </a:cubicBezTo>
                  <a:cubicBezTo>
                    <a:pt x="11115" y="4978"/>
                    <a:pt x="12099" y="5760"/>
                    <a:pt x="12967" y="6599"/>
                  </a:cubicBezTo>
                  <a:cubicBezTo>
                    <a:pt x="12967" y="6599"/>
                    <a:pt x="12996" y="6628"/>
                    <a:pt x="12996" y="6628"/>
                  </a:cubicBezTo>
                  <a:cubicBezTo>
                    <a:pt x="13050" y="6668"/>
                    <a:pt x="13116" y="6690"/>
                    <a:pt x="13183" y="6690"/>
                  </a:cubicBezTo>
                  <a:cubicBezTo>
                    <a:pt x="13260" y="6690"/>
                    <a:pt x="13339" y="6661"/>
                    <a:pt x="13401" y="6599"/>
                  </a:cubicBezTo>
                  <a:cubicBezTo>
                    <a:pt x="13488" y="6483"/>
                    <a:pt x="13488" y="6281"/>
                    <a:pt x="13372" y="6194"/>
                  </a:cubicBezTo>
                  <a:cubicBezTo>
                    <a:pt x="12417" y="5355"/>
                    <a:pt x="11404" y="4602"/>
                    <a:pt x="10362" y="3908"/>
                  </a:cubicBezTo>
                  <a:cubicBezTo>
                    <a:pt x="9320" y="3242"/>
                    <a:pt x="8249" y="2634"/>
                    <a:pt x="7120" y="2084"/>
                  </a:cubicBezTo>
                  <a:cubicBezTo>
                    <a:pt x="5992" y="1534"/>
                    <a:pt x="4834" y="1100"/>
                    <a:pt x="3647" y="724"/>
                  </a:cubicBezTo>
                  <a:cubicBezTo>
                    <a:pt x="2461" y="348"/>
                    <a:pt x="1216" y="145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6" name="Google Shape;2556;p19"/>
            <p:cNvSpPr/>
            <p:nvPr/>
          </p:nvSpPr>
          <p:spPr>
            <a:xfrm>
              <a:off x="1177300" y="1730875"/>
              <a:ext cx="205525" cy="315975"/>
            </a:xfrm>
            <a:custGeom>
              <a:rect b="b" l="l" r="r" t="t"/>
              <a:pathLst>
                <a:path extrusionOk="0" h="12639" w="8221">
                  <a:moveTo>
                    <a:pt x="0" y="1"/>
                  </a:moveTo>
                  <a:lnTo>
                    <a:pt x="0" y="1"/>
                  </a:lnTo>
                  <a:cubicBezTo>
                    <a:pt x="956" y="811"/>
                    <a:pt x="1853" y="1680"/>
                    <a:pt x="2634" y="2635"/>
                  </a:cubicBezTo>
                  <a:cubicBezTo>
                    <a:pt x="3416" y="3590"/>
                    <a:pt x="4139" y="4603"/>
                    <a:pt x="4747" y="5645"/>
                  </a:cubicBezTo>
                  <a:cubicBezTo>
                    <a:pt x="5384" y="6716"/>
                    <a:pt x="5934" y="7815"/>
                    <a:pt x="6426" y="8944"/>
                  </a:cubicBezTo>
                  <a:cubicBezTo>
                    <a:pt x="6889" y="10073"/>
                    <a:pt x="7323" y="11231"/>
                    <a:pt x="7641" y="12417"/>
                  </a:cubicBezTo>
                  <a:cubicBezTo>
                    <a:pt x="7641" y="12417"/>
                    <a:pt x="7641" y="12417"/>
                    <a:pt x="7641" y="12446"/>
                  </a:cubicBezTo>
                  <a:cubicBezTo>
                    <a:pt x="7664" y="12560"/>
                    <a:pt x="7776" y="12638"/>
                    <a:pt x="7894" y="12638"/>
                  </a:cubicBezTo>
                  <a:cubicBezTo>
                    <a:pt x="7925" y="12638"/>
                    <a:pt x="7958" y="12632"/>
                    <a:pt x="7989" y="12620"/>
                  </a:cubicBezTo>
                  <a:cubicBezTo>
                    <a:pt x="8133" y="12562"/>
                    <a:pt x="8220" y="12417"/>
                    <a:pt x="8191" y="12273"/>
                  </a:cubicBezTo>
                  <a:cubicBezTo>
                    <a:pt x="7815" y="11057"/>
                    <a:pt x="7352" y="9899"/>
                    <a:pt x="6802" y="8771"/>
                  </a:cubicBezTo>
                  <a:cubicBezTo>
                    <a:pt x="6281" y="7642"/>
                    <a:pt x="5673" y="6542"/>
                    <a:pt x="4979" y="5500"/>
                  </a:cubicBezTo>
                  <a:cubicBezTo>
                    <a:pt x="4313" y="4458"/>
                    <a:pt x="3560" y="3474"/>
                    <a:pt x="2721" y="2548"/>
                  </a:cubicBezTo>
                  <a:cubicBezTo>
                    <a:pt x="1911" y="1593"/>
                    <a:pt x="985" y="78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7" name="Google Shape;2557;p19"/>
            <p:cNvSpPr/>
            <p:nvPr/>
          </p:nvSpPr>
          <p:spPr>
            <a:xfrm>
              <a:off x="675150" y="1720750"/>
              <a:ext cx="245300" cy="286300"/>
            </a:xfrm>
            <a:custGeom>
              <a:rect b="b" l="l" r="r" t="t"/>
              <a:pathLst>
                <a:path extrusionOk="0" h="11452" w="9812">
                  <a:moveTo>
                    <a:pt x="9812" y="1"/>
                  </a:moveTo>
                  <a:lnTo>
                    <a:pt x="9812" y="1"/>
                  </a:lnTo>
                  <a:cubicBezTo>
                    <a:pt x="8741" y="609"/>
                    <a:pt x="7670" y="1274"/>
                    <a:pt x="6715" y="2085"/>
                  </a:cubicBezTo>
                  <a:cubicBezTo>
                    <a:pt x="5760" y="2895"/>
                    <a:pt x="4863" y="3763"/>
                    <a:pt x="4081" y="4718"/>
                  </a:cubicBezTo>
                  <a:cubicBezTo>
                    <a:pt x="3271" y="5674"/>
                    <a:pt x="2518" y="6687"/>
                    <a:pt x="1853" y="7728"/>
                  </a:cubicBezTo>
                  <a:cubicBezTo>
                    <a:pt x="1158" y="8799"/>
                    <a:pt x="550" y="9870"/>
                    <a:pt x="58" y="11057"/>
                  </a:cubicBezTo>
                  <a:cubicBezTo>
                    <a:pt x="0" y="11202"/>
                    <a:pt x="58" y="11375"/>
                    <a:pt x="203" y="11433"/>
                  </a:cubicBezTo>
                  <a:cubicBezTo>
                    <a:pt x="234" y="11445"/>
                    <a:pt x="266" y="11451"/>
                    <a:pt x="298" y="11451"/>
                  </a:cubicBezTo>
                  <a:cubicBezTo>
                    <a:pt x="417" y="11451"/>
                    <a:pt x="534" y="11373"/>
                    <a:pt x="579" y="11259"/>
                  </a:cubicBezTo>
                  <a:cubicBezTo>
                    <a:pt x="1042" y="10131"/>
                    <a:pt x="1592" y="9031"/>
                    <a:pt x="2200" y="7960"/>
                  </a:cubicBezTo>
                  <a:cubicBezTo>
                    <a:pt x="2837" y="6889"/>
                    <a:pt x="3531" y="5876"/>
                    <a:pt x="4284" y="4892"/>
                  </a:cubicBezTo>
                  <a:cubicBezTo>
                    <a:pt x="5036" y="3937"/>
                    <a:pt x="5905" y="3040"/>
                    <a:pt x="6831" y="2200"/>
                  </a:cubicBezTo>
                  <a:cubicBezTo>
                    <a:pt x="7728" y="1361"/>
                    <a:pt x="8770" y="666"/>
                    <a:pt x="9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8" name="Google Shape;2558;p19"/>
            <p:cNvSpPr/>
            <p:nvPr/>
          </p:nvSpPr>
          <p:spPr>
            <a:xfrm>
              <a:off x="433475" y="1636100"/>
              <a:ext cx="447200" cy="278825"/>
            </a:xfrm>
            <a:custGeom>
              <a:rect b="b" l="l" r="r" t="t"/>
              <a:pathLst>
                <a:path extrusionOk="0" h="11153" w="17888">
                  <a:moveTo>
                    <a:pt x="17887" y="1"/>
                  </a:moveTo>
                  <a:lnTo>
                    <a:pt x="17887" y="1"/>
                  </a:lnTo>
                  <a:cubicBezTo>
                    <a:pt x="16237" y="290"/>
                    <a:pt x="14588" y="637"/>
                    <a:pt x="12996" y="1245"/>
                  </a:cubicBezTo>
                  <a:cubicBezTo>
                    <a:pt x="11433" y="1824"/>
                    <a:pt x="9870" y="2547"/>
                    <a:pt x="8394" y="3387"/>
                  </a:cubicBezTo>
                  <a:cubicBezTo>
                    <a:pt x="6918" y="4226"/>
                    <a:pt x="5500" y="5181"/>
                    <a:pt x="4168" y="6223"/>
                  </a:cubicBezTo>
                  <a:cubicBezTo>
                    <a:pt x="2808" y="7294"/>
                    <a:pt x="1534" y="8394"/>
                    <a:pt x="319" y="9696"/>
                  </a:cubicBezTo>
                  <a:cubicBezTo>
                    <a:pt x="319" y="9725"/>
                    <a:pt x="290" y="9725"/>
                    <a:pt x="290" y="9754"/>
                  </a:cubicBezTo>
                  <a:cubicBezTo>
                    <a:pt x="0" y="10130"/>
                    <a:pt x="58" y="10680"/>
                    <a:pt x="435" y="10970"/>
                  </a:cubicBezTo>
                  <a:cubicBezTo>
                    <a:pt x="594" y="11092"/>
                    <a:pt x="780" y="11153"/>
                    <a:pt x="963" y="11153"/>
                  </a:cubicBezTo>
                  <a:cubicBezTo>
                    <a:pt x="1211" y="11153"/>
                    <a:pt x="1455" y="11042"/>
                    <a:pt x="1621" y="10825"/>
                  </a:cubicBezTo>
                  <a:lnTo>
                    <a:pt x="1650" y="10796"/>
                  </a:lnTo>
                  <a:cubicBezTo>
                    <a:pt x="2634" y="9552"/>
                    <a:pt x="3792" y="8336"/>
                    <a:pt x="5008" y="7207"/>
                  </a:cubicBezTo>
                  <a:cubicBezTo>
                    <a:pt x="6194" y="6107"/>
                    <a:pt x="7497" y="5065"/>
                    <a:pt x="8857" y="4110"/>
                  </a:cubicBezTo>
                  <a:cubicBezTo>
                    <a:pt x="10217" y="3155"/>
                    <a:pt x="11664" y="2345"/>
                    <a:pt x="13169" y="1650"/>
                  </a:cubicBezTo>
                  <a:cubicBezTo>
                    <a:pt x="14674" y="927"/>
                    <a:pt x="16266" y="435"/>
                    <a:pt x="17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9" name="Google Shape;2559;p19"/>
            <p:cNvSpPr/>
            <p:nvPr/>
          </p:nvSpPr>
          <p:spPr>
            <a:xfrm>
              <a:off x="763425" y="1753325"/>
              <a:ext cx="217100" cy="476875"/>
            </a:xfrm>
            <a:custGeom>
              <a:rect b="b" l="l" r="r" t="t"/>
              <a:pathLst>
                <a:path extrusionOk="0" h="19075" w="8684">
                  <a:moveTo>
                    <a:pt x="8683" y="0"/>
                  </a:moveTo>
                  <a:cubicBezTo>
                    <a:pt x="7496" y="1187"/>
                    <a:pt x="6368" y="2431"/>
                    <a:pt x="5442" y="3850"/>
                  </a:cubicBezTo>
                  <a:cubicBezTo>
                    <a:pt x="4486" y="5239"/>
                    <a:pt x="3618" y="6715"/>
                    <a:pt x="2924" y="8278"/>
                  </a:cubicBezTo>
                  <a:cubicBezTo>
                    <a:pt x="2229" y="9812"/>
                    <a:pt x="1621" y="11404"/>
                    <a:pt x="1129" y="13053"/>
                  </a:cubicBezTo>
                  <a:cubicBezTo>
                    <a:pt x="637" y="14703"/>
                    <a:pt x="261" y="16324"/>
                    <a:pt x="29" y="18089"/>
                  </a:cubicBezTo>
                  <a:cubicBezTo>
                    <a:pt x="29" y="18118"/>
                    <a:pt x="29" y="18147"/>
                    <a:pt x="29" y="18176"/>
                  </a:cubicBezTo>
                  <a:cubicBezTo>
                    <a:pt x="0" y="18639"/>
                    <a:pt x="377" y="19044"/>
                    <a:pt x="840" y="19073"/>
                  </a:cubicBezTo>
                  <a:cubicBezTo>
                    <a:pt x="856" y="19074"/>
                    <a:pt x="873" y="19075"/>
                    <a:pt x="890" y="19075"/>
                  </a:cubicBezTo>
                  <a:cubicBezTo>
                    <a:pt x="1332" y="19075"/>
                    <a:pt x="1709" y="18709"/>
                    <a:pt x="1737" y="18263"/>
                  </a:cubicBezTo>
                  <a:lnTo>
                    <a:pt x="1737" y="18205"/>
                  </a:lnTo>
                  <a:cubicBezTo>
                    <a:pt x="1824" y="16642"/>
                    <a:pt x="2055" y="14963"/>
                    <a:pt x="2374" y="13372"/>
                  </a:cubicBezTo>
                  <a:cubicBezTo>
                    <a:pt x="2721" y="11751"/>
                    <a:pt x="3155" y="10159"/>
                    <a:pt x="3734" y="8596"/>
                  </a:cubicBezTo>
                  <a:cubicBezTo>
                    <a:pt x="4284" y="7033"/>
                    <a:pt x="4978" y="5528"/>
                    <a:pt x="5789" y="4081"/>
                  </a:cubicBezTo>
                  <a:cubicBezTo>
                    <a:pt x="6599" y="2605"/>
                    <a:pt x="7612" y="1274"/>
                    <a:pt x="8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0" name="Google Shape;2560;p19"/>
            <p:cNvSpPr/>
            <p:nvPr/>
          </p:nvSpPr>
          <p:spPr>
            <a:xfrm>
              <a:off x="574575" y="1156600"/>
              <a:ext cx="129550" cy="64925"/>
            </a:xfrm>
            <a:custGeom>
              <a:rect b="b" l="l" r="r" t="t"/>
              <a:pathLst>
                <a:path extrusionOk="0" h="2597" w="5182">
                  <a:moveTo>
                    <a:pt x="1180" y="0"/>
                  </a:moveTo>
                  <a:cubicBezTo>
                    <a:pt x="770" y="0"/>
                    <a:pt x="359" y="86"/>
                    <a:pt x="0" y="310"/>
                  </a:cubicBezTo>
                  <a:cubicBezTo>
                    <a:pt x="492" y="513"/>
                    <a:pt x="898" y="686"/>
                    <a:pt x="1303" y="889"/>
                  </a:cubicBezTo>
                  <a:lnTo>
                    <a:pt x="2518" y="1497"/>
                  </a:lnTo>
                  <a:cubicBezTo>
                    <a:pt x="3329" y="1873"/>
                    <a:pt x="4139" y="2307"/>
                    <a:pt x="5181" y="2596"/>
                  </a:cubicBezTo>
                  <a:cubicBezTo>
                    <a:pt x="4949" y="2075"/>
                    <a:pt x="4631" y="1699"/>
                    <a:pt x="4284" y="1323"/>
                  </a:cubicBezTo>
                  <a:cubicBezTo>
                    <a:pt x="3908" y="976"/>
                    <a:pt x="3502" y="686"/>
                    <a:pt x="3039" y="455"/>
                  </a:cubicBezTo>
                  <a:cubicBezTo>
                    <a:pt x="2576" y="223"/>
                    <a:pt x="2084" y="78"/>
                    <a:pt x="1534" y="21"/>
                  </a:cubicBezTo>
                  <a:cubicBezTo>
                    <a:pt x="1417" y="8"/>
                    <a:pt x="1299" y="0"/>
                    <a:pt x="11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1" name="Google Shape;2561;p19"/>
            <p:cNvSpPr/>
            <p:nvPr/>
          </p:nvSpPr>
          <p:spPr>
            <a:xfrm>
              <a:off x="944300" y="1053625"/>
              <a:ext cx="52850" cy="133900"/>
            </a:xfrm>
            <a:custGeom>
              <a:rect b="b" l="l" r="r" t="t"/>
              <a:pathLst>
                <a:path extrusionOk="0" h="5356" w="2114">
                  <a:moveTo>
                    <a:pt x="1" y="1"/>
                  </a:moveTo>
                  <a:lnTo>
                    <a:pt x="1" y="1"/>
                  </a:lnTo>
                  <a:cubicBezTo>
                    <a:pt x="175" y="493"/>
                    <a:pt x="319" y="927"/>
                    <a:pt x="464" y="1361"/>
                  </a:cubicBezTo>
                  <a:lnTo>
                    <a:pt x="811" y="2635"/>
                  </a:lnTo>
                  <a:cubicBezTo>
                    <a:pt x="1072" y="3532"/>
                    <a:pt x="1332" y="4400"/>
                    <a:pt x="1795" y="5355"/>
                  </a:cubicBezTo>
                  <a:cubicBezTo>
                    <a:pt x="2027" y="4863"/>
                    <a:pt x="2114" y="4342"/>
                    <a:pt x="2114" y="3850"/>
                  </a:cubicBezTo>
                  <a:cubicBezTo>
                    <a:pt x="2114" y="3329"/>
                    <a:pt x="2056" y="2837"/>
                    <a:pt x="1911" y="2345"/>
                  </a:cubicBezTo>
                  <a:cubicBezTo>
                    <a:pt x="1766" y="1853"/>
                    <a:pt x="1564" y="1361"/>
                    <a:pt x="1245" y="927"/>
                  </a:cubicBezTo>
                  <a:cubicBezTo>
                    <a:pt x="927" y="522"/>
                    <a:pt x="522" y="14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2" name="Google Shape;2562;p19"/>
            <p:cNvSpPr/>
            <p:nvPr/>
          </p:nvSpPr>
          <p:spPr>
            <a:xfrm>
              <a:off x="404525" y="1406725"/>
              <a:ext cx="141850" cy="29700"/>
            </a:xfrm>
            <a:custGeom>
              <a:rect b="b" l="l" r="r" t="t"/>
              <a:pathLst>
                <a:path extrusionOk="0" h="1188" w="5674">
                  <a:moveTo>
                    <a:pt x="2808" y="1"/>
                  </a:moveTo>
                  <a:cubicBezTo>
                    <a:pt x="2316" y="1"/>
                    <a:pt x="1795" y="59"/>
                    <a:pt x="1274" y="261"/>
                  </a:cubicBezTo>
                  <a:cubicBezTo>
                    <a:pt x="782" y="435"/>
                    <a:pt x="319" y="724"/>
                    <a:pt x="1" y="1187"/>
                  </a:cubicBezTo>
                  <a:cubicBezTo>
                    <a:pt x="551" y="1158"/>
                    <a:pt x="985" y="1129"/>
                    <a:pt x="1448" y="1129"/>
                  </a:cubicBezTo>
                  <a:lnTo>
                    <a:pt x="2808" y="1158"/>
                  </a:lnTo>
                  <a:cubicBezTo>
                    <a:pt x="3033" y="1158"/>
                    <a:pt x="3259" y="1160"/>
                    <a:pt x="3488" y="1160"/>
                  </a:cubicBezTo>
                  <a:cubicBezTo>
                    <a:pt x="4176" y="1160"/>
                    <a:pt x="4892" y="1144"/>
                    <a:pt x="5674" y="1014"/>
                  </a:cubicBezTo>
                  <a:cubicBezTo>
                    <a:pt x="5268" y="637"/>
                    <a:pt x="4805" y="435"/>
                    <a:pt x="4313" y="261"/>
                  </a:cubicBezTo>
                  <a:cubicBezTo>
                    <a:pt x="3821" y="116"/>
                    <a:pt x="3329" y="1"/>
                    <a:pt x="28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3" name="Google Shape;2563;p19"/>
            <p:cNvSpPr/>
            <p:nvPr/>
          </p:nvSpPr>
          <p:spPr>
            <a:xfrm>
              <a:off x="382825" y="1733400"/>
              <a:ext cx="111450" cy="88675"/>
            </a:xfrm>
            <a:custGeom>
              <a:rect b="b" l="l" r="r" t="t"/>
              <a:pathLst>
                <a:path extrusionOk="0" h="3547" w="4458">
                  <a:moveTo>
                    <a:pt x="4166" y="1"/>
                  </a:moveTo>
                  <a:cubicBezTo>
                    <a:pt x="3730" y="1"/>
                    <a:pt x="3327" y="100"/>
                    <a:pt x="2924" y="218"/>
                  </a:cubicBezTo>
                  <a:cubicBezTo>
                    <a:pt x="2461" y="392"/>
                    <a:pt x="1998" y="624"/>
                    <a:pt x="1563" y="913"/>
                  </a:cubicBezTo>
                  <a:cubicBezTo>
                    <a:pt x="1158" y="1231"/>
                    <a:pt x="782" y="1608"/>
                    <a:pt x="493" y="2042"/>
                  </a:cubicBezTo>
                  <a:cubicBezTo>
                    <a:pt x="203" y="2476"/>
                    <a:pt x="1" y="2997"/>
                    <a:pt x="29" y="3547"/>
                  </a:cubicBezTo>
                  <a:cubicBezTo>
                    <a:pt x="435" y="3199"/>
                    <a:pt x="782" y="2910"/>
                    <a:pt x="1158" y="2650"/>
                  </a:cubicBezTo>
                  <a:lnTo>
                    <a:pt x="2258" y="1839"/>
                  </a:lnTo>
                  <a:cubicBezTo>
                    <a:pt x="2982" y="1318"/>
                    <a:pt x="3734" y="797"/>
                    <a:pt x="4458" y="16"/>
                  </a:cubicBezTo>
                  <a:cubicBezTo>
                    <a:pt x="4359" y="5"/>
                    <a:pt x="4261" y="1"/>
                    <a:pt x="4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4" name="Google Shape;2564;p19"/>
            <p:cNvSpPr/>
            <p:nvPr/>
          </p:nvSpPr>
          <p:spPr>
            <a:xfrm>
              <a:off x="1362525" y="1219100"/>
              <a:ext cx="130275" cy="60300"/>
            </a:xfrm>
            <a:custGeom>
              <a:rect b="b" l="l" r="r" t="t"/>
              <a:pathLst>
                <a:path extrusionOk="0" h="2412" w="5211">
                  <a:moveTo>
                    <a:pt x="4014" y="0"/>
                  </a:moveTo>
                  <a:cubicBezTo>
                    <a:pt x="3910" y="0"/>
                    <a:pt x="3807" y="4"/>
                    <a:pt x="3705" y="10"/>
                  </a:cubicBezTo>
                  <a:cubicBezTo>
                    <a:pt x="3184" y="39"/>
                    <a:pt x="2692" y="125"/>
                    <a:pt x="2200" y="299"/>
                  </a:cubicBezTo>
                  <a:cubicBezTo>
                    <a:pt x="1737" y="502"/>
                    <a:pt x="1274" y="733"/>
                    <a:pt x="869" y="1080"/>
                  </a:cubicBezTo>
                  <a:cubicBezTo>
                    <a:pt x="464" y="1457"/>
                    <a:pt x="117" y="1891"/>
                    <a:pt x="1" y="2412"/>
                  </a:cubicBezTo>
                  <a:cubicBezTo>
                    <a:pt x="493" y="2180"/>
                    <a:pt x="927" y="2007"/>
                    <a:pt x="1332" y="1862"/>
                  </a:cubicBezTo>
                  <a:lnTo>
                    <a:pt x="2606" y="1399"/>
                  </a:lnTo>
                  <a:cubicBezTo>
                    <a:pt x="3445" y="1052"/>
                    <a:pt x="4313" y="762"/>
                    <a:pt x="5210" y="212"/>
                  </a:cubicBezTo>
                  <a:cubicBezTo>
                    <a:pt x="4820" y="52"/>
                    <a:pt x="4412" y="0"/>
                    <a:pt x="4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5" name="Google Shape;2565;p19"/>
            <p:cNvSpPr/>
            <p:nvPr/>
          </p:nvSpPr>
          <p:spPr>
            <a:xfrm>
              <a:off x="1475400" y="1624650"/>
              <a:ext cx="139675" cy="38975"/>
            </a:xfrm>
            <a:custGeom>
              <a:rect b="b" l="l" r="r" t="t"/>
              <a:pathLst>
                <a:path extrusionOk="0" h="1559" w="5587">
                  <a:moveTo>
                    <a:pt x="2066" y="1"/>
                  </a:moveTo>
                  <a:cubicBezTo>
                    <a:pt x="1846" y="1"/>
                    <a:pt x="1620" y="17"/>
                    <a:pt x="1390" y="53"/>
                  </a:cubicBezTo>
                  <a:cubicBezTo>
                    <a:pt x="898" y="140"/>
                    <a:pt x="377" y="343"/>
                    <a:pt x="1" y="748"/>
                  </a:cubicBezTo>
                  <a:cubicBezTo>
                    <a:pt x="522" y="806"/>
                    <a:pt x="956" y="864"/>
                    <a:pt x="1419" y="951"/>
                  </a:cubicBezTo>
                  <a:lnTo>
                    <a:pt x="2750" y="1211"/>
                  </a:lnTo>
                  <a:cubicBezTo>
                    <a:pt x="3648" y="1356"/>
                    <a:pt x="4516" y="1558"/>
                    <a:pt x="5587" y="1558"/>
                  </a:cubicBezTo>
                  <a:cubicBezTo>
                    <a:pt x="5268" y="1124"/>
                    <a:pt x="4834" y="835"/>
                    <a:pt x="4400" y="574"/>
                  </a:cubicBezTo>
                  <a:cubicBezTo>
                    <a:pt x="3937" y="343"/>
                    <a:pt x="3474" y="169"/>
                    <a:pt x="2953" y="82"/>
                  </a:cubicBezTo>
                  <a:cubicBezTo>
                    <a:pt x="2667" y="32"/>
                    <a:pt x="2371" y="1"/>
                    <a:pt x="20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6" name="Google Shape;2566;p19"/>
            <p:cNvSpPr/>
            <p:nvPr/>
          </p:nvSpPr>
          <p:spPr>
            <a:xfrm>
              <a:off x="1439950" y="1981250"/>
              <a:ext cx="73825" cy="122300"/>
            </a:xfrm>
            <a:custGeom>
              <a:rect b="b" l="l" r="r" t="t"/>
              <a:pathLst>
                <a:path extrusionOk="0" h="4892" w="2953">
                  <a:moveTo>
                    <a:pt x="1" y="0"/>
                  </a:moveTo>
                  <a:lnTo>
                    <a:pt x="1" y="0"/>
                  </a:lnTo>
                  <a:cubicBezTo>
                    <a:pt x="261" y="463"/>
                    <a:pt x="493" y="839"/>
                    <a:pt x="695" y="1245"/>
                  </a:cubicBezTo>
                  <a:lnTo>
                    <a:pt x="1332" y="2431"/>
                  </a:lnTo>
                  <a:cubicBezTo>
                    <a:pt x="1766" y="3242"/>
                    <a:pt x="2171" y="4052"/>
                    <a:pt x="2808" y="4891"/>
                  </a:cubicBezTo>
                  <a:cubicBezTo>
                    <a:pt x="2953" y="4370"/>
                    <a:pt x="2924" y="3849"/>
                    <a:pt x="2837" y="3357"/>
                  </a:cubicBezTo>
                  <a:cubicBezTo>
                    <a:pt x="2750" y="2865"/>
                    <a:pt x="2577" y="2373"/>
                    <a:pt x="2345" y="1910"/>
                  </a:cubicBezTo>
                  <a:cubicBezTo>
                    <a:pt x="2113" y="1447"/>
                    <a:pt x="1795" y="1042"/>
                    <a:pt x="1419" y="666"/>
                  </a:cubicBezTo>
                  <a:cubicBezTo>
                    <a:pt x="1014" y="347"/>
                    <a:pt x="522" y="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7" name="Google Shape;2567;p19"/>
            <p:cNvSpPr/>
            <p:nvPr/>
          </p:nvSpPr>
          <p:spPr>
            <a:xfrm>
              <a:off x="1078900" y="2070250"/>
              <a:ext cx="31850" cy="141100"/>
            </a:xfrm>
            <a:custGeom>
              <a:rect b="b" l="l" r="r" t="t"/>
              <a:pathLst>
                <a:path extrusionOk="0" h="5644" w="1274">
                  <a:moveTo>
                    <a:pt x="0" y="0"/>
                  </a:moveTo>
                  <a:cubicBezTo>
                    <a:pt x="29" y="550"/>
                    <a:pt x="58" y="984"/>
                    <a:pt x="87" y="1447"/>
                  </a:cubicBezTo>
                  <a:lnTo>
                    <a:pt x="116" y="2779"/>
                  </a:lnTo>
                  <a:cubicBezTo>
                    <a:pt x="145" y="3705"/>
                    <a:pt x="145" y="4602"/>
                    <a:pt x="377" y="5644"/>
                  </a:cubicBezTo>
                  <a:cubicBezTo>
                    <a:pt x="724" y="5239"/>
                    <a:pt x="926" y="4747"/>
                    <a:pt x="1071" y="4255"/>
                  </a:cubicBezTo>
                  <a:cubicBezTo>
                    <a:pt x="1216" y="3791"/>
                    <a:pt x="1274" y="3271"/>
                    <a:pt x="1274" y="2750"/>
                  </a:cubicBezTo>
                  <a:cubicBezTo>
                    <a:pt x="1245" y="2258"/>
                    <a:pt x="1158" y="1737"/>
                    <a:pt x="955" y="1245"/>
                  </a:cubicBezTo>
                  <a:cubicBezTo>
                    <a:pt x="753" y="753"/>
                    <a:pt x="463" y="289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8" name="Google Shape;2568;p19"/>
            <p:cNvSpPr/>
            <p:nvPr/>
          </p:nvSpPr>
          <p:spPr>
            <a:xfrm>
              <a:off x="571675" y="1869100"/>
              <a:ext cx="86125" cy="115050"/>
            </a:xfrm>
            <a:custGeom>
              <a:rect b="b" l="l" r="r" t="t"/>
              <a:pathLst>
                <a:path extrusionOk="0" h="4602" w="3445">
                  <a:moveTo>
                    <a:pt x="3445" y="0"/>
                  </a:moveTo>
                  <a:lnTo>
                    <a:pt x="3445" y="0"/>
                  </a:lnTo>
                  <a:cubicBezTo>
                    <a:pt x="2895" y="87"/>
                    <a:pt x="2461" y="347"/>
                    <a:pt x="2027" y="608"/>
                  </a:cubicBezTo>
                  <a:cubicBezTo>
                    <a:pt x="1621" y="926"/>
                    <a:pt x="1245" y="1273"/>
                    <a:pt x="927" y="1679"/>
                  </a:cubicBezTo>
                  <a:cubicBezTo>
                    <a:pt x="608" y="2084"/>
                    <a:pt x="348" y="2518"/>
                    <a:pt x="203" y="3039"/>
                  </a:cubicBezTo>
                  <a:cubicBezTo>
                    <a:pt x="58" y="3531"/>
                    <a:pt x="1" y="4110"/>
                    <a:pt x="174" y="4602"/>
                  </a:cubicBezTo>
                  <a:cubicBezTo>
                    <a:pt x="464" y="4168"/>
                    <a:pt x="724" y="3791"/>
                    <a:pt x="1014" y="3444"/>
                  </a:cubicBezTo>
                  <a:lnTo>
                    <a:pt x="1824" y="2373"/>
                  </a:lnTo>
                  <a:cubicBezTo>
                    <a:pt x="2374" y="1650"/>
                    <a:pt x="2953" y="926"/>
                    <a:pt x="3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9" name="Google Shape;2569;p19"/>
            <p:cNvSpPr/>
            <p:nvPr/>
          </p:nvSpPr>
          <p:spPr>
            <a:xfrm>
              <a:off x="760525" y="12547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0" y="1101"/>
                  </a:cubicBezTo>
                  <a:cubicBezTo>
                    <a:pt x="869" y="1101"/>
                    <a:pt x="1100" y="869"/>
                    <a:pt x="1100" y="551"/>
                  </a:cubicBezTo>
                  <a:cubicBezTo>
                    <a:pt x="1100" y="261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0" name="Google Shape;2570;p19"/>
            <p:cNvSpPr/>
            <p:nvPr/>
          </p:nvSpPr>
          <p:spPr>
            <a:xfrm>
              <a:off x="983375" y="124102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1" y="1101"/>
                  </a:cubicBezTo>
                  <a:cubicBezTo>
                    <a:pt x="869" y="1101"/>
                    <a:pt x="1101" y="869"/>
                    <a:pt x="1101" y="551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1" name="Google Shape;2571;p19"/>
            <p:cNvSpPr/>
            <p:nvPr/>
          </p:nvSpPr>
          <p:spPr>
            <a:xfrm>
              <a:off x="1288000" y="1321350"/>
              <a:ext cx="26800" cy="27525"/>
            </a:xfrm>
            <a:custGeom>
              <a:rect b="b" l="l" r="r" t="t"/>
              <a:pathLst>
                <a:path extrusionOk="0" h="1101" w="1072">
                  <a:moveTo>
                    <a:pt x="522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22" y="1100"/>
                  </a:cubicBezTo>
                  <a:cubicBezTo>
                    <a:pt x="840" y="1100"/>
                    <a:pt x="1072" y="840"/>
                    <a:pt x="1072" y="550"/>
                  </a:cubicBezTo>
                  <a:cubicBezTo>
                    <a:pt x="1072" y="232"/>
                    <a:pt x="840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2" name="Google Shape;2572;p19"/>
            <p:cNvSpPr/>
            <p:nvPr/>
          </p:nvSpPr>
          <p:spPr>
            <a:xfrm>
              <a:off x="1375550" y="16021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61" y="0"/>
                    <a:pt x="1" y="232"/>
                    <a:pt x="1" y="550"/>
                  </a:cubicBezTo>
                  <a:cubicBezTo>
                    <a:pt x="1" y="840"/>
                    <a:pt x="261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3" name="Google Shape;2573;p19"/>
            <p:cNvSpPr/>
            <p:nvPr/>
          </p:nvSpPr>
          <p:spPr>
            <a:xfrm>
              <a:off x="1219275" y="1906875"/>
              <a:ext cx="31125" cy="27250"/>
            </a:xfrm>
            <a:custGeom>
              <a:rect b="b" l="l" r="r" t="t"/>
              <a:pathLst>
                <a:path extrusionOk="0" h="1090" w="1245">
                  <a:moveTo>
                    <a:pt x="614" y="1"/>
                  </a:moveTo>
                  <a:cubicBezTo>
                    <a:pt x="565" y="1"/>
                    <a:pt x="514" y="8"/>
                    <a:pt x="463" y="23"/>
                  </a:cubicBezTo>
                  <a:cubicBezTo>
                    <a:pt x="174" y="110"/>
                    <a:pt x="0" y="428"/>
                    <a:pt x="87" y="718"/>
                  </a:cubicBezTo>
                  <a:cubicBezTo>
                    <a:pt x="157" y="951"/>
                    <a:pt x="377" y="1090"/>
                    <a:pt x="611" y="1090"/>
                  </a:cubicBezTo>
                  <a:cubicBezTo>
                    <a:pt x="668" y="1090"/>
                    <a:pt x="725" y="1082"/>
                    <a:pt x="782" y="1065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2" y="160"/>
                    <a:pt x="849" y="1"/>
                    <a:pt x="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4" name="Google Shape;2574;p19"/>
            <p:cNvSpPr/>
            <p:nvPr/>
          </p:nvSpPr>
          <p:spPr>
            <a:xfrm>
              <a:off x="1370500" y="1866300"/>
              <a:ext cx="31125" cy="27325"/>
            </a:xfrm>
            <a:custGeom>
              <a:rect b="b" l="l" r="r" t="t"/>
              <a:pathLst>
                <a:path extrusionOk="0" h="1093" w="1245">
                  <a:moveTo>
                    <a:pt x="631" y="0"/>
                  </a:moveTo>
                  <a:cubicBezTo>
                    <a:pt x="576" y="0"/>
                    <a:pt x="520" y="8"/>
                    <a:pt x="463" y="25"/>
                  </a:cubicBezTo>
                  <a:cubicBezTo>
                    <a:pt x="174" y="112"/>
                    <a:pt x="0" y="430"/>
                    <a:pt x="87" y="720"/>
                  </a:cubicBezTo>
                  <a:cubicBezTo>
                    <a:pt x="180" y="953"/>
                    <a:pt x="386" y="1092"/>
                    <a:pt x="614" y="1092"/>
                  </a:cubicBezTo>
                  <a:cubicBezTo>
                    <a:pt x="669" y="1092"/>
                    <a:pt x="725" y="1084"/>
                    <a:pt x="782" y="1067"/>
                  </a:cubicBezTo>
                  <a:cubicBezTo>
                    <a:pt x="1071" y="980"/>
                    <a:pt x="1245" y="662"/>
                    <a:pt x="1158" y="372"/>
                  </a:cubicBezTo>
                  <a:cubicBezTo>
                    <a:pt x="1065" y="139"/>
                    <a:pt x="859" y="0"/>
                    <a:pt x="6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5" name="Google Shape;2575;p19"/>
            <p:cNvSpPr/>
            <p:nvPr/>
          </p:nvSpPr>
          <p:spPr>
            <a:xfrm>
              <a:off x="940700" y="1935825"/>
              <a:ext cx="30400" cy="27900"/>
            </a:xfrm>
            <a:custGeom>
              <a:rect b="b" l="l" r="r" t="t"/>
              <a:pathLst>
                <a:path extrusionOk="0" h="1116" w="1216">
                  <a:moveTo>
                    <a:pt x="588" y="0"/>
                  </a:moveTo>
                  <a:cubicBezTo>
                    <a:pt x="537" y="0"/>
                    <a:pt x="485" y="7"/>
                    <a:pt x="434" y="23"/>
                  </a:cubicBezTo>
                  <a:cubicBezTo>
                    <a:pt x="145" y="138"/>
                    <a:pt x="0" y="428"/>
                    <a:pt x="87" y="717"/>
                  </a:cubicBezTo>
                  <a:cubicBezTo>
                    <a:pt x="159" y="956"/>
                    <a:pt x="388" y="1116"/>
                    <a:pt x="628" y="1116"/>
                  </a:cubicBezTo>
                  <a:cubicBezTo>
                    <a:pt x="679" y="1116"/>
                    <a:pt x="731" y="1109"/>
                    <a:pt x="782" y="1094"/>
                  </a:cubicBezTo>
                  <a:cubicBezTo>
                    <a:pt x="1071" y="978"/>
                    <a:pt x="1216" y="688"/>
                    <a:pt x="1129" y="399"/>
                  </a:cubicBezTo>
                  <a:cubicBezTo>
                    <a:pt x="1057" y="160"/>
                    <a:pt x="828" y="0"/>
                    <a:pt x="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6" name="Google Shape;2576;p19"/>
            <p:cNvSpPr/>
            <p:nvPr/>
          </p:nvSpPr>
          <p:spPr>
            <a:xfrm>
              <a:off x="722175" y="1754200"/>
              <a:ext cx="31150" cy="27925"/>
            </a:xfrm>
            <a:custGeom>
              <a:rect b="b" l="l" r="r" t="t"/>
              <a:pathLst>
                <a:path extrusionOk="0" h="1117" w="1246">
                  <a:moveTo>
                    <a:pt x="615" y="1"/>
                  </a:moveTo>
                  <a:cubicBezTo>
                    <a:pt x="565" y="1"/>
                    <a:pt x="514" y="8"/>
                    <a:pt x="464" y="23"/>
                  </a:cubicBezTo>
                  <a:cubicBezTo>
                    <a:pt x="174" y="139"/>
                    <a:pt x="1" y="428"/>
                    <a:pt x="87" y="718"/>
                  </a:cubicBezTo>
                  <a:cubicBezTo>
                    <a:pt x="159" y="956"/>
                    <a:pt x="388" y="1116"/>
                    <a:pt x="629" y="1116"/>
                  </a:cubicBezTo>
                  <a:cubicBezTo>
                    <a:pt x="680" y="1116"/>
                    <a:pt x="731" y="1109"/>
                    <a:pt x="782" y="1094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3" y="161"/>
                    <a:pt x="849" y="1"/>
                    <a:pt x="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7" name="Google Shape;2577;p19"/>
            <p:cNvSpPr/>
            <p:nvPr/>
          </p:nvSpPr>
          <p:spPr>
            <a:xfrm>
              <a:off x="695400" y="1427100"/>
              <a:ext cx="31150" cy="27325"/>
            </a:xfrm>
            <a:custGeom>
              <a:rect b="b" l="l" r="r" t="t"/>
              <a:pathLst>
                <a:path extrusionOk="0" h="1093" w="1246">
                  <a:moveTo>
                    <a:pt x="634" y="0"/>
                  </a:moveTo>
                  <a:cubicBezTo>
                    <a:pt x="578" y="0"/>
                    <a:pt x="520" y="8"/>
                    <a:pt x="464" y="25"/>
                  </a:cubicBezTo>
                  <a:cubicBezTo>
                    <a:pt x="174" y="112"/>
                    <a:pt x="1" y="430"/>
                    <a:pt x="116" y="720"/>
                  </a:cubicBezTo>
                  <a:cubicBezTo>
                    <a:pt x="186" y="953"/>
                    <a:pt x="388" y="1092"/>
                    <a:pt x="615" y="1092"/>
                  </a:cubicBezTo>
                  <a:cubicBezTo>
                    <a:pt x="670" y="1092"/>
                    <a:pt x="726" y="1084"/>
                    <a:pt x="782" y="1067"/>
                  </a:cubicBezTo>
                  <a:cubicBezTo>
                    <a:pt x="1072" y="980"/>
                    <a:pt x="1245" y="662"/>
                    <a:pt x="1158" y="372"/>
                  </a:cubicBezTo>
                  <a:cubicBezTo>
                    <a:pt x="1088" y="139"/>
                    <a:pt x="868" y="0"/>
                    <a:pt x="6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78" name="Google Shape;2578;p19"/>
          <p:cNvGrpSpPr/>
          <p:nvPr/>
        </p:nvGrpSpPr>
        <p:grpSpPr>
          <a:xfrm rot="-5400000">
            <a:off x="1286277" y="-718209"/>
            <a:ext cx="2644005" cy="1296217"/>
            <a:chOff x="489925" y="2700450"/>
            <a:chExt cx="1889250" cy="926200"/>
          </a:xfrm>
        </p:grpSpPr>
        <p:sp>
          <p:nvSpPr>
            <p:cNvPr id="2579" name="Google Shape;2579;p1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0" name="Google Shape;2580;p1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1" name="Google Shape;2581;p1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2" name="Google Shape;2582;p1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3" name="Google Shape;2583;p1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4" name="Google Shape;2584;p1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5" name="Google Shape;2585;p1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6" name="Google Shape;2586;p1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587" name="Google Shape;2587;p19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6">
  <p:cSld name="TITLE_ONLY_3">
    <p:spTree>
      <p:nvGrpSpPr>
        <p:cNvPr id="2588" name="Shape 2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9" name="Google Shape;2589;p20"/>
          <p:cNvGrpSpPr/>
          <p:nvPr/>
        </p:nvGrpSpPr>
        <p:grpSpPr>
          <a:xfrm>
            <a:off x="187940" y="238966"/>
            <a:ext cx="2644005" cy="1296217"/>
            <a:chOff x="489925" y="2700450"/>
            <a:chExt cx="1889250" cy="926200"/>
          </a:xfrm>
        </p:grpSpPr>
        <p:sp>
          <p:nvSpPr>
            <p:cNvPr id="2590" name="Google Shape;2590;p2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1" name="Google Shape;2591;p2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2" name="Google Shape;2592;p2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3" name="Google Shape;2593;p2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4" name="Google Shape;2594;p2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5" name="Google Shape;2595;p2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6" name="Google Shape;2596;p2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7" name="Google Shape;2597;p2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598" name="Google Shape;2598;p20"/>
          <p:cNvGrpSpPr/>
          <p:nvPr/>
        </p:nvGrpSpPr>
        <p:grpSpPr>
          <a:xfrm rot="5400000">
            <a:off x="-1214135" y="3067716"/>
            <a:ext cx="2644005" cy="1296217"/>
            <a:chOff x="489925" y="2700450"/>
            <a:chExt cx="1889250" cy="926200"/>
          </a:xfrm>
        </p:grpSpPr>
        <p:sp>
          <p:nvSpPr>
            <p:cNvPr id="2599" name="Google Shape;2599;p2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0" name="Google Shape;2600;p2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1" name="Google Shape;2601;p2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2" name="Google Shape;2602;p2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3" name="Google Shape;2603;p2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4" name="Google Shape;2604;p2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5" name="Google Shape;2605;p2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6" name="Google Shape;2606;p2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07" name="Google Shape;2607;p20"/>
          <p:cNvGrpSpPr/>
          <p:nvPr/>
        </p:nvGrpSpPr>
        <p:grpSpPr>
          <a:xfrm rot="5400000">
            <a:off x="7035040" y="2269841"/>
            <a:ext cx="2644005" cy="1296217"/>
            <a:chOff x="489925" y="2700450"/>
            <a:chExt cx="1889250" cy="926200"/>
          </a:xfrm>
        </p:grpSpPr>
        <p:sp>
          <p:nvSpPr>
            <p:cNvPr id="2608" name="Google Shape;2608;p2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9" name="Google Shape;2609;p2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0" name="Google Shape;2610;p2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1" name="Google Shape;2611;p2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2" name="Google Shape;2612;p2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3" name="Google Shape;2613;p2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4" name="Google Shape;2614;p2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5" name="Google Shape;2615;p2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16" name="Google Shape;2616;p20"/>
          <p:cNvGrpSpPr/>
          <p:nvPr/>
        </p:nvGrpSpPr>
        <p:grpSpPr>
          <a:xfrm>
            <a:off x="6160265" y="-626299"/>
            <a:ext cx="2644005" cy="2044495"/>
            <a:chOff x="489925" y="2561550"/>
            <a:chExt cx="1889250" cy="1460875"/>
          </a:xfrm>
        </p:grpSpPr>
        <p:sp>
          <p:nvSpPr>
            <p:cNvPr id="2617" name="Google Shape;2617;p20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8" name="Google Shape;2618;p20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9" name="Google Shape;2619;p20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0" name="Google Shape;2620;p2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1" name="Google Shape;2621;p2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2" name="Google Shape;2622;p2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3" name="Google Shape;2623;p2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4" name="Google Shape;2624;p2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5" name="Google Shape;2625;p20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6" name="Google Shape;2626;p2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7" name="Google Shape;2627;p2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8" name="Google Shape;2628;p2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29" name="Google Shape;2629;p20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7">
  <p:cSld name="TITLE_ONLY_4">
    <p:spTree>
      <p:nvGrpSpPr>
        <p:cNvPr id="2630" name="Shape 2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1" name="Google Shape;2631;p21"/>
          <p:cNvGrpSpPr/>
          <p:nvPr/>
        </p:nvGrpSpPr>
        <p:grpSpPr>
          <a:xfrm>
            <a:off x="-210760" y="-763024"/>
            <a:ext cx="2644005" cy="2044495"/>
            <a:chOff x="489925" y="2561550"/>
            <a:chExt cx="1889250" cy="1460875"/>
          </a:xfrm>
        </p:grpSpPr>
        <p:sp>
          <p:nvSpPr>
            <p:cNvPr id="2632" name="Google Shape;2632;p21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3" name="Google Shape;2633;p21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4" name="Google Shape;2634;p21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5" name="Google Shape;2635;p2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6" name="Google Shape;2636;p2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7" name="Google Shape;2637;p2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8" name="Google Shape;2638;p2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9" name="Google Shape;2639;p2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0" name="Google Shape;2640;p21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1" name="Google Shape;2641;p2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2" name="Google Shape;2642;p2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3" name="Google Shape;2643;p2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44" name="Google Shape;2644;p21"/>
          <p:cNvGrpSpPr/>
          <p:nvPr/>
        </p:nvGrpSpPr>
        <p:grpSpPr>
          <a:xfrm>
            <a:off x="6436340" y="238966"/>
            <a:ext cx="2644005" cy="1296217"/>
            <a:chOff x="489925" y="2700450"/>
            <a:chExt cx="1889250" cy="926200"/>
          </a:xfrm>
        </p:grpSpPr>
        <p:sp>
          <p:nvSpPr>
            <p:cNvPr id="2645" name="Google Shape;2645;p2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6" name="Google Shape;2646;p2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7" name="Google Shape;2647;p2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8" name="Google Shape;2648;p2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9" name="Google Shape;2649;p2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0" name="Google Shape;2650;p2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1" name="Google Shape;2651;p2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2" name="Google Shape;2652;p2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53" name="Google Shape;2653;p21"/>
          <p:cNvGrpSpPr/>
          <p:nvPr/>
        </p:nvGrpSpPr>
        <p:grpSpPr>
          <a:xfrm rot="-5400000">
            <a:off x="7471115" y="2672966"/>
            <a:ext cx="2644005" cy="1296217"/>
            <a:chOff x="489925" y="2700450"/>
            <a:chExt cx="1889250" cy="926200"/>
          </a:xfrm>
        </p:grpSpPr>
        <p:sp>
          <p:nvSpPr>
            <p:cNvPr id="2654" name="Google Shape;2654;p2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5" name="Google Shape;2655;p2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6" name="Google Shape;2656;p2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7" name="Google Shape;2657;p2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8" name="Google Shape;2658;p2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9" name="Google Shape;2659;p2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0" name="Google Shape;2660;p2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1" name="Google Shape;2661;p2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62" name="Google Shape;2662;p21"/>
          <p:cNvGrpSpPr/>
          <p:nvPr/>
        </p:nvGrpSpPr>
        <p:grpSpPr>
          <a:xfrm rot="-5400000">
            <a:off x="-88118" y="3697401"/>
            <a:ext cx="1528079" cy="1021775"/>
            <a:chOff x="489925" y="2700450"/>
            <a:chExt cx="1091875" cy="730100"/>
          </a:xfrm>
        </p:grpSpPr>
        <p:sp>
          <p:nvSpPr>
            <p:cNvPr id="2663" name="Google Shape;2663;p2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4" name="Google Shape;2664;p2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5" name="Google Shape;2665;p2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6" name="Google Shape;2666;p2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7" name="Google Shape;2667;p2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8" name="Google Shape;2668;p2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69" name="Google Shape;2669;p21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8">
  <p:cSld name="TITLE_ONLY_4_1">
    <p:spTree>
      <p:nvGrpSpPr>
        <p:cNvPr id="2670" name="Shape 2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71" name="Google Shape;2671;p22"/>
          <p:cNvGrpSpPr/>
          <p:nvPr/>
        </p:nvGrpSpPr>
        <p:grpSpPr>
          <a:xfrm>
            <a:off x="450289" y="-881325"/>
            <a:ext cx="1821563" cy="1669075"/>
            <a:chOff x="2974625" y="1117900"/>
            <a:chExt cx="1009400" cy="924900"/>
          </a:xfrm>
        </p:grpSpPr>
        <p:sp>
          <p:nvSpPr>
            <p:cNvPr id="2672" name="Google Shape;2672;p22"/>
            <p:cNvSpPr/>
            <p:nvPr/>
          </p:nvSpPr>
          <p:spPr>
            <a:xfrm>
              <a:off x="3274200" y="1623800"/>
              <a:ext cx="193200" cy="330700"/>
            </a:xfrm>
            <a:custGeom>
              <a:rect b="b" l="l" r="r" t="t"/>
              <a:pathLst>
                <a:path extrusionOk="0" h="13228" w="7728">
                  <a:moveTo>
                    <a:pt x="7728" y="0"/>
                  </a:moveTo>
                  <a:cubicBezTo>
                    <a:pt x="7294" y="435"/>
                    <a:pt x="6859" y="898"/>
                    <a:pt x="6425" y="1332"/>
                  </a:cubicBezTo>
                  <a:lnTo>
                    <a:pt x="5789" y="2055"/>
                  </a:lnTo>
                  <a:cubicBezTo>
                    <a:pt x="5586" y="2287"/>
                    <a:pt x="5354" y="2518"/>
                    <a:pt x="5181" y="2750"/>
                  </a:cubicBezTo>
                  <a:cubicBezTo>
                    <a:pt x="4776" y="3242"/>
                    <a:pt x="4370" y="3734"/>
                    <a:pt x="4023" y="4255"/>
                  </a:cubicBezTo>
                  <a:cubicBezTo>
                    <a:pt x="3820" y="4516"/>
                    <a:pt x="3618" y="4747"/>
                    <a:pt x="3473" y="5008"/>
                  </a:cubicBezTo>
                  <a:lnTo>
                    <a:pt x="2952" y="5818"/>
                  </a:lnTo>
                  <a:cubicBezTo>
                    <a:pt x="2258" y="6889"/>
                    <a:pt x="1650" y="7989"/>
                    <a:pt x="1158" y="9146"/>
                  </a:cubicBezTo>
                  <a:cubicBezTo>
                    <a:pt x="897" y="9754"/>
                    <a:pt x="666" y="10333"/>
                    <a:pt x="463" y="10941"/>
                  </a:cubicBezTo>
                  <a:cubicBezTo>
                    <a:pt x="289" y="11549"/>
                    <a:pt x="116" y="12156"/>
                    <a:pt x="29" y="12851"/>
                  </a:cubicBezTo>
                  <a:cubicBezTo>
                    <a:pt x="0" y="13025"/>
                    <a:pt x="145" y="13198"/>
                    <a:pt x="318" y="13227"/>
                  </a:cubicBezTo>
                  <a:cubicBezTo>
                    <a:pt x="492" y="13227"/>
                    <a:pt x="666" y="13111"/>
                    <a:pt x="666" y="12909"/>
                  </a:cubicBezTo>
                  <a:lnTo>
                    <a:pt x="695" y="12909"/>
                  </a:lnTo>
                  <a:cubicBezTo>
                    <a:pt x="753" y="12330"/>
                    <a:pt x="868" y="11693"/>
                    <a:pt x="1042" y="11114"/>
                  </a:cubicBezTo>
                  <a:cubicBezTo>
                    <a:pt x="1187" y="10507"/>
                    <a:pt x="1389" y="9928"/>
                    <a:pt x="1621" y="9349"/>
                  </a:cubicBezTo>
                  <a:cubicBezTo>
                    <a:pt x="2055" y="8191"/>
                    <a:pt x="2605" y="7062"/>
                    <a:pt x="3213" y="5992"/>
                  </a:cubicBezTo>
                  <a:lnTo>
                    <a:pt x="3705" y="5181"/>
                  </a:lnTo>
                  <a:cubicBezTo>
                    <a:pt x="3849" y="4921"/>
                    <a:pt x="4052" y="4660"/>
                    <a:pt x="4226" y="4400"/>
                  </a:cubicBezTo>
                  <a:cubicBezTo>
                    <a:pt x="4544" y="3879"/>
                    <a:pt x="4920" y="3358"/>
                    <a:pt x="5297" y="2866"/>
                  </a:cubicBezTo>
                  <a:cubicBezTo>
                    <a:pt x="5499" y="2605"/>
                    <a:pt x="5702" y="2374"/>
                    <a:pt x="5875" y="2113"/>
                  </a:cubicBezTo>
                  <a:lnTo>
                    <a:pt x="6483" y="1390"/>
                  </a:lnTo>
                  <a:cubicBezTo>
                    <a:pt x="6888" y="927"/>
                    <a:pt x="7323" y="464"/>
                    <a:pt x="77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3" name="Google Shape;2673;p22"/>
            <p:cNvSpPr/>
            <p:nvPr/>
          </p:nvSpPr>
          <p:spPr>
            <a:xfrm>
              <a:off x="3055675" y="1572825"/>
              <a:ext cx="377725" cy="68450"/>
            </a:xfrm>
            <a:custGeom>
              <a:rect b="b" l="l" r="r" t="t"/>
              <a:pathLst>
                <a:path extrusionOk="0" h="2738" w="15109">
                  <a:moveTo>
                    <a:pt x="10094" y="1"/>
                  </a:moveTo>
                  <a:cubicBezTo>
                    <a:pt x="9886" y="1"/>
                    <a:pt x="9677" y="4"/>
                    <a:pt x="9465" y="14"/>
                  </a:cubicBezTo>
                  <a:cubicBezTo>
                    <a:pt x="9146" y="14"/>
                    <a:pt x="8828" y="14"/>
                    <a:pt x="8509" y="42"/>
                  </a:cubicBezTo>
                  <a:lnTo>
                    <a:pt x="7583" y="129"/>
                  </a:lnTo>
                  <a:cubicBezTo>
                    <a:pt x="6310" y="245"/>
                    <a:pt x="5065" y="448"/>
                    <a:pt x="3821" y="766"/>
                  </a:cubicBezTo>
                  <a:cubicBezTo>
                    <a:pt x="3213" y="911"/>
                    <a:pt x="2605" y="1084"/>
                    <a:pt x="1997" y="1316"/>
                  </a:cubicBezTo>
                  <a:cubicBezTo>
                    <a:pt x="1390" y="1547"/>
                    <a:pt x="811" y="1779"/>
                    <a:pt x="232" y="2126"/>
                  </a:cubicBezTo>
                  <a:lnTo>
                    <a:pt x="203" y="2126"/>
                  </a:lnTo>
                  <a:cubicBezTo>
                    <a:pt x="58" y="2213"/>
                    <a:pt x="0" y="2416"/>
                    <a:pt x="116" y="2589"/>
                  </a:cubicBezTo>
                  <a:cubicBezTo>
                    <a:pt x="171" y="2681"/>
                    <a:pt x="272" y="2738"/>
                    <a:pt x="383" y="2738"/>
                  </a:cubicBezTo>
                  <a:cubicBezTo>
                    <a:pt x="448" y="2738"/>
                    <a:pt x="515" y="2719"/>
                    <a:pt x="579" y="2676"/>
                  </a:cubicBezTo>
                  <a:cubicBezTo>
                    <a:pt x="1071" y="2358"/>
                    <a:pt x="1650" y="2097"/>
                    <a:pt x="2229" y="1866"/>
                  </a:cubicBezTo>
                  <a:cubicBezTo>
                    <a:pt x="2779" y="1605"/>
                    <a:pt x="3358" y="1432"/>
                    <a:pt x="3966" y="1229"/>
                  </a:cubicBezTo>
                  <a:cubicBezTo>
                    <a:pt x="5152" y="882"/>
                    <a:pt x="6368" y="621"/>
                    <a:pt x="7612" y="448"/>
                  </a:cubicBezTo>
                  <a:lnTo>
                    <a:pt x="8538" y="332"/>
                  </a:lnTo>
                  <a:cubicBezTo>
                    <a:pt x="8857" y="303"/>
                    <a:pt x="9146" y="274"/>
                    <a:pt x="9465" y="245"/>
                  </a:cubicBezTo>
                  <a:cubicBezTo>
                    <a:pt x="10101" y="187"/>
                    <a:pt x="10709" y="187"/>
                    <a:pt x="11346" y="187"/>
                  </a:cubicBezTo>
                  <a:cubicBezTo>
                    <a:pt x="11452" y="178"/>
                    <a:pt x="11558" y="174"/>
                    <a:pt x="11664" y="174"/>
                  </a:cubicBezTo>
                  <a:cubicBezTo>
                    <a:pt x="11876" y="174"/>
                    <a:pt x="12089" y="187"/>
                    <a:pt x="12301" y="187"/>
                  </a:cubicBezTo>
                  <a:lnTo>
                    <a:pt x="13227" y="216"/>
                  </a:lnTo>
                  <a:cubicBezTo>
                    <a:pt x="13864" y="245"/>
                    <a:pt x="14472" y="303"/>
                    <a:pt x="15108" y="332"/>
                  </a:cubicBezTo>
                  <a:cubicBezTo>
                    <a:pt x="14472" y="274"/>
                    <a:pt x="13864" y="187"/>
                    <a:pt x="13227" y="129"/>
                  </a:cubicBezTo>
                  <a:lnTo>
                    <a:pt x="12301" y="71"/>
                  </a:lnTo>
                  <a:cubicBezTo>
                    <a:pt x="11983" y="42"/>
                    <a:pt x="11664" y="14"/>
                    <a:pt x="11346" y="14"/>
                  </a:cubicBezTo>
                  <a:cubicBezTo>
                    <a:pt x="10921" y="14"/>
                    <a:pt x="10510" y="1"/>
                    <a:pt x="100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4" name="Google Shape;2674;p22"/>
            <p:cNvSpPr/>
            <p:nvPr/>
          </p:nvSpPr>
          <p:spPr>
            <a:xfrm>
              <a:off x="3145400" y="1317350"/>
              <a:ext cx="311875" cy="222550"/>
            </a:xfrm>
            <a:custGeom>
              <a:rect b="b" l="l" r="r" t="t"/>
              <a:pathLst>
                <a:path extrusionOk="0" h="8902" w="12475">
                  <a:moveTo>
                    <a:pt x="315" y="1"/>
                  </a:moveTo>
                  <a:cubicBezTo>
                    <a:pt x="176" y="1"/>
                    <a:pt x="53" y="109"/>
                    <a:pt x="29" y="276"/>
                  </a:cubicBezTo>
                  <a:cubicBezTo>
                    <a:pt x="0" y="450"/>
                    <a:pt x="116" y="624"/>
                    <a:pt x="290" y="653"/>
                  </a:cubicBezTo>
                  <a:lnTo>
                    <a:pt x="319" y="653"/>
                  </a:lnTo>
                  <a:cubicBezTo>
                    <a:pt x="869" y="768"/>
                    <a:pt x="1476" y="971"/>
                    <a:pt x="2055" y="1173"/>
                  </a:cubicBezTo>
                  <a:cubicBezTo>
                    <a:pt x="2634" y="1405"/>
                    <a:pt x="3184" y="1637"/>
                    <a:pt x="3763" y="1926"/>
                  </a:cubicBezTo>
                  <a:cubicBezTo>
                    <a:pt x="4863" y="2476"/>
                    <a:pt x="5933" y="3142"/>
                    <a:pt x="6946" y="3836"/>
                  </a:cubicBezTo>
                  <a:lnTo>
                    <a:pt x="7699" y="4415"/>
                  </a:lnTo>
                  <a:cubicBezTo>
                    <a:pt x="7959" y="4589"/>
                    <a:pt x="8191" y="4791"/>
                    <a:pt x="8423" y="4994"/>
                  </a:cubicBezTo>
                  <a:cubicBezTo>
                    <a:pt x="8944" y="5370"/>
                    <a:pt x="9378" y="5804"/>
                    <a:pt x="9841" y="6209"/>
                  </a:cubicBezTo>
                  <a:cubicBezTo>
                    <a:pt x="10101" y="6412"/>
                    <a:pt x="10304" y="6644"/>
                    <a:pt x="10535" y="6875"/>
                  </a:cubicBezTo>
                  <a:lnTo>
                    <a:pt x="11201" y="7541"/>
                  </a:lnTo>
                  <a:cubicBezTo>
                    <a:pt x="11635" y="7975"/>
                    <a:pt x="12040" y="8438"/>
                    <a:pt x="12475" y="8901"/>
                  </a:cubicBezTo>
                  <a:cubicBezTo>
                    <a:pt x="12069" y="8438"/>
                    <a:pt x="11664" y="7946"/>
                    <a:pt x="11259" y="7483"/>
                  </a:cubicBezTo>
                  <a:lnTo>
                    <a:pt x="10622" y="6788"/>
                  </a:lnTo>
                  <a:cubicBezTo>
                    <a:pt x="10420" y="6557"/>
                    <a:pt x="10188" y="6325"/>
                    <a:pt x="9957" y="6094"/>
                  </a:cubicBezTo>
                  <a:cubicBezTo>
                    <a:pt x="9522" y="5660"/>
                    <a:pt x="9088" y="5197"/>
                    <a:pt x="8596" y="4791"/>
                  </a:cubicBezTo>
                  <a:cubicBezTo>
                    <a:pt x="8365" y="4589"/>
                    <a:pt x="8133" y="4357"/>
                    <a:pt x="7873" y="4184"/>
                  </a:cubicBezTo>
                  <a:lnTo>
                    <a:pt x="7149" y="3576"/>
                  </a:lnTo>
                  <a:cubicBezTo>
                    <a:pt x="6136" y="2823"/>
                    <a:pt x="5094" y="2100"/>
                    <a:pt x="3994" y="1492"/>
                  </a:cubicBezTo>
                  <a:cubicBezTo>
                    <a:pt x="3415" y="1173"/>
                    <a:pt x="2866" y="884"/>
                    <a:pt x="2258" y="653"/>
                  </a:cubicBezTo>
                  <a:cubicBezTo>
                    <a:pt x="1679" y="392"/>
                    <a:pt x="1100" y="161"/>
                    <a:pt x="434" y="16"/>
                  </a:cubicBezTo>
                  <a:lnTo>
                    <a:pt x="405" y="16"/>
                  </a:lnTo>
                  <a:cubicBezTo>
                    <a:pt x="375" y="6"/>
                    <a:pt x="345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5" name="Google Shape;2675;p22"/>
            <p:cNvSpPr/>
            <p:nvPr/>
          </p:nvSpPr>
          <p:spPr>
            <a:xfrm>
              <a:off x="2974625" y="1429875"/>
              <a:ext cx="447925" cy="106400"/>
            </a:xfrm>
            <a:custGeom>
              <a:rect b="b" l="l" r="r" t="t"/>
              <a:pathLst>
                <a:path extrusionOk="0" h="4256" w="17917">
                  <a:moveTo>
                    <a:pt x="3069" y="1"/>
                  </a:moveTo>
                  <a:cubicBezTo>
                    <a:pt x="2866" y="1"/>
                    <a:pt x="2692" y="1"/>
                    <a:pt x="2490" y="30"/>
                  </a:cubicBezTo>
                  <a:cubicBezTo>
                    <a:pt x="2287" y="30"/>
                    <a:pt x="2114" y="30"/>
                    <a:pt x="1911" y="59"/>
                  </a:cubicBezTo>
                  <a:cubicBezTo>
                    <a:pt x="1737" y="59"/>
                    <a:pt x="1535" y="59"/>
                    <a:pt x="1332" y="88"/>
                  </a:cubicBezTo>
                  <a:cubicBezTo>
                    <a:pt x="1130" y="117"/>
                    <a:pt x="956" y="146"/>
                    <a:pt x="724" y="175"/>
                  </a:cubicBezTo>
                  <a:cubicBezTo>
                    <a:pt x="695" y="175"/>
                    <a:pt x="666" y="203"/>
                    <a:pt x="666" y="203"/>
                  </a:cubicBezTo>
                  <a:cubicBezTo>
                    <a:pt x="232" y="319"/>
                    <a:pt x="1" y="753"/>
                    <a:pt x="117" y="1159"/>
                  </a:cubicBezTo>
                  <a:cubicBezTo>
                    <a:pt x="212" y="1493"/>
                    <a:pt x="525" y="1709"/>
                    <a:pt x="859" y="1709"/>
                  </a:cubicBezTo>
                  <a:cubicBezTo>
                    <a:pt x="930" y="1709"/>
                    <a:pt x="1001" y="1700"/>
                    <a:pt x="1072" y="1680"/>
                  </a:cubicBezTo>
                  <a:lnTo>
                    <a:pt x="1101" y="1680"/>
                  </a:lnTo>
                  <a:cubicBezTo>
                    <a:pt x="1216" y="1651"/>
                    <a:pt x="1390" y="1622"/>
                    <a:pt x="1564" y="1593"/>
                  </a:cubicBezTo>
                  <a:cubicBezTo>
                    <a:pt x="1737" y="1535"/>
                    <a:pt x="1911" y="1535"/>
                    <a:pt x="2085" y="1506"/>
                  </a:cubicBezTo>
                  <a:cubicBezTo>
                    <a:pt x="2229" y="1448"/>
                    <a:pt x="2432" y="1448"/>
                    <a:pt x="2606" y="1419"/>
                  </a:cubicBezTo>
                  <a:cubicBezTo>
                    <a:pt x="2779" y="1390"/>
                    <a:pt x="2953" y="1390"/>
                    <a:pt x="3127" y="1361"/>
                  </a:cubicBezTo>
                  <a:lnTo>
                    <a:pt x="3648" y="1332"/>
                  </a:lnTo>
                  <a:lnTo>
                    <a:pt x="4197" y="1303"/>
                  </a:lnTo>
                  <a:cubicBezTo>
                    <a:pt x="4313" y="1294"/>
                    <a:pt x="4429" y="1290"/>
                    <a:pt x="4546" y="1290"/>
                  </a:cubicBezTo>
                  <a:cubicBezTo>
                    <a:pt x="4780" y="1290"/>
                    <a:pt x="5018" y="1303"/>
                    <a:pt x="5268" y="1303"/>
                  </a:cubicBezTo>
                  <a:cubicBezTo>
                    <a:pt x="6687" y="1303"/>
                    <a:pt x="8134" y="1448"/>
                    <a:pt x="9552" y="1708"/>
                  </a:cubicBezTo>
                  <a:lnTo>
                    <a:pt x="10623" y="1911"/>
                  </a:lnTo>
                  <a:cubicBezTo>
                    <a:pt x="10970" y="1969"/>
                    <a:pt x="11317" y="2056"/>
                    <a:pt x="11694" y="2143"/>
                  </a:cubicBezTo>
                  <a:cubicBezTo>
                    <a:pt x="12041" y="2229"/>
                    <a:pt x="12388" y="2316"/>
                    <a:pt x="12736" y="2403"/>
                  </a:cubicBezTo>
                  <a:lnTo>
                    <a:pt x="13777" y="2721"/>
                  </a:lnTo>
                  <a:cubicBezTo>
                    <a:pt x="14154" y="2808"/>
                    <a:pt x="14501" y="2953"/>
                    <a:pt x="14819" y="3069"/>
                  </a:cubicBezTo>
                  <a:lnTo>
                    <a:pt x="15861" y="3445"/>
                  </a:lnTo>
                  <a:cubicBezTo>
                    <a:pt x="16556" y="3706"/>
                    <a:pt x="17222" y="3995"/>
                    <a:pt x="17916" y="4255"/>
                  </a:cubicBezTo>
                  <a:cubicBezTo>
                    <a:pt x="17251" y="3937"/>
                    <a:pt x="16614" y="3590"/>
                    <a:pt x="15948" y="3242"/>
                  </a:cubicBezTo>
                  <a:lnTo>
                    <a:pt x="14935" y="2808"/>
                  </a:lnTo>
                  <a:cubicBezTo>
                    <a:pt x="14617" y="2635"/>
                    <a:pt x="14269" y="2490"/>
                    <a:pt x="13922" y="2374"/>
                  </a:cubicBezTo>
                  <a:lnTo>
                    <a:pt x="12880" y="1940"/>
                  </a:lnTo>
                  <a:cubicBezTo>
                    <a:pt x="12562" y="1824"/>
                    <a:pt x="12186" y="1708"/>
                    <a:pt x="11838" y="1593"/>
                  </a:cubicBezTo>
                  <a:cubicBezTo>
                    <a:pt x="11491" y="1477"/>
                    <a:pt x="11144" y="1332"/>
                    <a:pt x="10796" y="1245"/>
                  </a:cubicBezTo>
                  <a:lnTo>
                    <a:pt x="9726" y="927"/>
                  </a:lnTo>
                  <a:cubicBezTo>
                    <a:pt x="8278" y="580"/>
                    <a:pt x="6802" y="290"/>
                    <a:pt x="5326" y="146"/>
                  </a:cubicBezTo>
                  <a:cubicBezTo>
                    <a:pt x="4950" y="88"/>
                    <a:pt x="4574" y="59"/>
                    <a:pt x="4197" y="59"/>
                  </a:cubicBezTo>
                  <a:lnTo>
                    <a:pt x="3619" y="30"/>
                  </a:lnTo>
                  <a:lnTo>
                    <a:pt x="306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6" name="Google Shape;2676;p22"/>
            <p:cNvSpPr/>
            <p:nvPr/>
          </p:nvSpPr>
          <p:spPr>
            <a:xfrm>
              <a:off x="3115000" y="1524925"/>
              <a:ext cx="246775" cy="27900"/>
            </a:xfrm>
            <a:custGeom>
              <a:rect b="b" l="l" r="r" t="t"/>
              <a:pathLst>
                <a:path extrusionOk="0" h="1116" w="9871">
                  <a:moveTo>
                    <a:pt x="3819" y="0"/>
                  </a:moveTo>
                  <a:cubicBezTo>
                    <a:pt x="3489" y="0"/>
                    <a:pt x="3161" y="7"/>
                    <a:pt x="2837" y="19"/>
                  </a:cubicBezTo>
                  <a:cubicBezTo>
                    <a:pt x="2027" y="19"/>
                    <a:pt x="1245" y="77"/>
                    <a:pt x="435" y="222"/>
                  </a:cubicBezTo>
                  <a:cubicBezTo>
                    <a:pt x="406" y="222"/>
                    <a:pt x="406" y="251"/>
                    <a:pt x="377" y="251"/>
                  </a:cubicBezTo>
                  <a:cubicBezTo>
                    <a:pt x="145" y="309"/>
                    <a:pt x="1" y="540"/>
                    <a:pt x="59" y="801"/>
                  </a:cubicBezTo>
                  <a:cubicBezTo>
                    <a:pt x="128" y="986"/>
                    <a:pt x="290" y="1116"/>
                    <a:pt x="471" y="1116"/>
                  </a:cubicBezTo>
                  <a:cubicBezTo>
                    <a:pt x="516" y="1116"/>
                    <a:pt x="562" y="1108"/>
                    <a:pt x="608" y="1090"/>
                  </a:cubicBezTo>
                  <a:lnTo>
                    <a:pt x="637" y="1090"/>
                  </a:lnTo>
                  <a:cubicBezTo>
                    <a:pt x="1332" y="888"/>
                    <a:pt x="2113" y="772"/>
                    <a:pt x="2895" y="656"/>
                  </a:cubicBezTo>
                  <a:cubicBezTo>
                    <a:pt x="3647" y="569"/>
                    <a:pt x="4429" y="511"/>
                    <a:pt x="5210" y="511"/>
                  </a:cubicBezTo>
                  <a:cubicBezTo>
                    <a:pt x="5496" y="501"/>
                    <a:pt x="5782" y="494"/>
                    <a:pt x="6068" y="494"/>
                  </a:cubicBezTo>
                  <a:cubicBezTo>
                    <a:pt x="6564" y="494"/>
                    <a:pt x="7059" y="514"/>
                    <a:pt x="7555" y="569"/>
                  </a:cubicBezTo>
                  <a:cubicBezTo>
                    <a:pt x="8336" y="627"/>
                    <a:pt x="9089" y="743"/>
                    <a:pt x="9870" y="859"/>
                  </a:cubicBezTo>
                  <a:cubicBezTo>
                    <a:pt x="9118" y="656"/>
                    <a:pt x="8365" y="482"/>
                    <a:pt x="7584" y="338"/>
                  </a:cubicBezTo>
                  <a:cubicBezTo>
                    <a:pt x="6802" y="193"/>
                    <a:pt x="6021" y="106"/>
                    <a:pt x="5210" y="48"/>
                  </a:cubicBezTo>
                  <a:cubicBezTo>
                    <a:pt x="4753" y="14"/>
                    <a:pt x="4285" y="0"/>
                    <a:pt x="38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7" name="Google Shape;2677;p22"/>
            <p:cNvSpPr/>
            <p:nvPr/>
          </p:nvSpPr>
          <p:spPr>
            <a:xfrm>
              <a:off x="3528875" y="1673000"/>
              <a:ext cx="55750" cy="235175"/>
            </a:xfrm>
            <a:custGeom>
              <a:rect b="b" l="l" r="r" t="t"/>
              <a:pathLst>
                <a:path extrusionOk="0" h="9407" w="2230">
                  <a:moveTo>
                    <a:pt x="1" y="1"/>
                  </a:moveTo>
                  <a:lnTo>
                    <a:pt x="1" y="1"/>
                  </a:lnTo>
                  <a:cubicBezTo>
                    <a:pt x="261" y="724"/>
                    <a:pt x="522" y="1448"/>
                    <a:pt x="695" y="2171"/>
                  </a:cubicBezTo>
                  <a:cubicBezTo>
                    <a:pt x="898" y="2924"/>
                    <a:pt x="1043" y="3676"/>
                    <a:pt x="1159" y="4429"/>
                  </a:cubicBezTo>
                  <a:cubicBezTo>
                    <a:pt x="1274" y="5152"/>
                    <a:pt x="1332" y="5934"/>
                    <a:pt x="1361" y="6686"/>
                  </a:cubicBezTo>
                  <a:cubicBezTo>
                    <a:pt x="1390" y="7410"/>
                    <a:pt x="1419" y="8191"/>
                    <a:pt x="1332" y="8915"/>
                  </a:cubicBezTo>
                  <a:cubicBezTo>
                    <a:pt x="1332" y="8944"/>
                    <a:pt x="1332" y="8944"/>
                    <a:pt x="1332" y="8973"/>
                  </a:cubicBezTo>
                  <a:cubicBezTo>
                    <a:pt x="1332" y="9204"/>
                    <a:pt x="1535" y="9407"/>
                    <a:pt x="1795" y="9407"/>
                  </a:cubicBezTo>
                  <a:cubicBezTo>
                    <a:pt x="2027" y="9407"/>
                    <a:pt x="2229" y="9204"/>
                    <a:pt x="2229" y="8973"/>
                  </a:cubicBezTo>
                  <a:cubicBezTo>
                    <a:pt x="2229" y="8162"/>
                    <a:pt x="2143" y="7381"/>
                    <a:pt x="2027" y="6599"/>
                  </a:cubicBezTo>
                  <a:cubicBezTo>
                    <a:pt x="1911" y="5847"/>
                    <a:pt x="1766" y="5066"/>
                    <a:pt x="1593" y="4342"/>
                  </a:cubicBezTo>
                  <a:cubicBezTo>
                    <a:pt x="1390" y="3589"/>
                    <a:pt x="1159" y="2837"/>
                    <a:pt x="898" y="2113"/>
                  </a:cubicBezTo>
                  <a:cubicBezTo>
                    <a:pt x="638" y="1390"/>
                    <a:pt x="319" y="69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8" name="Google Shape;2678;p22"/>
            <p:cNvSpPr/>
            <p:nvPr/>
          </p:nvSpPr>
          <p:spPr>
            <a:xfrm>
              <a:off x="3633800" y="1588950"/>
              <a:ext cx="236625" cy="57400"/>
            </a:xfrm>
            <a:custGeom>
              <a:rect b="b" l="l" r="r" t="t"/>
              <a:pathLst>
                <a:path extrusionOk="0" h="2296" w="9465">
                  <a:moveTo>
                    <a:pt x="1322" y="1"/>
                  </a:moveTo>
                  <a:cubicBezTo>
                    <a:pt x="879" y="1"/>
                    <a:pt x="435" y="17"/>
                    <a:pt x="0" y="34"/>
                  </a:cubicBezTo>
                  <a:cubicBezTo>
                    <a:pt x="753" y="92"/>
                    <a:pt x="1506" y="150"/>
                    <a:pt x="2258" y="266"/>
                  </a:cubicBezTo>
                  <a:cubicBezTo>
                    <a:pt x="3039" y="353"/>
                    <a:pt x="3763" y="497"/>
                    <a:pt x="4516" y="700"/>
                  </a:cubicBezTo>
                  <a:cubicBezTo>
                    <a:pt x="5239" y="874"/>
                    <a:pt x="5963" y="1105"/>
                    <a:pt x="6686" y="1366"/>
                  </a:cubicBezTo>
                  <a:cubicBezTo>
                    <a:pt x="7381" y="1597"/>
                    <a:pt x="8104" y="1915"/>
                    <a:pt x="8741" y="2234"/>
                  </a:cubicBezTo>
                  <a:cubicBezTo>
                    <a:pt x="8770" y="2263"/>
                    <a:pt x="8770" y="2263"/>
                    <a:pt x="8799" y="2263"/>
                  </a:cubicBezTo>
                  <a:cubicBezTo>
                    <a:pt x="8858" y="2285"/>
                    <a:pt x="8917" y="2296"/>
                    <a:pt x="8975" y="2296"/>
                  </a:cubicBezTo>
                  <a:cubicBezTo>
                    <a:pt x="9141" y="2296"/>
                    <a:pt x="9292" y="2204"/>
                    <a:pt x="9378" y="2031"/>
                  </a:cubicBezTo>
                  <a:cubicBezTo>
                    <a:pt x="9465" y="1800"/>
                    <a:pt x="9349" y="1539"/>
                    <a:pt x="9117" y="1452"/>
                  </a:cubicBezTo>
                  <a:cubicBezTo>
                    <a:pt x="8365" y="1134"/>
                    <a:pt x="7641" y="902"/>
                    <a:pt x="6889" y="729"/>
                  </a:cubicBezTo>
                  <a:cubicBezTo>
                    <a:pt x="6136" y="526"/>
                    <a:pt x="5355" y="381"/>
                    <a:pt x="4602" y="266"/>
                  </a:cubicBezTo>
                  <a:cubicBezTo>
                    <a:pt x="3821" y="150"/>
                    <a:pt x="3068" y="63"/>
                    <a:pt x="2287" y="34"/>
                  </a:cubicBezTo>
                  <a:cubicBezTo>
                    <a:pt x="1969" y="10"/>
                    <a:pt x="1646" y="1"/>
                    <a:pt x="13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9" name="Google Shape;2679;p22"/>
            <p:cNvSpPr/>
            <p:nvPr/>
          </p:nvSpPr>
          <p:spPr>
            <a:xfrm>
              <a:off x="3579525" y="1373450"/>
              <a:ext cx="204800" cy="135325"/>
            </a:xfrm>
            <a:custGeom>
              <a:rect b="b" l="l" r="r" t="t"/>
              <a:pathLst>
                <a:path extrusionOk="0" h="5413" w="8192">
                  <a:moveTo>
                    <a:pt x="7684" y="0"/>
                  </a:moveTo>
                  <a:cubicBezTo>
                    <a:pt x="7632" y="0"/>
                    <a:pt x="7578" y="10"/>
                    <a:pt x="7526" y="29"/>
                  </a:cubicBezTo>
                  <a:cubicBezTo>
                    <a:pt x="6773" y="348"/>
                    <a:pt x="6108" y="695"/>
                    <a:pt x="5413" y="1071"/>
                  </a:cubicBezTo>
                  <a:cubicBezTo>
                    <a:pt x="4747" y="1476"/>
                    <a:pt x="4082" y="1882"/>
                    <a:pt x="3474" y="2345"/>
                  </a:cubicBezTo>
                  <a:cubicBezTo>
                    <a:pt x="2837" y="2808"/>
                    <a:pt x="2229" y="3271"/>
                    <a:pt x="1651" y="3792"/>
                  </a:cubicBezTo>
                  <a:cubicBezTo>
                    <a:pt x="1072" y="4284"/>
                    <a:pt x="522" y="4834"/>
                    <a:pt x="1" y="5413"/>
                  </a:cubicBezTo>
                  <a:cubicBezTo>
                    <a:pt x="580" y="4892"/>
                    <a:pt x="1159" y="4400"/>
                    <a:pt x="1795" y="3965"/>
                  </a:cubicBezTo>
                  <a:cubicBezTo>
                    <a:pt x="2403" y="3502"/>
                    <a:pt x="3040" y="3097"/>
                    <a:pt x="3705" y="2721"/>
                  </a:cubicBezTo>
                  <a:cubicBezTo>
                    <a:pt x="4371" y="2316"/>
                    <a:pt x="5037" y="1968"/>
                    <a:pt x="5731" y="1679"/>
                  </a:cubicBezTo>
                  <a:cubicBezTo>
                    <a:pt x="6397" y="1361"/>
                    <a:pt x="7121" y="1071"/>
                    <a:pt x="7815" y="869"/>
                  </a:cubicBezTo>
                  <a:lnTo>
                    <a:pt x="7873" y="869"/>
                  </a:lnTo>
                  <a:cubicBezTo>
                    <a:pt x="8105" y="753"/>
                    <a:pt x="8192" y="492"/>
                    <a:pt x="8105" y="290"/>
                  </a:cubicBezTo>
                  <a:cubicBezTo>
                    <a:pt x="8037" y="110"/>
                    <a:pt x="7866" y="0"/>
                    <a:pt x="7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0" name="Google Shape;2680;p22"/>
            <p:cNvSpPr/>
            <p:nvPr/>
          </p:nvSpPr>
          <p:spPr>
            <a:xfrm>
              <a:off x="3515125" y="1204050"/>
              <a:ext cx="23900" cy="245400"/>
            </a:xfrm>
            <a:custGeom>
              <a:rect b="b" l="l" r="r" t="t"/>
              <a:pathLst>
                <a:path extrusionOk="0" h="9816" w="956">
                  <a:moveTo>
                    <a:pt x="486" y="1"/>
                  </a:moveTo>
                  <a:cubicBezTo>
                    <a:pt x="469" y="1"/>
                    <a:pt x="452" y="2"/>
                    <a:pt x="435" y="4"/>
                  </a:cubicBezTo>
                  <a:cubicBezTo>
                    <a:pt x="175" y="33"/>
                    <a:pt x="1" y="264"/>
                    <a:pt x="30" y="496"/>
                  </a:cubicBezTo>
                  <a:lnTo>
                    <a:pt x="30" y="525"/>
                  </a:lnTo>
                  <a:cubicBezTo>
                    <a:pt x="117" y="1277"/>
                    <a:pt x="204" y="2059"/>
                    <a:pt x="232" y="2811"/>
                  </a:cubicBezTo>
                  <a:cubicBezTo>
                    <a:pt x="290" y="3593"/>
                    <a:pt x="319" y="4374"/>
                    <a:pt x="319" y="5156"/>
                  </a:cubicBezTo>
                  <a:cubicBezTo>
                    <a:pt x="319" y="5937"/>
                    <a:pt x="319" y="6718"/>
                    <a:pt x="290" y="7500"/>
                  </a:cubicBezTo>
                  <a:cubicBezTo>
                    <a:pt x="261" y="8252"/>
                    <a:pt x="204" y="9034"/>
                    <a:pt x="146" y="9815"/>
                  </a:cubicBezTo>
                  <a:cubicBezTo>
                    <a:pt x="290" y="9063"/>
                    <a:pt x="406" y="8281"/>
                    <a:pt x="522" y="7500"/>
                  </a:cubicBezTo>
                  <a:cubicBezTo>
                    <a:pt x="609" y="6718"/>
                    <a:pt x="696" y="5937"/>
                    <a:pt x="753" y="5156"/>
                  </a:cubicBezTo>
                  <a:cubicBezTo>
                    <a:pt x="811" y="4374"/>
                    <a:pt x="869" y="3593"/>
                    <a:pt x="898" y="2811"/>
                  </a:cubicBezTo>
                  <a:cubicBezTo>
                    <a:pt x="927" y="2030"/>
                    <a:pt x="956" y="1248"/>
                    <a:pt x="927" y="438"/>
                  </a:cubicBezTo>
                  <a:cubicBezTo>
                    <a:pt x="927" y="438"/>
                    <a:pt x="927" y="409"/>
                    <a:pt x="927" y="409"/>
                  </a:cubicBezTo>
                  <a:cubicBezTo>
                    <a:pt x="900" y="168"/>
                    <a:pt x="699" y="1"/>
                    <a:pt x="4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1" name="Google Shape;2681;p22"/>
            <p:cNvSpPr/>
            <p:nvPr/>
          </p:nvSpPr>
          <p:spPr>
            <a:xfrm>
              <a:off x="3227150" y="1666500"/>
              <a:ext cx="163550" cy="190000"/>
            </a:xfrm>
            <a:custGeom>
              <a:rect b="b" l="l" r="r" t="t"/>
              <a:pathLst>
                <a:path extrusionOk="0" h="7600" w="6542">
                  <a:moveTo>
                    <a:pt x="6542" y="0"/>
                  </a:moveTo>
                  <a:lnTo>
                    <a:pt x="6542" y="0"/>
                  </a:lnTo>
                  <a:cubicBezTo>
                    <a:pt x="5905" y="463"/>
                    <a:pt x="5297" y="926"/>
                    <a:pt x="4689" y="1447"/>
                  </a:cubicBezTo>
                  <a:cubicBezTo>
                    <a:pt x="4111" y="1968"/>
                    <a:pt x="3532" y="2518"/>
                    <a:pt x="2982" y="3097"/>
                  </a:cubicBezTo>
                  <a:cubicBezTo>
                    <a:pt x="2432" y="3676"/>
                    <a:pt x="1940" y="4284"/>
                    <a:pt x="1448" y="4920"/>
                  </a:cubicBezTo>
                  <a:cubicBezTo>
                    <a:pt x="956" y="5557"/>
                    <a:pt x="522" y="6194"/>
                    <a:pt x="117" y="6946"/>
                  </a:cubicBezTo>
                  <a:cubicBezTo>
                    <a:pt x="88" y="6946"/>
                    <a:pt x="88" y="6946"/>
                    <a:pt x="88" y="6975"/>
                  </a:cubicBezTo>
                  <a:cubicBezTo>
                    <a:pt x="1" y="7207"/>
                    <a:pt x="88" y="7467"/>
                    <a:pt x="319" y="7554"/>
                  </a:cubicBezTo>
                  <a:cubicBezTo>
                    <a:pt x="381" y="7585"/>
                    <a:pt x="445" y="7600"/>
                    <a:pt x="508" y="7600"/>
                  </a:cubicBezTo>
                  <a:cubicBezTo>
                    <a:pt x="678" y="7600"/>
                    <a:pt x="834" y="7492"/>
                    <a:pt x="898" y="7323"/>
                  </a:cubicBezTo>
                  <a:cubicBezTo>
                    <a:pt x="1216" y="6628"/>
                    <a:pt x="1593" y="5962"/>
                    <a:pt x="1998" y="5297"/>
                  </a:cubicBezTo>
                  <a:cubicBezTo>
                    <a:pt x="2403" y="4631"/>
                    <a:pt x="2837" y="3994"/>
                    <a:pt x="3329" y="3386"/>
                  </a:cubicBezTo>
                  <a:cubicBezTo>
                    <a:pt x="3792" y="2779"/>
                    <a:pt x="4313" y="2171"/>
                    <a:pt x="4863" y="1621"/>
                  </a:cubicBezTo>
                  <a:cubicBezTo>
                    <a:pt x="5384" y="1042"/>
                    <a:pt x="5963" y="521"/>
                    <a:pt x="6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2" name="Google Shape;2682;p22"/>
            <p:cNvSpPr/>
            <p:nvPr/>
          </p:nvSpPr>
          <p:spPr>
            <a:xfrm>
              <a:off x="3240175" y="1273025"/>
              <a:ext cx="182375" cy="173525"/>
            </a:xfrm>
            <a:custGeom>
              <a:rect b="b" l="l" r="r" t="t"/>
              <a:pathLst>
                <a:path extrusionOk="0" h="6941" w="7295">
                  <a:moveTo>
                    <a:pt x="522" y="0"/>
                  </a:moveTo>
                  <a:cubicBezTo>
                    <a:pt x="361" y="0"/>
                    <a:pt x="197" y="85"/>
                    <a:pt x="116" y="226"/>
                  </a:cubicBezTo>
                  <a:cubicBezTo>
                    <a:pt x="1" y="457"/>
                    <a:pt x="88" y="718"/>
                    <a:pt x="319" y="834"/>
                  </a:cubicBezTo>
                  <a:cubicBezTo>
                    <a:pt x="985" y="1181"/>
                    <a:pt x="1650" y="1615"/>
                    <a:pt x="2287" y="2049"/>
                  </a:cubicBezTo>
                  <a:cubicBezTo>
                    <a:pt x="2895" y="2512"/>
                    <a:pt x="3532" y="2975"/>
                    <a:pt x="4111" y="3496"/>
                  </a:cubicBezTo>
                  <a:cubicBezTo>
                    <a:pt x="4689" y="4017"/>
                    <a:pt x="5239" y="4567"/>
                    <a:pt x="5760" y="5146"/>
                  </a:cubicBezTo>
                  <a:cubicBezTo>
                    <a:pt x="6310" y="5725"/>
                    <a:pt x="6802" y="6333"/>
                    <a:pt x="7294" y="6941"/>
                  </a:cubicBezTo>
                  <a:cubicBezTo>
                    <a:pt x="6860" y="6275"/>
                    <a:pt x="6426" y="5609"/>
                    <a:pt x="5934" y="5001"/>
                  </a:cubicBezTo>
                  <a:cubicBezTo>
                    <a:pt x="5471" y="4365"/>
                    <a:pt x="4950" y="3757"/>
                    <a:pt x="4400" y="3178"/>
                  </a:cubicBezTo>
                  <a:cubicBezTo>
                    <a:pt x="3879" y="2599"/>
                    <a:pt x="3300" y="2049"/>
                    <a:pt x="2692" y="1528"/>
                  </a:cubicBezTo>
                  <a:cubicBezTo>
                    <a:pt x="2085" y="1007"/>
                    <a:pt x="1477" y="515"/>
                    <a:pt x="753" y="81"/>
                  </a:cubicBezTo>
                  <a:cubicBezTo>
                    <a:pt x="753" y="52"/>
                    <a:pt x="724" y="52"/>
                    <a:pt x="724" y="52"/>
                  </a:cubicBezTo>
                  <a:cubicBezTo>
                    <a:pt x="662" y="17"/>
                    <a:pt x="592" y="0"/>
                    <a:pt x="5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3" name="Google Shape;2683;p22"/>
            <p:cNvSpPr/>
            <p:nvPr/>
          </p:nvSpPr>
          <p:spPr>
            <a:xfrm>
              <a:off x="3518750" y="1139675"/>
              <a:ext cx="241700" cy="390075"/>
            </a:xfrm>
            <a:custGeom>
              <a:rect b="b" l="l" r="r" t="t"/>
              <a:pathLst>
                <a:path extrusionOk="0" h="15603" w="9668">
                  <a:moveTo>
                    <a:pt x="8809" y="0"/>
                  </a:moveTo>
                  <a:cubicBezTo>
                    <a:pt x="8647" y="0"/>
                    <a:pt x="8481" y="56"/>
                    <a:pt x="8336" y="177"/>
                  </a:cubicBezTo>
                  <a:cubicBezTo>
                    <a:pt x="8133" y="321"/>
                    <a:pt x="8018" y="437"/>
                    <a:pt x="7873" y="553"/>
                  </a:cubicBezTo>
                  <a:cubicBezTo>
                    <a:pt x="7699" y="698"/>
                    <a:pt x="7584" y="813"/>
                    <a:pt x="7439" y="958"/>
                  </a:cubicBezTo>
                  <a:cubicBezTo>
                    <a:pt x="7294" y="1103"/>
                    <a:pt x="7178" y="1219"/>
                    <a:pt x="7034" y="1363"/>
                  </a:cubicBezTo>
                  <a:cubicBezTo>
                    <a:pt x="6918" y="1508"/>
                    <a:pt x="6773" y="1653"/>
                    <a:pt x="6657" y="1797"/>
                  </a:cubicBezTo>
                  <a:lnTo>
                    <a:pt x="6281" y="2203"/>
                  </a:lnTo>
                  <a:lnTo>
                    <a:pt x="5934" y="2637"/>
                  </a:lnTo>
                  <a:cubicBezTo>
                    <a:pt x="5702" y="2926"/>
                    <a:pt x="5471" y="3244"/>
                    <a:pt x="5268" y="3534"/>
                  </a:cubicBezTo>
                  <a:cubicBezTo>
                    <a:pt x="4371" y="4750"/>
                    <a:pt x="3618" y="6023"/>
                    <a:pt x="2953" y="7325"/>
                  </a:cubicBezTo>
                  <a:lnTo>
                    <a:pt x="2461" y="8338"/>
                  </a:lnTo>
                  <a:cubicBezTo>
                    <a:pt x="2316" y="8657"/>
                    <a:pt x="2171" y="9004"/>
                    <a:pt x="2027" y="9351"/>
                  </a:cubicBezTo>
                  <a:cubicBezTo>
                    <a:pt x="1737" y="10017"/>
                    <a:pt x="1477" y="10712"/>
                    <a:pt x="1216" y="11406"/>
                  </a:cubicBezTo>
                  <a:cubicBezTo>
                    <a:pt x="1100" y="11725"/>
                    <a:pt x="985" y="12101"/>
                    <a:pt x="898" y="12448"/>
                  </a:cubicBezTo>
                  <a:lnTo>
                    <a:pt x="551" y="13490"/>
                  </a:lnTo>
                  <a:cubicBezTo>
                    <a:pt x="348" y="14185"/>
                    <a:pt x="174" y="14908"/>
                    <a:pt x="1" y="15603"/>
                  </a:cubicBezTo>
                  <a:cubicBezTo>
                    <a:pt x="261" y="14908"/>
                    <a:pt x="493" y="14214"/>
                    <a:pt x="753" y="13548"/>
                  </a:cubicBezTo>
                  <a:lnTo>
                    <a:pt x="1158" y="12535"/>
                  </a:lnTo>
                  <a:cubicBezTo>
                    <a:pt x="1303" y="12188"/>
                    <a:pt x="1419" y="11869"/>
                    <a:pt x="1592" y="11551"/>
                  </a:cubicBezTo>
                  <a:cubicBezTo>
                    <a:pt x="1911" y="10885"/>
                    <a:pt x="2200" y="10220"/>
                    <a:pt x="2548" y="9583"/>
                  </a:cubicBezTo>
                  <a:cubicBezTo>
                    <a:pt x="2721" y="9293"/>
                    <a:pt x="2895" y="8946"/>
                    <a:pt x="3069" y="8657"/>
                  </a:cubicBezTo>
                  <a:lnTo>
                    <a:pt x="3618" y="7731"/>
                  </a:lnTo>
                  <a:cubicBezTo>
                    <a:pt x="4400" y="6515"/>
                    <a:pt x="5239" y="5328"/>
                    <a:pt x="6165" y="4257"/>
                  </a:cubicBezTo>
                  <a:cubicBezTo>
                    <a:pt x="6397" y="3997"/>
                    <a:pt x="6628" y="3737"/>
                    <a:pt x="6889" y="3476"/>
                  </a:cubicBezTo>
                  <a:lnTo>
                    <a:pt x="7265" y="3100"/>
                  </a:lnTo>
                  <a:lnTo>
                    <a:pt x="7641" y="2724"/>
                  </a:lnTo>
                  <a:cubicBezTo>
                    <a:pt x="7757" y="2608"/>
                    <a:pt x="7902" y="2492"/>
                    <a:pt x="8018" y="2376"/>
                  </a:cubicBezTo>
                  <a:cubicBezTo>
                    <a:pt x="8162" y="2260"/>
                    <a:pt x="8278" y="2145"/>
                    <a:pt x="8423" y="2029"/>
                  </a:cubicBezTo>
                  <a:cubicBezTo>
                    <a:pt x="8539" y="1942"/>
                    <a:pt x="8683" y="1826"/>
                    <a:pt x="8828" y="1711"/>
                  </a:cubicBezTo>
                  <a:cubicBezTo>
                    <a:pt x="8944" y="1624"/>
                    <a:pt x="9089" y="1508"/>
                    <a:pt x="9204" y="1450"/>
                  </a:cubicBezTo>
                  <a:lnTo>
                    <a:pt x="9233" y="1421"/>
                  </a:lnTo>
                  <a:cubicBezTo>
                    <a:pt x="9233" y="1421"/>
                    <a:pt x="9262" y="1421"/>
                    <a:pt x="9291" y="1392"/>
                  </a:cubicBezTo>
                  <a:cubicBezTo>
                    <a:pt x="9610" y="1132"/>
                    <a:pt x="9667" y="640"/>
                    <a:pt x="9407" y="292"/>
                  </a:cubicBezTo>
                  <a:cubicBezTo>
                    <a:pt x="9255" y="107"/>
                    <a:pt x="9035" y="0"/>
                    <a:pt x="880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4" name="Google Shape;2684;p22"/>
            <p:cNvSpPr/>
            <p:nvPr/>
          </p:nvSpPr>
          <p:spPr>
            <a:xfrm>
              <a:off x="3554925" y="1403825"/>
              <a:ext cx="429100" cy="144750"/>
            </a:xfrm>
            <a:custGeom>
              <a:rect b="b" l="l" r="r" t="t"/>
              <a:pathLst>
                <a:path extrusionOk="0" h="5790" w="17164">
                  <a:moveTo>
                    <a:pt x="15803" y="1"/>
                  </a:moveTo>
                  <a:cubicBezTo>
                    <a:pt x="15601" y="1"/>
                    <a:pt x="15427" y="1"/>
                    <a:pt x="15225" y="30"/>
                  </a:cubicBezTo>
                  <a:cubicBezTo>
                    <a:pt x="15051" y="30"/>
                    <a:pt x="14848" y="30"/>
                    <a:pt x="14675" y="59"/>
                  </a:cubicBezTo>
                  <a:cubicBezTo>
                    <a:pt x="14472" y="59"/>
                    <a:pt x="14298" y="88"/>
                    <a:pt x="14096" y="117"/>
                  </a:cubicBezTo>
                  <a:lnTo>
                    <a:pt x="13546" y="175"/>
                  </a:lnTo>
                  <a:lnTo>
                    <a:pt x="12996" y="261"/>
                  </a:lnTo>
                  <a:cubicBezTo>
                    <a:pt x="12620" y="290"/>
                    <a:pt x="12272" y="377"/>
                    <a:pt x="11896" y="464"/>
                  </a:cubicBezTo>
                  <a:cubicBezTo>
                    <a:pt x="10449" y="753"/>
                    <a:pt x="9060" y="1188"/>
                    <a:pt x="7671" y="1680"/>
                  </a:cubicBezTo>
                  <a:cubicBezTo>
                    <a:pt x="7005" y="1969"/>
                    <a:pt x="6310" y="2230"/>
                    <a:pt x="5673" y="2548"/>
                  </a:cubicBezTo>
                  <a:cubicBezTo>
                    <a:pt x="5326" y="2693"/>
                    <a:pt x="5008" y="2837"/>
                    <a:pt x="4689" y="3011"/>
                  </a:cubicBezTo>
                  <a:lnTo>
                    <a:pt x="3705" y="3532"/>
                  </a:lnTo>
                  <a:cubicBezTo>
                    <a:pt x="3387" y="3677"/>
                    <a:pt x="3069" y="3879"/>
                    <a:pt x="2750" y="4053"/>
                  </a:cubicBezTo>
                  <a:lnTo>
                    <a:pt x="1824" y="4603"/>
                  </a:lnTo>
                  <a:cubicBezTo>
                    <a:pt x="1216" y="4979"/>
                    <a:pt x="609" y="5413"/>
                    <a:pt x="1" y="5789"/>
                  </a:cubicBezTo>
                  <a:cubicBezTo>
                    <a:pt x="637" y="5471"/>
                    <a:pt x="1274" y="5095"/>
                    <a:pt x="1911" y="4776"/>
                  </a:cubicBezTo>
                  <a:lnTo>
                    <a:pt x="2895" y="4313"/>
                  </a:lnTo>
                  <a:cubicBezTo>
                    <a:pt x="3213" y="4169"/>
                    <a:pt x="3532" y="3995"/>
                    <a:pt x="3879" y="3879"/>
                  </a:cubicBezTo>
                  <a:lnTo>
                    <a:pt x="4863" y="3445"/>
                  </a:lnTo>
                  <a:cubicBezTo>
                    <a:pt x="5210" y="3329"/>
                    <a:pt x="5558" y="3214"/>
                    <a:pt x="5876" y="3098"/>
                  </a:cubicBezTo>
                  <a:cubicBezTo>
                    <a:pt x="6542" y="2837"/>
                    <a:pt x="7236" y="2635"/>
                    <a:pt x="7931" y="2432"/>
                  </a:cubicBezTo>
                  <a:cubicBezTo>
                    <a:pt x="9291" y="2056"/>
                    <a:pt x="10681" y="1766"/>
                    <a:pt x="12099" y="1593"/>
                  </a:cubicBezTo>
                  <a:cubicBezTo>
                    <a:pt x="12446" y="1564"/>
                    <a:pt x="12793" y="1535"/>
                    <a:pt x="13141" y="1506"/>
                  </a:cubicBezTo>
                  <a:lnTo>
                    <a:pt x="13662" y="1477"/>
                  </a:lnTo>
                  <a:lnTo>
                    <a:pt x="14183" y="1448"/>
                  </a:lnTo>
                  <a:lnTo>
                    <a:pt x="14704" y="1448"/>
                  </a:lnTo>
                  <a:cubicBezTo>
                    <a:pt x="14790" y="1463"/>
                    <a:pt x="14877" y="1463"/>
                    <a:pt x="14964" y="1463"/>
                  </a:cubicBezTo>
                  <a:cubicBezTo>
                    <a:pt x="15051" y="1463"/>
                    <a:pt x="15138" y="1463"/>
                    <a:pt x="15225" y="1477"/>
                  </a:cubicBezTo>
                  <a:cubicBezTo>
                    <a:pt x="15398" y="1477"/>
                    <a:pt x="15572" y="1477"/>
                    <a:pt x="15746" y="1506"/>
                  </a:cubicBezTo>
                  <a:cubicBezTo>
                    <a:pt x="15890" y="1506"/>
                    <a:pt x="16093" y="1535"/>
                    <a:pt x="16209" y="1564"/>
                  </a:cubicBezTo>
                  <a:lnTo>
                    <a:pt x="16295" y="1564"/>
                  </a:lnTo>
                  <a:cubicBezTo>
                    <a:pt x="16314" y="1565"/>
                    <a:pt x="16332" y="1566"/>
                    <a:pt x="16350" y="1566"/>
                  </a:cubicBezTo>
                  <a:cubicBezTo>
                    <a:pt x="16761" y="1566"/>
                    <a:pt x="17107" y="1257"/>
                    <a:pt x="17135" y="869"/>
                  </a:cubicBezTo>
                  <a:cubicBezTo>
                    <a:pt x="17164" y="435"/>
                    <a:pt x="16845" y="59"/>
                    <a:pt x="16411" y="30"/>
                  </a:cubicBezTo>
                  <a:cubicBezTo>
                    <a:pt x="16180" y="1"/>
                    <a:pt x="16006" y="1"/>
                    <a:pt x="158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5" name="Google Shape;2685;p22"/>
            <p:cNvSpPr/>
            <p:nvPr/>
          </p:nvSpPr>
          <p:spPr>
            <a:xfrm>
              <a:off x="3196775" y="1117900"/>
              <a:ext cx="270625" cy="374950"/>
            </a:xfrm>
            <a:custGeom>
              <a:rect b="b" l="l" r="r" t="t"/>
              <a:pathLst>
                <a:path extrusionOk="0" h="14998" w="10825">
                  <a:moveTo>
                    <a:pt x="883" y="1"/>
                  </a:moveTo>
                  <a:cubicBezTo>
                    <a:pt x="608" y="1"/>
                    <a:pt x="343" y="150"/>
                    <a:pt x="203" y="411"/>
                  </a:cubicBezTo>
                  <a:cubicBezTo>
                    <a:pt x="0" y="787"/>
                    <a:pt x="145" y="1250"/>
                    <a:pt x="521" y="1453"/>
                  </a:cubicBezTo>
                  <a:cubicBezTo>
                    <a:pt x="637" y="1511"/>
                    <a:pt x="811" y="1626"/>
                    <a:pt x="955" y="1713"/>
                  </a:cubicBezTo>
                  <a:cubicBezTo>
                    <a:pt x="1100" y="1800"/>
                    <a:pt x="1245" y="1916"/>
                    <a:pt x="1360" y="2003"/>
                  </a:cubicBezTo>
                  <a:cubicBezTo>
                    <a:pt x="1505" y="2090"/>
                    <a:pt x="1650" y="2205"/>
                    <a:pt x="1795" y="2321"/>
                  </a:cubicBezTo>
                  <a:cubicBezTo>
                    <a:pt x="1939" y="2408"/>
                    <a:pt x="2084" y="2524"/>
                    <a:pt x="2200" y="2639"/>
                  </a:cubicBezTo>
                  <a:lnTo>
                    <a:pt x="2634" y="2987"/>
                  </a:lnTo>
                  <a:lnTo>
                    <a:pt x="3010" y="3334"/>
                  </a:lnTo>
                  <a:cubicBezTo>
                    <a:pt x="3300" y="3566"/>
                    <a:pt x="3531" y="3826"/>
                    <a:pt x="3792" y="4058"/>
                  </a:cubicBezTo>
                  <a:cubicBezTo>
                    <a:pt x="4834" y="5071"/>
                    <a:pt x="5760" y="6199"/>
                    <a:pt x="6599" y="7357"/>
                  </a:cubicBezTo>
                  <a:lnTo>
                    <a:pt x="7236" y="8225"/>
                  </a:lnTo>
                  <a:cubicBezTo>
                    <a:pt x="7467" y="8544"/>
                    <a:pt x="7641" y="8833"/>
                    <a:pt x="7844" y="9151"/>
                  </a:cubicBezTo>
                  <a:cubicBezTo>
                    <a:pt x="8017" y="9470"/>
                    <a:pt x="8220" y="9759"/>
                    <a:pt x="8394" y="10078"/>
                  </a:cubicBezTo>
                  <a:lnTo>
                    <a:pt x="8943" y="11033"/>
                  </a:lnTo>
                  <a:cubicBezTo>
                    <a:pt x="9117" y="11351"/>
                    <a:pt x="9291" y="11669"/>
                    <a:pt x="9464" y="11988"/>
                  </a:cubicBezTo>
                  <a:lnTo>
                    <a:pt x="9956" y="12972"/>
                  </a:lnTo>
                  <a:cubicBezTo>
                    <a:pt x="10246" y="13638"/>
                    <a:pt x="10535" y="14332"/>
                    <a:pt x="10825" y="14998"/>
                  </a:cubicBezTo>
                  <a:cubicBezTo>
                    <a:pt x="10593" y="14303"/>
                    <a:pt x="10362" y="13609"/>
                    <a:pt x="10130" y="12914"/>
                  </a:cubicBezTo>
                  <a:lnTo>
                    <a:pt x="9725" y="11872"/>
                  </a:lnTo>
                  <a:cubicBezTo>
                    <a:pt x="9580" y="11525"/>
                    <a:pt x="9464" y="11206"/>
                    <a:pt x="9291" y="10859"/>
                  </a:cubicBezTo>
                  <a:lnTo>
                    <a:pt x="8828" y="9846"/>
                  </a:lnTo>
                  <a:cubicBezTo>
                    <a:pt x="8683" y="9499"/>
                    <a:pt x="8509" y="9180"/>
                    <a:pt x="8336" y="8862"/>
                  </a:cubicBezTo>
                  <a:cubicBezTo>
                    <a:pt x="8162" y="8544"/>
                    <a:pt x="8017" y="8196"/>
                    <a:pt x="7815" y="7878"/>
                  </a:cubicBezTo>
                  <a:lnTo>
                    <a:pt x="7265" y="6923"/>
                  </a:lnTo>
                  <a:cubicBezTo>
                    <a:pt x="6483" y="5649"/>
                    <a:pt x="5615" y="4434"/>
                    <a:pt x="4660" y="3276"/>
                  </a:cubicBezTo>
                  <a:cubicBezTo>
                    <a:pt x="4399" y="2987"/>
                    <a:pt x="4168" y="2697"/>
                    <a:pt x="3907" y="2437"/>
                  </a:cubicBezTo>
                  <a:lnTo>
                    <a:pt x="3531" y="2032"/>
                  </a:lnTo>
                  <a:lnTo>
                    <a:pt x="3126" y="1626"/>
                  </a:lnTo>
                  <a:cubicBezTo>
                    <a:pt x="2981" y="1482"/>
                    <a:pt x="2837" y="1366"/>
                    <a:pt x="2692" y="1221"/>
                  </a:cubicBezTo>
                  <a:cubicBezTo>
                    <a:pt x="2547" y="1105"/>
                    <a:pt x="2431" y="961"/>
                    <a:pt x="2258" y="845"/>
                  </a:cubicBezTo>
                  <a:cubicBezTo>
                    <a:pt x="2113" y="729"/>
                    <a:pt x="1968" y="613"/>
                    <a:pt x="1824" y="498"/>
                  </a:cubicBezTo>
                  <a:cubicBezTo>
                    <a:pt x="1650" y="353"/>
                    <a:pt x="1505" y="266"/>
                    <a:pt x="1332" y="121"/>
                  </a:cubicBezTo>
                  <a:cubicBezTo>
                    <a:pt x="1303" y="121"/>
                    <a:pt x="1274" y="92"/>
                    <a:pt x="1245" y="92"/>
                  </a:cubicBezTo>
                  <a:cubicBezTo>
                    <a:pt x="1129" y="30"/>
                    <a:pt x="1005" y="1"/>
                    <a:pt x="8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6" name="Google Shape;2686;p22"/>
            <p:cNvSpPr/>
            <p:nvPr/>
          </p:nvSpPr>
          <p:spPr>
            <a:xfrm>
              <a:off x="3057125" y="1608600"/>
              <a:ext cx="393650" cy="243950"/>
            </a:xfrm>
            <a:custGeom>
              <a:rect b="b" l="l" r="r" t="t"/>
              <a:pathLst>
                <a:path extrusionOk="0" h="9758" w="15746">
                  <a:moveTo>
                    <a:pt x="15745" y="1"/>
                  </a:moveTo>
                  <a:lnTo>
                    <a:pt x="15745" y="1"/>
                  </a:lnTo>
                  <a:cubicBezTo>
                    <a:pt x="15021" y="203"/>
                    <a:pt x="14298" y="377"/>
                    <a:pt x="13603" y="580"/>
                  </a:cubicBezTo>
                  <a:lnTo>
                    <a:pt x="12561" y="927"/>
                  </a:lnTo>
                  <a:cubicBezTo>
                    <a:pt x="12214" y="1014"/>
                    <a:pt x="11838" y="1129"/>
                    <a:pt x="11519" y="1274"/>
                  </a:cubicBezTo>
                  <a:lnTo>
                    <a:pt x="10477" y="1650"/>
                  </a:lnTo>
                  <a:cubicBezTo>
                    <a:pt x="10130" y="1795"/>
                    <a:pt x="9783" y="1940"/>
                    <a:pt x="9436" y="2085"/>
                  </a:cubicBezTo>
                  <a:cubicBezTo>
                    <a:pt x="9117" y="2229"/>
                    <a:pt x="8770" y="2374"/>
                    <a:pt x="8423" y="2548"/>
                  </a:cubicBezTo>
                  <a:lnTo>
                    <a:pt x="7438" y="3040"/>
                  </a:lnTo>
                  <a:cubicBezTo>
                    <a:pt x="6107" y="3734"/>
                    <a:pt x="4834" y="4487"/>
                    <a:pt x="3618" y="5384"/>
                  </a:cubicBezTo>
                  <a:cubicBezTo>
                    <a:pt x="3329" y="5616"/>
                    <a:pt x="3010" y="5818"/>
                    <a:pt x="2750" y="6079"/>
                  </a:cubicBezTo>
                  <a:lnTo>
                    <a:pt x="2287" y="6426"/>
                  </a:lnTo>
                  <a:lnTo>
                    <a:pt x="1882" y="6802"/>
                  </a:lnTo>
                  <a:cubicBezTo>
                    <a:pt x="1737" y="6947"/>
                    <a:pt x="1592" y="7063"/>
                    <a:pt x="1447" y="7207"/>
                  </a:cubicBezTo>
                  <a:cubicBezTo>
                    <a:pt x="1332" y="7323"/>
                    <a:pt x="1187" y="7468"/>
                    <a:pt x="1042" y="7613"/>
                  </a:cubicBezTo>
                  <a:cubicBezTo>
                    <a:pt x="926" y="7757"/>
                    <a:pt x="782" y="7873"/>
                    <a:pt x="637" y="8018"/>
                  </a:cubicBezTo>
                  <a:cubicBezTo>
                    <a:pt x="521" y="8191"/>
                    <a:pt x="405" y="8307"/>
                    <a:pt x="261" y="8510"/>
                  </a:cubicBezTo>
                  <a:cubicBezTo>
                    <a:pt x="232" y="8510"/>
                    <a:pt x="232" y="8539"/>
                    <a:pt x="203" y="8568"/>
                  </a:cubicBezTo>
                  <a:cubicBezTo>
                    <a:pt x="0" y="8915"/>
                    <a:pt x="87" y="9407"/>
                    <a:pt x="463" y="9639"/>
                  </a:cubicBezTo>
                  <a:cubicBezTo>
                    <a:pt x="584" y="9719"/>
                    <a:pt x="723" y="9758"/>
                    <a:pt x="862" y="9758"/>
                  </a:cubicBezTo>
                  <a:cubicBezTo>
                    <a:pt x="1122" y="9758"/>
                    <a:pt x="1383" y="9623"/>
                    <a:pt x="1534" y="9378"/>
                  </a:cubicBezTo>
                  <a:cubicBezTo>
                    <a:pt x="1592" y="9262"/>
                    <a:pt x="1708" y="9118"/>
                    <a:pt x="1824" y="8973"/>
                  </a:cubicBezTo>
                  <a:cubicBezTo>
                    <a:pt x="1910" y="8828"/>
                    <a:pt x="2026" y="8712"/>
                    <a:pt x="2142" y="8568"/>
                  </a:cubicBezTo>
                  <a:cubicBezTo>
                    <a:pt x="2229" y="8423"/>
                    <a:pt x="2374" y="8307"/>
                    <a:pt x="2460" y="8162"/>
                  </a:cubicBezTo>
                  <a:cubicBezTo>
                    <a:pt x="2576" y="8047"/>
                    <a:pt x="2692" y="7902"/>
                    <a:pt x="2837" y="7786"/>
                  </a:cubicBezTo>
                  <a:lnTo>
                    <a:pt x="3184" y="7381"/>
                  </a:lnTo>
                  <a:lnTo>
                    <a:pt x="3560" y="7005"/>
                  </a:lnTo>
                  <a:cubicBezTo>
                    <a:pt x="3821" y="6773"/>
                    <a:pt x="4110" y="6542"/>
                    <a:pt x="4371" y="6281"/>
                  </a:cubicBezTo>
                  <a:cubicBezTo>
                    <a:pt x="5441" y="5355"/>
                    <a:pt x="6599" y="4487"/>
                    <a:pt x="7815" y="3705"/>
                  </a:cubicBezTo>
                  <a:lnTo>
                    <a:pt x="8741" y="3155"/>
                  </a:lnTo>
                  <a:cubicBezTo>
                    <a:pt x="9059" y="2953"/>
                    <a:pt x="9378" y="2779"/>
                    <a:pt x="9696" y="2606"/>
                  </a:cubicBezTo>
                  <a:cubicBezTo>
                    <a:pt x="10014" y="2432"/>
                    <a:pt x="10333" y="2258"/>
                    <a:pt x="10680" y="2113"/>
                  </a:cubicBezTo>
                  <a:lnTo>
                    <a:pt x="11664" y="1621"/>
                  </a:lnTo>
                  <a:cubicBezTo>
                    <a:pt x="11982" y="1477"/>
                    <a:pt x="12330" y="1332"/>
                    <a:pt x="12648" y="1187"/>
                  </a:cubicBezTo>
                  <a:lnTo>
                    <a:pt x="13661" y="753"/>
                  </a:lnTo>
                  <a:cubicBezTo>
                    <a:pt x="14356" y="493"/>
                    <a:pt x="15050" y="261"/>
                    <a:pt x="157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7" name="Google Shape;2687;p22"/>
            <p:cNvSpPr/>
            <p:nvPr/>
          </p:nvSpPr>
          <p:spPr>
            <a:xfrm>
              <a:off x="3551325" y="1594850"/>
              <a:ext cx="410275" cy="221075"/>
            </a:xfrm>
            <a:custGeom>
              <a:rect b="b" l="l" r="r" t="t"/>
              <a:pathLst>
                <a:path extrusionOk="0" h="8843" w="16411">
                  <a:moveTo>
                    <a:pt x="0" y="1"/>
                  </a:moveTo>
                  <a:lnTo>
                    <a:pt x="0" y="1"/>
                  </a:lnTo>
                  <a:cubicBezTo>
                    <a:pt x="695" y="203"/>
                    <a:pt x="1418" y="406"/>
                    <a:pt x="2113" y="609"/>
                  </a:cubicBezTo>
                  <a:lnTo>
                    <a:pt x="3184" y="985"/>
                  </a:lnTo>
                  <a:cubicBezTo>
                    <a:pt x="3531" y="1101"/>
                    <a:pt x="3878" y="1216"/>
                    <a:pt x="4197" y="1361"/>
                  </a:cubicBezTo>
                  <a:cubicBezTo>
                    <a:pt x="4891" y="1651"/>
                    <a:pt x="5586" y="1911"/>
                    <a:pt x="6252" y="2229"/>
                  </a:cubicBezTo>
                  <a:cubicBezTo>
                    <a:pt x="6570" y="2374"/>
                    <a:pt x="6917" y="2519"/>
                    <a:pt x="7236" y="2692"/>
                  </a:cubicBezTo>
                  <a:lnTo>
                    <a:pt x="8191" y="3213"/>
                  </a:lnTo>
                  <a:cubicBezTo>
                    <a:pt x="9493" y="3908"/>
                    <a:pt x="10709" y="4689"/>
                    <a:pt x="11866" y="5587"/>
                  </a:cubicBezTo>
                  <a:cubicBezTo>
                    <a:pt x="12156" y="5818"/>
                    <a:pt x="12445" y="6021"/>
                    <a:pt x="12706" y="6252"/>
                  </a:cubicBezTo>
                  <a:lnTo>
                    <a:pt x="13111" y="6629"/>
                  </a:lnTo>
                  <a:lnTo>
                    <a:pt x="13516" y="6976"/>
                  </a:lnTo>
                  <a:cubicBezTo>
                    <a:pt x="13632" y="7092"/>
                    <a:pt x="13777" y="7236"/>
                    <a:pt x="13892" y="7352"/>
                  </a:cubicBezTo>
                  <a:cubicBezTo>
                    <a:pt x="14008" y="7497"/>
                    <a:pt x="14153" y="7613"/>
                    <a:pt x="14269" y="7728"/>
                  </a:cubicBezTo>
                  <a:cubicBezTo>
                    <a:pt x="14384" y="7873"/>
                    <a:pt x="14500" y="7989"/>
                    <a:pt x="14616" y="8134"/>
                  </a:cubicBezTo>
                  <a:cubicBezTo>
                    <a:pt x="14703" y="8249"/>
                    <a:pt x="14819" y="8394"/>
                    <a:pt x="14905" y="8510"/>
                  </a:cubicBezTo>
                  <a:cubicBezTo>
                    <a:pt x="14934" y="8539"/>
                    <a:pt x="14934" y="8568"/>
                    <a:pt x="14963" y="8568"/>
                  </a:cubicBezTo>
                  <a:cubicBezTo>
                    <a:pt x="15125" y="8746"/>
                    <a:pt x="15341" y="8842"/>
                    <a:pt x="15561" y="8842"/>
                  </a:cubicBezTo>
                  <a:cubicBezTo>
                    <a:pt x="15734" y="8842"/>
                    <a:pt x="15910" y="8782"/>
                    <a:pt x="16063" y="8655"/>
                  </a:cubicBezTo>
                  <a:cubicBezTo>
                    <a:pt x="16382" y="8365"/>
                    <a:pt x="16410" y="7873"/>
                    <a:pt x="16121" y="7555"/>
                  </a:cubicBezTo>
                  <a:cubicBezTo>
                    <a:pt x="15976" y="7381"/>
                    <a:pt x="15861" y="7236"/>
                    <a:pt x="15716" y="7092"/>
                  </a:cubicBezTo>
                  <a:cubicBezTo>
                    <a:pt x="15571" y="6976"/>
                    <a:pt x="15426" y="6831"/>
                    <a:pt x="15282" y="6715"/>
                  </a:cubicBezTo>
                  <a:cubicBezTo>
                    <a:pt x="15137" y="6571"/>
                    <a:pt x="14992" y="6455"/>
                    <a:pt x="14848" y="6310"/>
                  </a:cubicBezTo>
                  <a:cubicBezTo>
                    <a:pt x="14703" y="6194"/>
                    <a:pt x="14558" y="6079"/>
                    <a:pt x="14384" y="5963"/>
                  </a:cubicBezTo>
                  <a:lnTo>
                    <a:pt x="13950" y="5616"/>
                  </a:lnTo>
                  <a:lnTo>
                    <a:pt x="13487" y="5268"/>
                  </a:lnTo>
                  <a:cubicBezTo>
                    <a:pt x="13169" y="5037"/>
                    <a:pt x="12851" y="4834"/>
                    <a:pt x="12532" y="4632"/>
                  </a:cubicBezTo>
                  <a:cubicBezTo>
                    <a:pt x="11259" y="3821"/>
                    <a:pt x="9927" y="3127"/>
                    <a:pt x="8538" y="2519"/>
                  </a:cubicBezTo>
                  <a:lnTo>
                    <a:pt x="7496" y="2085"/>
                  </a:lnTo>
                  <a:cubicBezTo>
                    <a:pt x="7178" y="1940"/>
                    <a:pt x="6802" y="1824"/>
                    <a:pt x="6454" y="1679"/>
                  </a:cubicBezTo>
                  <a:cubicBezTo>
                    <a:pt x="5760" y="1419"/>
                    <a:pt x="5036" y="1216"/>
                    <a:pt x="4341" y="985"/>
                  </a:cubicBezTo>
                  <a:cubicBezTo>
                    <a:pt x="3965" y="869"/>
                    <a:pt x="3618" y="782"/>
                    <a:pt x="3271" y="695"/>
                  </a:cubicBezTo>
                  <a:lnTo>
                    <a:pt x="2171" y="435"/>
                  </a:lnTo>
                  <a:cubicBezTo>
                    <a:pt x="1447" y="261"/>
                    <a:pt x="724" y="145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8" name="Google Shape;2688;p22"/>
            <p:cNvSpPr/>
            <p:nvPr/>
          </p:nvSpPr>
          <p:spPr>
            <a:xfrm>
              <a:off x="3518750" y="1625975"/>
              <a:ext cx="197550" cy="416825"/>
            </a:xfrm>
            <a:custGeom>
              <a:rect b="b" l="l" r="r" t="t"/>
              <a:pathLst>
                <a:path extrusionOk="0" h="16673" w="7902">
                  <a:moveTo>
                    <a:pt x="1" y="0"/>
                  </a:moveTo>
                  <a:cubicBezTo>
                    <a:pt x="435" y="608"/>
                    <a:pt x="869" y="1216"/>
                    <a:pt x="1274" y="1824"/>
                  </a:cubicBezTo>
                  <a:lnTo>
                    <a:pt x="1853" y="2750"/>
                  </a:lnTo>
                  <a:cubicBezTo>
                    <a:pt x="2056" y="3039"/>
                    <a:pt x="2258" y="3358"/>
                    <a:pt x="2432" y="3676"/>
                  </a:cubicBezTo>
                  <a:lnTo>
                    <a:pt x="2982" y="4631"/>
                  </a:lnTo>
                  <a:cubicBezTo>
                    <a:pt x="3155" y="4949"/>
                    <a:pt x="3300" y="5268"/>
                    <a:pt x="3474" y="5615"/>
                  </a:cubicBezTo>
                  <a:cubicBezTo>
                    <a:pt x="3647" y="5934"/>
                    <a:pt x="3821" y="6252"/>
                    <a:pt x="3966" y="6599"/>
                  </a:cubicBezTo>
                  <a:lnTo>
                    <a:pt x="4400" y="7583"/>
                  </a:lnTo>
                  <a:cubicBezTo>
                    <a:pt x="4950" y="8915"/>
                    <a:pt x="5442" y="10304"/>
                    <a:pt x="5789" y="11693"/>
                  </a:cubicBezTo>
                  <a:cubicBezTo>
                    <a:pt x="5847" y="12040"/>
                    <a:pt x="5963" y="12388"/>
                    <a:pt x="6021" y="12735"/>
                  </a:cubicBezTo>
                  <a:lnTo>
                    <a:pt x="6108" y="13256"/>
                  </a:lnTo>
                  <a:lnTo>
                    <a:pt x="6194" y="13777"/>
                  </a:lnTo>
                  <a:cubicBezTo>
                    <a:pt x="6223" y="13980"/>
                    <a:pt x="6252" y="14153"/>
                    <a:pt x="6252" y="14327"/>
                  </a:cubicBezTo>
                  <a:cubicBezTo>
                    <a:pt x="6281" y="14501"/>
                    <a:pt x="6310" y="14674"/>
                    <a:pt x="6310" y="14848"/>
                  </a:cubicBezTo>
                  <a:cubicBezTo>
                    <a:pt x="6310" y="15021"/>
                    <a:pt x="6339" y="15195"/>
                    <a:pt x="6339" y="15369"/>
                  </a:cubicBezTo>
                  <a:cubicBezTo>
                    <a:pt x="6339" y="15514"/>
                    <a:pt x="6339" y="15716"/>
                    <a:pt x="6339" y="15832"/>
                  </a:cubicBezTo>
                  <a:lnTo>
                    <a:pt x="6339" y="15861"/>
                  </a:lnTo>
                  <a:cubicBezTo>
                    <a:pt x="6339" y="15890"/>
                    <a:pt x="6339" y="15890"/>
                    <a:pt x="6339" y="15919"/>
                  </a:cubicBezTo>
                  <a:cubicBezTo>
                    <a:pt x="6367" y="16336"/>
                    <a:pt x="6689" y="16673"/>
                    <a:pt x="7099" y="16673"/>
                  </a:cubicBezTo>
                  <a:cubicBezTo>
                    <a:pt x="7116" y="16673"/>
                    <a:pt x="7132" y="16672"/>
                    <a:pt x="7149" y="16671"/>
                  </a:cubicBezTo>
                  <a:cubicBezTo>
                    <a:pt x="7584" y="16642"/>
                    <a:pt x="7902" y="16295"/>
                    <a:pt x="7902" y="15861"/>
                  </a:cubicBezTo>
                  <a:cubicBezTo>
                    <a:pt x="7873" y="15629"/>
                    <a:pt x="7873" y="15427"/>
                    <a:pt x="7844" y="15253"/>
                  </a:cubicBezTo>
                  <a:cubicBezTo>
                    <a:pt x="7815" y="15050"/>
                    <a:pt x="7786" y="14848"/>
                    <a:pt x="7757" y="14674"/>
                  </a:cubicBezTo>
                  <a:cubicBezTo>
                    <a:pt x="7728" y="14472"/>
                    <a:pt x="7670" y="14298"/>
                    <a:pt x="7641" y="14095"/>
                  </a:cubicBezTo>
                  <a:cubicBezTo>
                    <a:pt x="7613" y="13922"/>
                    <a:pt x="7584" y="13719"/>
                    <a:pt x="7526" y="13545"/>
                  </a:cubicBezTo>
                  <a:lnTo>
                    <a:pt x="7381" y="12996"/>
                  </a:lnTo>
                  <a:lnTo>
                    <a:pt x="7236" y="12446"/>
                  </a:lnTo>
                  <a:cubicBezTo>
                    <a:pt x="7149" y="12069"/>
                    <a:pt x="7005" y="11722"/>
                    <a:pt x="6889" y="11375"/>
                  </a:cubicBezTo>
                  <a:cubicBezTo>
                    <a:pt x="6397" y="9928"/>
                    <a:pt x="5789" y="8567"/>
                    <a:pt x="5095" y="7236"/>
                  </a:cubicBezTo>
                  <a:lnTo>
                    <a:pt x="4574" y="6281"/>
                  </a:lnTo>
                  <a:cubicBezTo>
                    <a:pt x="4400" y="5934"/>
                    <a:pt x="4168" y="5644"/>
                    <a:pt x="3995" y="5326"/>
                  </a:cubicBezTo>
                  <a:cubicBezTo>
                    <a:pt x="3792" y="5007"/>
                    <a:pt x="3618" y="4689"/>
                    <a:pt x="3387" y="4371"/>
                  </a:cubicBezTo>
                  <a:lnTo>
                    <a:pt x="2750" y="3473"/>
                  </a:lnTo>
                  <a:cubicBezTo>
                    <a:pt x="2548" y="3155"/>
                    <a:pt x="2316" y="2866"/>
                    <a:pt x="2113" y="2576"/>
                  </a:cubicBezTo>
                  <a:lnTo>
                    <a:pt x="1419" y="1708"/>
                  </a:lnTo>
                  <a:cubicBezTo>
                    <a:pt x="956" y="1129"/>
                    <a:pt x="464" y="579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9" name="Google Shape;2689;p22"/>
            <p:cNvSpPr/>
            <p:nvPr/>
          </p:nvSpPr>
          <p:spPr>
            <a:xfrm>
              <a:off x="3536850" y="1610775"/>
              <a:ext cx="264125" cy="279050"/>
            </a:xfrm>
            <a:custGeom>
              <a:rect b="b" l="l" r="r" t="t"/>
              <a:pathLst>
                <a:path extrusionOk="0" h="11162" w="10565">
                  <a:moveTo>
                    <a:pt x="0" y="1"/>
                  </a:moveTo>
                  <a:lnTo>
                    <a:pt x="0" y="1"/>
                  </a:lnTo>
                  <a:cubicBezTo>
                    <a:pt x="521" y="348"/>
                    <a:pt x="1042" y="695"/>
                    <a:pt x="1563" y="1071"/>
                  </a:cubicBezTo>
                  <a:lnTo>
                    <a:pt x="2316" y="1650"/>
                  </a:lnTo>
                  <a:cubicBezTo>
                    <a:pt x="2547" y="1824"/>
                    <a:pt x="2808" y="2026"/>
                    <a:pt x="3039" y="2229"/>
                  </a:cubicBezTo>
                  <a:cubicBezTo>
                    <a:pt x="3531" y="2634"/>
                    <a:pt x="3994" y="3011"/>
                    <a:pt x="4457" y="3445"/>
                  </a:cubicBezTo>
                  <a:cubicBezTo>
                    <a:pt x="4689" y="3676"/>
                    <a:pt x="4920" y="3879"/>
                    <a:pt x="5123" y="4110"/>
                  </a:cubicBezTo>
                  <a:lnTo>
                    <a:pt x="5789" y="4776"/>
                  </a:lnTo>
                  <a:cubicBezTo>
                    <a:pt x="6628" y="5673"/>
                    <a:pt x="7438" y="6657"/>
                    <a:pt x="8133" y="7670"/>
                  </a:cubicBezTo>
                  <a:cubicBezTo>
                    <a:pt x="8480" y="8191"/>
                    <a:pt x="8799" y="8712"/>
                    <a:pt x="9088" y="9262"/>
                  </a:cubicBezTo>
                  <a:cubicBezTo>
                    <a:pt x="9378" y="9783"/>
                    <a:pt x="9667" y="10362"/>
                    <a:pt x="9841" y="10912"/>
                  </a:cubicBezTo>
                  <a:lnTo>
                    <a:pt x="9870" y="10941"/>
                  </a:lnTo>
                  <a:cubicBezTo>
                    <a:pt x="9915" y="11078"/>
                    <a:pt x="10052" y="11161"/>
                    <a:pt x="10193" y="11161"/>
                  </a:cubicBezTo>
                  <a:cubicBezTo>
                    <a:pt x="10230" y="11161"/>
                    <a:pt x="10267" y="11155"/>
                    <a:pt x="10304" y="11143"/>
                  </a:cubicBezTo>
                  <a:cubicBezTo>
                    <a:pt x="10477" y="11057"/>
                    <a:pt x="10564" y="10883"/>
                    <a:pt x="10477" y="10709"/>
                  </a:cubicBezTo>
                  <a:cubicBezTo>
                    <a:pt x="10246" y="10073"/>
                    <a:pt x="9927" y="9523"/>
                    <a:pt x="9609" y="8973"/>
                  </a:cubicBezTo>
                  <a:cubicBezTo>
                    <a:pt x="9291" y="8423"/>
                    <a:pt x="8914" y="7902"/>
                    <a:pt x="8538" y="7381"/>
                  </a:cubicBezTo>
                  <a:cubicBezTo>
                    <a:pt x="7786" y="6368"/>
                    <a:pt x="6917" y="5413"/>
                    <a:pt x="6020" y="4544"/>
                  </a:cubicBezTo>
                  <a:lnTo>
                    <a:pt x="5326" y="3879"/>
                  </a:lnTo>
                  <a:cubicBezTo>
                    <a:pt x="5094" y="3676"/>
                    <a:pt x="4863" y="3474"/>
                    <a:pt x="4631" y="3271"/>
                  </a:cubicBezTo>
                  <a:cubicBezTo>
                    <a:pt x="4139" y="2837"/>
                    <a:pt x="3647" y="2461"/>
                    <a:pt x="3155" y="2084"/>
                  </a:cubicBezTo>
                  <a:cubicBezTo>
                    <a:pt x="2894" y="1882"/>
                    <a:pt x="2634" y="1708"/>
                    <a:pt x="2373" y="1534"/>
                  </a:cubicBezTo>
                  <a:lnTo>
                    <a:pt x="1592" y="985"/>
                  </a:lnTo>
                  <a:cubicBezTo>
                    <a:pt x="1071" y="666"/>
                    <a:pt x="550" y="319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0" name="Google Shape;2690;p22"/>
            <p:cNvSpPr/>
            <p:nvPr/>
          </p:nvSpPr>
          <p:spPr>
            <a:xfrm>
              <a:off x="3573750" y="1542050"/>
              <a:ext cx="380625" cy="40250"/>
            </a:xfrm>
            <a:custGeom>
              <a:rect b="b" l="l" r="r" t="t"/>
              <a:pathLst>
                <a:path extrusionOk="0" h="1610" w="15225">
                  <a:moveTo>
                    <a:pt x="8618" y="1"/>
                  </a:moveTo>
                  <a:cubicBezTo>
                    <a:pt x="8216" y="1"/>
                    <a:pt x="7813" y="11"/>
                    <a:pt x="7410" y="29"/>
                  </a:cubicBezTo>
                  <a:lnTo>
                    <a:pt x="6483" y="87"/>
                  </a:lnTo>
                  <a:cubicBezTo>
                    <a:pt x="6165" y="116"/>
                    <a:pt x="5847" y="145"/>
                    <a:pt x="5528" y="174"/>
                  </a:cubicBezTo>
                  <a:cubicBezTo>
                    <a:pt x="4892" y="232"/>
                    <a:pt x="4284" y="347"/>
                    <a:pt x="3647" y="463"/>
                  </a:cubicBezTo>
                  <a:cubicBezTo>
                    <a:pt x="3358" y="492"/>
                    <a:pt x="3039" y="579"/>
                    <a:pt x="2721" y="637"/>
                  </a:cubicBezTo>
                  <a:lnTo>
                    <a:pt x="1824" y="839"/>
                  </a:lnTo>
                  <a:cubicBezTo>
                    <a:pt x="1216" y="984"/>
                    <a:pt x="608" y="1158"/>
                    <a:pt x="0" y="1331"/>
                  </a:cubicBezTo>
                  <a:cubicBezTo>
                    <a:pt x="608" y="1187"/>
                    <a:pt x="1216" y="1042"/>
                    <a:pt x="1824" y="926"/>
                  </a:cubicBezTo>
                  <a:lnTo>
                    <a:pt x="2750" y="752"/>
                  </a:lnTo>
                  <a:cubicBezTo>
                    <a:pt x="3068" y="724"/>
                    <a:pt x="3387" y="666"/>
                    <a:pt x="3676" y="608"/>
                  </a:cubicBezTo>
                  <a:cubicBezTo>
                    <a:pt x="4313" y="550"/>
                    <a:pt x="4920" y="463"/>
                    <a:pt x="5557" y="434"/>
                  </a:cubicBezTo>
                  <a:cubicBezTo>
                    <a:pt x="5876" y="405"/>
                    <a:pt x="6165" y="376"/>
                    <a:pt x="6483" y="376"/>
                  </a:cubicBezTo>
                  <a:lnTo>
                    <a:pt x="7438" y="347"/>
                  </a:lnTo>
                  <a:cubicBezTo>
                    <a:pt x="8683" y="347"/>
                    <a:pt x="9928" y="434"/>
                    <a:pt x="11143" y="637"/>
                  </a:cubicBezTo>
                  <a:cubicBezTo>
                    <a:pt x="11751" y="724"/>
                    <a:pt x="12359" y="839"/>
                    <a:pt x="12967" y="984"/>
                  </a:cubicBezTo>
                  <a:cubicBezTo>
                    <a:pt x="13545" y="1158"/>
                    <a:pt x="14153" y="1331"/>
                    <a:pt x="14674" y="1563"/>
                  </a:cubicBezTo>
                  <a:lnTo>
                    <a:pt x="14703" y="1592"/>
                  </a:lnTo>
                  <a:lnTo>
                    <a:pt x="14732" y="1592"/>
                  </a:lnTo>
                  <a:cubicBezTo>
                    <a:pt x="14768" y="1604"/>
                    <a:pt x="14805" y="1610"/>
                    <a:pt x="14840" y="1610"/>
                  </a:cubicBezTo>
                  <a:cubicBezTo>
                    <a:pt x="14974" y="1610"/>
                    <a:pt x="15097" y="1527"/>
                    <a:pt x="15166" y="1389"/>
                  </a:cubicBezTo>
                  <a:cubicBezTo>
                    <a:pt x="15224" y="1245"/>
                    <a:pt x="15137" y="1042"/>
                    <a:pt x="14964" y="984"/>
                  </a:cubicBezTo>
                  <a:cubicBezTo>
                    <a:pt x="14327" y="724"/>
                    <a:pt x="13719" y="579"/>
                    <a:pt x="13111" y="434"/>
                  </a:cubicBezTo>
                  <a:cubicBezTo>
                    <a:pt x="12475" y="289"/>
                    <a:pt x="11838" y="203"/>
                    <a:pt x="11201" y="145"/>
                  </a:cubicBezTo>
                  <a:cubicBezTo>
                    <a:pt x="10351" y="46"/>
                    <a:pt x="9487" y="1"/>
                    <a:pt x="86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1" name="Google Shape;2691;p22"/>
            <p:cNvSpPr/>
            <p:nvPr/>
          </p:nvSpPr>
          <p:spPr>
            <a:xfrm>
              <a:off x="3536850" y="1263000"/>
              <a:ext cx="274975" cy="268925"/>
            </a:xfrm>
            <a:custGeom>
              <a:rect b="b" l="l" r="r" t="t"/>
              <a:pathLst>
                <a:path extrusionOk="0" h="10757" w="10999">
                  <a:moveTo>
                    <a:pt x="10591" y="1"/>
                  </a:moveTo>
                  <a:cubicBezTo>
                    <a:pt x="10553" y="1"/>
                    <a:pt x="10515" y="7"/>
                    <a:pt x="10477" y="19"/>
                  </a:cubicBezTo>
                  <a:cubicBezTo>
                    <a:pt x="9841" y="280"/>
                    <a:pt x="9320" y="598"/>
                    <a:pt x="8770" y="945"/>
                  </a:cubicBezTo>
                  <a:cubicBezTo>
                    <a:pt x="8220" y="1293"/>
                    <a:pt x="7699" y="1669"/>
                    <a:pt x="7207" y="2045"/>
                  </a:cubicBezTo>
                  <a:cubicBezTo>
                    <a:pt x="6194" y="2827"/>
                    <a:pt x="5297" y="3695"/>
                    <a:pt x="4428" y="4621"/>
                  </a:cubicBezTo>
                  <a:lnTo>
                    <a:pt x="3792" y="5345"/>
                  </a:lnTo>
                  <a:cubicBezTo>
                    <a:pt x="3560" y="5576"/>
                    <a:pt x="3386" y="5808"/>
                    <a:pt x="3184" y="6068"/>
                  </a:cubicBezTo>
                  <a:cubicBezTo>
                    <a:pt x="2779" y="6531"/>
                    <a:pt x="2402" y="7052"/>
                    <a:pt x="2026" y="7573"/>
                  </a:cubicBezTo>
                  <a:cubicBezTo>
                    <a:pt x="1853" y="7805"/>
                    <a:pt x="1679" y="8065"/>
                    <a:pt x="1505" y="8355"/>
                  </a:cubicBezTo>
                  <a:lnTo>
                    <a:pt x="984" y="9136"/>
                  </a:lnTo>
                  <a:cubicBezTo>
                    <a:pt x="637" y="9657"/>
                    <a:pt x="319" y="10207"/>
                    <a:pt x="0" y="10757"/>
                  </a:cubicBezTo>
                  <a:cubicBezTo>
                    <a:pt x="347" y="10207"/>
                    <a:pt x="695" y="9686"/>
                    <a:pt x="1042" y="9165"/>
                  </a:cubicBezTo>
                  <a:lnTo>
                    <a:pt x="1592" y="8412"/>
                  </a:lnTo>
                  <a:cubicBezTo>
                    <a:pt x="1795" y="8152"/>
                    <a:pt x="1968" y="7891"/>
                    <a:pt x="2171" y="7660"/>
                  </a:cubicBezTo>
                  <a:cubicBezTo>
                    <a:pt x="2547" y="7168"/>
                    <a:pt x="2952" y="6676"/>
                    <a:pt x="3358" y="6213"/>
                  </a:cubicBezTo>
                  <a:cubicBezTo>
                    <a:pt x="3589" y="5981"/>
                    <a:pt x="3792" y="5750"/>
                    <a:pt x="3994" y="5518"/>
                  </a:cubicBezTo>
                  <a:lnTo>
                    <a:pt x="4660" y="4853"/>
                  </a:lnTo>
                  <a:cubicBezTo>
                    <a:pt x="5557" y="3984"/>
                    <a:pt x="6483" y="3174"/>
                    <a:pt x="7496" y="2450"/>
                  </a:cubicBezTo>
                  <a:cubicBezTo>
                    <a:pt x="8017" y="2103"/>
                    <a:pt x="8538" y="1756"/>
                    <a:pt x="9059" y="1437"/>
                  </a:cubicBezTo>
                  <a:cubicBezTo>
                    <a:pt x="9580" y="1148"/>
                    <a:pt x="10159" y="858"/>
                    <a:pt x="10709" y="656"/>
                  </a:cubicBezTo>
                  <a:cubicBezTo>
                    <a:pt x="10738" y="656"/>
                    <a:pt x="10738" y="656"/>
                    <a:pt x="10738" y="627"/>
                  </a:cubicBezTo>
                  <a:cubicBezTo>
                    <a:pt x="10912" y="569"/>
                    <a:pt x="10998" y="366"/>
                    <a:pt x="10912" y="193"/>
                  </a:cubicBezTo>
                  <a:cubicBezTo>
                    <a:pt x="10866" y="79"/>
                    <a:pt x="10731" y="1"/>
                    <a:pt x="105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2" name="Google Shape;2692;p22"/>
            <p:cNvSpPr/>
            <p:nvPr/>
          </p:nvSpPr>
          <p:spPr>
            <a:xfrm>
              <a:off x="3412400" y="1163325"/>
              <a:ext cx="83950" cy="372950"/>
            </a:xfrm>
            <a:custGeom>
              <a:rect b="b" l="l" r="r" t="t"/>
              <a:pathLst>
                <a:path extrusionOk="0" h="14918" w="3358">
                  <a:moveTo>
                    <a:pt x="395" y="0"/>
                  </a:moveTo>
                  <a:cubicBezTo>
                    <a:pt x="328" y="0"/>
                    <a:pt x="261" y="24"/>
                    <a:pt x="203" y="70"/>
                  </a:cubicBezTo>
                  <a:cubicBezTo>
                    <a:pt x="29" y="157"/>
                    <a:pt x="0" y="388"/>
                    <a:pt x="116" y="533"/>
                  </a:cubicBezTo>
                  <a:cubicBezTo>
                    <a:pt x="463" y="1025"/>
                    <a:pt x="753" y="1575"/>
                    <a:pt x="1013" y="2125"/>
                  </a:cubicBezTo>
                  <a:cubicBezTo>
                    <a:pt x="1302" y="2675"/>
                    <a:pt x="1534" y="3254"/>
                    <a:pt x="1737" y="3832"/>
                  </a:cubicBezTo>
                  <a:cubicBezTo>
                    <a:pt x="2171" y="5019"/>
                    <a:pt x="2460" y="6206"/>
                    <a:pt x="2721" y="7450"/>
                  </a:cubicBezTo>
                  <a:lnTo>
                    <a:pt x="2865" y="8347"/>
                  </a:lnTo>
                  <a:cubicBezTo>
                    <a:pt x="2923" y="8666"/>
                    <a:pt x="2952" y="8984"/>
                    <a:pt x="3010" y="9303"/>
                  </a:cubicBezTo>
                  <a:cubicBezTo>
                    <a:pt x="3097" y="9910"/>
                    <a:pt x="3126" y="10547"/>
                    <a:pt x="3184" y="11155"/>
                  </a:cubicBezTo>
                  <a:cubicBezTo>
                    <a:pt x="3213" y="11473"/>
                    <a:pt x="3213" y="11792"/>
                    <a:pt x="3213" y="12110"/>
                  </a:cubicBezTo>
                  <a:lnTo>
                    <a:pt x="3242" y="13036"/>
                  </a:lnTo>
                  <a:cubicBezTo>
                    <a:pt x="3242" y="13673"/>
                    <a:pt x="3213" y="14281"/>
                    <a:pt x="3213" y="14917"/>
                  </a:cubicBezTo>
                  <a:cubicBezTo>
                    <a:pt x="3242" y="14281"/>
                    <a:pt x="3300" y="13673"/>
                    <a:pt x="3328" y="13036"/>
                  </a:cubicBezTo>
                  <a:lnTo>
                    <a:pt x="3328" y="12110"/>
                  </a:lnTo>
                  <a:cubicBezTo>
                    <a:pt x="3328" y="11792"/>
                    <a:pt x="3357" y="11473"/>
                    <a:pt x="3328" y="11155"/>
                  </a:cubicBezTo>
                  <a:cubicBezTo>
                    <a:pt x="3328" y="10518"/>
                    <a:pt x="3300" y="9881"/>
                    <a:pt x="3242" y="9274"/>
                  </a:cubicBezTo>
                  <a:cubicBezTo>
                    <a:pt x="3213" y="8955"/>
                    <a:pt x="3213" y="8637"/>
                    <a:pt x="3155" y="8319"/>
                  </a:cubicBezTo>
                  <a:lnTo>
                    <a:pt x="3039" y="7392"/>
                  </a:lnTo>
                  <a:cubicBezTo>
                    <a:pt x="2836" y="6148"/>
                    <a:pt x="2576" y="4903"/>
                    <a:pt x="2200" y="3688"/>
                  </a:cubicBezTo>
                  <a:cubicBezTo>
                    <a:pt x="2026" y="3080"/>
                    <a:pt x="1795" y="2472"/>
                    <a:pt x="1563" y="1893"/>
                  </a:cubicBezTo>
                  <a:cubicBezTo>
                    <a:pt x="1302" y="1286"/>
                    <a:pt x="1042" y="736"/>
                    <a:pt x="666" y="157"/>
                  </a:cubicBezTo>
                  <a:cubicBezTo>
                    <a:pt x="596" y="53"/>
                    <a:pt x="496" y="0"/>
                    <a:pt x="3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3" name="Google Shape;2693;p22"/>
            <p:cNvSpPr/>
            <p:nvPr/>
          </p:nvSpPr>
          <p:spPr>
            <a:xfrm>
              <a:off x="3491250" y="1634650"/>
              <a:ext cx="13775" cy="324900"/>
            </a:xfrm>
            <a:custGeom>
              <a:rect b="b" l="l" r="r" t="t"/>
              <a:pathLst>
                <a:path extrusionOk="0" h="12996" w="551">
                  <a:moveTo>
                    <a:pt x="319" y="1"/>
                  </a:moveTo>
                  <a:cubicBezTo>
                    <a:pt x="406" y="1071"/>
                    <a:pt x="435" y="2142"/>
                    <a:pt x="464" y="3242"/>
                  </a:cubicBezTo>
                  <a:cubicBezTo>
                    <a:pt x="464" y="4313"/>
                    <a:pt x="435" y="5384"/>
                    <a:pt x="406" y="6455"/>
                  </a:cubicBezTo>
                  <a:cubicBezTo>
                    <a:pt x="377" y="7526"/>
                    <a:pt x="319" y="8597"/>
                    <a:pt x="261" y="9667"/>
                  </a:cubicBezTo>
                  <a:cubicBezTo>
                    <a:pt x="174" y="10738"/>
                    <a:pt x="88" y="11780"/>
                    <a:pt x="1" y="12851"/>
                  </a:cubicBezTo>
                  <a:cubicBezTo>
                    <a:pt x="1" y="12938"/>
                    <a:pt x="30" y="12967"/>
                    <a:pt x="88" y="12996"/>
                  </a:cubicBezTo>
                  <a:cubicBezTo>
                    <a:pt x="146" y="12996"/>
                    <a:pt x="203" y="12938"/>
                    <a:pt x="203" y="12880"/>
                  </a:cubicBezTo>
                  <a:cubicBezTo>
                    <a:pt x="290" y="11809"/>
                    <a:pt x="377" y="10738"/>
                    <a:pt x="435" y="9667"/>
                  </a:cubicBezTo>
                  <a:cubicBezTo>
                    <a:pt x="464" y="8597"/>
                    <a:pt x="522" y="7526"/>
                    <a:pt x="522" y="6455"/>
                  </a:cubicBezTo>
                  <a:cubicBezTo>
                    <a:pt x="551" y="5384"/>
                    <a:pt x="551" y="4313"/>
                    <a:pt x="522" y="3213"/>
                  </a:cubicBezTo>
                  <a:cubicBezTo>
                    <a:pt x="464" y="2142"/>
                    <a:pt x="435" y="1071"/>
                    <a:pt x="3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4" name="Google Shape;2694;p22"/>
            <p:cNvSpPr/>
            <p:nvPr/>
          </p:nvSpPr>
          <p:spPr>
            <a:xfrm>
              <a:off x="3369700" y="1634650"/>
              <a:ext cx="108550" cy="381800"/>
            </a:xfrm>
            <a:custGeom>
              <a:rect b="b" l="l" r="r" t="t"/>
              <a:pathLst>
                <a:path extrusionOk="0" h="15272" w="4342">
                  <a:moveTo>
                    <a:pt x="4342" y="1"/>
                  </a:moveTo>
                  <a:lnTo>
                    <a:pt x="4342" y="1"/>
                  </a:lnTo>
                  <a:cubicBezTo>
                    <a:pt x="4081" y="1245"/>
                    <a:pt x="3792" y="2461"/>
                    <a:pt x="3474" y="3676"/>
                  </a:cubicBezTo>
                  <a:cubicBezTo>
                    <a:pt x="3155" y="4863"/>
                    <a:pt x="2837" y="6079"/>
                    <a:pt x="2461" y="7265"/>
                  </a:cubicBezTo>
                  <a:cubicBezTo>
                    <a:pt x="2113" y="8452"/>
                    <a:pt x="1737" y="9667"/>
                    <a:pt x="1332" y="10825"/>
                  </a:cubicBezTo>
                  <a:cubicBezTo>
                    <a:pt x="956" y="12012"/>
                    <a:pt x="550" y="13198"/>
                    <a:pt x="116" y="14356"/>
                  </a:cubicBezTo>
                  <a:lnTo>
                    <a:pt x="116" y="14385"/>
                  </a:lnTo>
                  <a:cubicBezTo>
                    <a:pt x="116" y="14385"/>
                    <a:pt x="116" y="14414"/>
                    <a:pt x="87" y="14414"/>
                  </a:cubicBezTo>
                  <a:cubicBezTo>
                    <a:pt x="0" y="14790"/>
                    <a:pt x="232" y="15138"/>
                    <a:pt x="579" y="15253"/>
                  </a:cubicBezTo>
                  <a:cubicBezTo>
                    <a:pt x="629" y="15266"/>
                    <a:pt x="679" y="15272"/>
                    <a:pt x="729" y="15272"/>
                  </a:cubicBezTo>
                  <a:cubicBezTo>
                    <a:pt x="1028" y="15272"/>
                    <a:pt x="1315" y="15059"/>
                    <a:pt x="1390" y="14761"/>
                  </a:cubicBezTo>
                  <a:cubicBezTo>
                    <a:pt x="1708" y="13546"/>
                    <a:pt x="2026" y="12330"/>
                    <a:pt x="2316" y="11115"/>
                  </a:cubicBezTo>
                  <a:cubicBezTo>
                    <a:pt x="2605" y="9899"/>
                    <a:pt x="2866" y="8654"/>
                    <a:pt x="3126" y="7439"/>
                  </a:cubicBezTo>
                  <a:cubicBezTo>
                    <a:pt x="3358" y="6194"/>
                    <a:pt x="3589" y="4979"/>
                    <a:pt x="3792" y="3734"/>
                  </a:cubicBezTo>
                  <a:cubicBezTo>
                    <a:pt x="4023" y="2490"/>
                    <a:pt x="4197" y="1245"/>
                    <a:pt x="43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95" name="Google Shape;2695;p22"/>
          <p:cNvGrpSpPr/>
          <p:nvPr/>
        </p:nvGrpSpPr>
        <p:grpSpPr>
          <a:xfrm>
            <a:off x="6779815" y="123941"/>
            <a:ext cx="2644005" cy="1296217"/>
            <a:chOff x="489925" y="2700450"/>
            <a:chExt cx="1889250" cy="926200"/>
          </a:xfrm>
        </p:grpSpPr>
        <p:sp>
          <p:nvSpPr>
            <p:cNvPr id="2696" name="Google Shape;2696;p2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7" name="Google Shape;2697;p2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8" name="Google Shape;2698;p2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9" name="Google Shape;2699;p2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0" name="Google Shape;2700;p2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1" name="Google Shape;2701;p2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2" name="Google Shape;2702;p2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3" name="Google Shape;2703;p2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04" name="Google Shape;2704;p22"/>
          <p:cNvGrpSpPr/>
          <p:nvPr/>
        </p:nvGrpSpPr>
        <p:grpSpPr>
          <a:xfrm>
            <a:off x="141315" y="3507141"/>
            <a:ext cx="2644005" cy="1296217"/>
            <a:chOff x="489925" y="2700450"/>
            <a:chExt cx="1889250" cy="926200"/>
          </a:xfrm>
        </p:grpSpPr>
        <p:sp>
          <p:nvSpPr>
            <p:cNvPr id="2705" name="Google Shape;2705;p2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6" name="Google Shape;2706;p2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7" name="Google Shape;2707;p2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8" name="Google Shape;2708;p2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9" name="Google Shape;2709;p2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0" name="Google Shape;2710;p2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1" name="Google Shape;2711;p2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2" name="Google Shape;2712;p2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13" name="Google Shape;2713;p22"/>
          <p:cNvGrpSpPr/>
          <p:nvPr/>
        </p:nvGrpSpPr>
        <p:grpSpPr>
          <a:xfrm>
            <a:off x="4741690" y="3792591"/>
            <a:ext cx="2644005" cy="1296217"/>
            <a:chOff x="489925" y="2700450"/>
            <a:chExt cx="1889250" cy="926200"/>
          </a:xfrm>
        </p:grpSpPr>
        <p:sp>
          <p:nvSpPr>
            <p:cNvPr id="2714" name="Google Shape;2714;p2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5" name="Google Shape;2715;p2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6" name="Google Shape;2716;p2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7" name="Google Shape;2717;p2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8" name="Google Shape;2718;p2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9" name="Google Shape;2719;p2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0" name="Google Shape;2720;p2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1" name="Google Shape;2721;p2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22" name="Google Shape;2722;p22"/>
          <p:cNvGrpSpPr/>
          <p:nvPr/>
        </p:nvGrpSpPr>
        <p:grpSpPr>
          <a:xfrm>
            <a:off x="7001990" y="1495166"/>
            <a:ext cx="2644005" cy="1296217"/>
            <a:chOff x="489925" y="2700450"/>
            <a:chExt cx="1889250" cy="926200"/>
          </a:xfrm>
        </p:grpSpPr>
        <p:sp>
          <p:nvSpPr>
            <p:cNvPr id="2723" name="Google Shape;2723;p2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4" name="Google Shape;2724;p2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5" name="Google Shape;2725;p2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6" name="Google Shape;2726;p2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7" name="Google Shape;2727;p2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8" name="Google Shape;2728;p2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9" name="Google Shape;2729;p2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0" name="Google Shape;2730;p2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31" name="Google Shape;2731;p22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CUSTOM_13_1_1">
    <p:spTree>
      <p:nvGrpSpPr>
        <p:cNvPr id="2732" name="Shape 2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3" name="Google Shape;2733;p23"/>
          <p:cNvSpPr txBox="1"/>
          <p:nvPr>
            <p:ph idx="1" type="subTitle"/>
          </p:nvPr>
        </p:nvSpPr>
        <p:spPr>
          <a:xfrm>
            <a:off x="931775" y="3134863"/>
            <a:ext cx="3100500" cy="118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grpSp>
        <p:nvGrpSpPr>
          <p:cNvPr id="2734" name="Google Shape;2734;p23"/>
          <p:cNvGrpSpPr/>
          <p:nvPr/>
        </p:nvGrpSpPr>
        <p:grpSpPr>
          <a:xfrm flipH="1">
            <a:off x="3016945" y="-520998"/>
            <a:ext cx="2127484" cy="1645091"/>
            <a:chOff x="489925" y="2561550"/>
            <a:chExt cx="1889250" cy="1460875"/>
          </a:xfrm>
        </p:grpSpPr>
        <p:sp>
          <p:nvSpPr>
            <p:cNvPr id="2735" name="Google Shape;2735;p23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6" name="Google Shape;2736;p23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7" name="Google Shape;2737;p23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8" name="Google Shape;2738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9" name="Google Shape;2739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0" name="Google Shape;2740;p2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1" name="Google Shape;2741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2" name="Google Shape;2742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3" name="Google Shape;2743;p23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4" name="Google Shape;2744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5" name="Google Shape;2745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6" name="Google Shape;2746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47" name="Google Shape;2747;p23"/>
          <p:cNvGrpSpPr/>
          <p:nvPr/>
        </p:nvGrpSpPr>
        <p:grpSpPr>
          <a:xfrm>
            <a:off x="7193065" y="110641"/>
            <a:ext cx="2644005" cy="1296217"/>
            <a:chOff x="489925" y="2700450"/>
            <a:chExt cx="1889250" cy="926200"/>
          </a:xfrm>
        </p:grpSpPr>
        <p:sp>
          <p:nvSpPr>
            <p:cNvPr id="2748" name="Google Shape;2748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9" name="Google Shape;2749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0" name="Google Shape;2750;p2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1" name="Google Shape;2751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2" name="Google Shape;2752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3" name="Google Shape;2753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4" name="Google Shape;2754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5" name="Google Shape;2755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56" name="Google Shape;2756;p23"/>
          <p:cNvGrpSpPr/>
          <p:nvPr/>
        </p:nvGrpSpPr>
        <p:grpSpPr>
          <a:xfrm>
            <a:off x="7638015" y="3847291"/>
            <a:ext cx="2644005" cy="1296217"/>
            <a:chOff x="489925" y="2700450"/>
            <a:chExt cx="1889250" cy="926200"/>
          </a:xfrm>
        </p:grpSpPr>
        <p:sp>
          <p:nvSpPr>
            <p:cNvPr id="2757" name="Google Shape;2757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8" name="Google Shape;2758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9" name="Google Shape;2759;p2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0" name="Google Shape;2760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1" name="Google Shape;2761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2" name="Google Shape;2762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3" name="Google Shape;2763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4" name="Google Shape;2764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65" name="Google Shape;2765;p23"/>
          <p:cNvGrpSpPr/>
          <p:nvPr/>
        </p:nvGrpSpPr>
        <p:grpSpPr>
          <a:xfrm>
            <a:off x="3238813" y="4176146"/>
            <a:ext cx="2611607" cy="1071387"/>
            <a:chOff x="513075" y="2861100"/>
            <a:chExt cx="1866100" cy="765550"/>
          </a:xfrm>
        </p:grpSpPr>
        <p:sp>
          <p:nvSpPr>
            <p:cNvPr id="2766" name="Google Shape;2766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7" name="Google Shape;2767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8" name="Google Shape;2768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9" name="Google Shape;2769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0" name="Google Shape;2770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1" name="Google Shape;2771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2" name="Google Shape;2772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73" name="Google Shape;2773;p23"/>
          <p:cNvGrpSpPr/>
          <p:nvPr/>
        </p:nvGrpSpPr>
        <p:grpSpPr>
          <a:xfrm rot="5400000">
            <a:off x="-1233035" y="3951316"/>
            <a:ext cx="2644005" cy="1296217"/>
            <a:chOff x="489925" y="2700450"/>
            <a:chExt cx="1889250" cy="926200"/>
          </a:xfrm>
        </p:grpSpPr>
        <p:sp>
          <p:nvSpPr>
            <p:cNvPr id="2774" name="Google Shape;2774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5" name="Google Shape;2775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6" name="Google Shape;2776;p2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7" name="Google Shape;2777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8" name="Google Shape;2778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9" name="Google Shape;2779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0" name="Google Shape;2780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1" name="Google Shape;2781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82" name="Google Shape;2782;p23"/>
          <p:cNvGrpSpPr/>
          <p:nvPr/>
        </p:nvGrpSpPr>
        <p:grpSpPr>
          <a:xfrm rot="5400000">
            <a:off x="-1233035" y="925741"/>
            <a:ext cx="2644005" cy="1296217"/>
            <a:chOff x="489925" y="2700450"/>
            <a:chExt cx="1889250" cy="926200"/>
          </a:xfrm>
        </p:grpSpPr>
        <p:sp>
          <p:nvSpPr>
            <p:cNvPr id="2783" name="Google Shape;2783;p2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4" name="Google Shape;2784;p2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5" name="Google Shape;2785;p2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6" name="Google Shape;2786;p2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7" name="Google Shape;2787;p2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8" name="Google Shape;2788;p2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9" name="Google Shape;2789;p2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0" name="Google Shape;2790;p2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91" name="Google Shape;2791;p23"/>
          <p:cNvSpPr txBox="1"/>
          <p:nvPr>
            <p:ph type="ctrTitle"/>
          </p:nvPr>
        </p:nvSpPr>
        <p:spPr>
          <a:xfrm>
            <a:off x="931775" y="819738"/>
            <a:ext cx="3210600" cy="24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None/>
              <a:defRPr sz="1600">
                <a:solidFill>
                  <a:srgbClr val="000000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13_1_1_1">
    <p:spTree>
      <p:nvGrpSpPr>
        <p:cNvPr id="2792" name="Shape 2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93" name="Google Shape;2793;p24"/>
          <p:cNvGrpSpPr/>
          <p:nvPr/>
        </p:nvGrpSpPr>
        <p:grpSpPr>
          <a:xfrm>
            <a:off x="-12" y="-1447209"/>
            <a:ext cx="2878880" cy="2877024"/>
            <a:chOff x="3181600" y="631725"/>
            <a:chExt cx="1279275" cy="1278450"/>
          </a:xfrm>
        </p:grpSpPr>
        <p:sp>
          <p:nvSpPr>
            <p:cNvPr id="2794" name="Google Shape;2794;p24"/>
            <p:cNvSpPr/>
            <p:nvPr/>
          </p:nvSpPr>
          <p:spPr>
            <a:xfrm>
              <a:off x="3835400" y="13930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37" y="0"/>
                  </a:moveTo>
                  <a:cubicBezTo>
                    <a:pt x="425" y="0"/>
                    <a:pt x="413" y="1"/>
                    <a:pt x="401" y="4"/>
                  </a:cubicBezTo>
                  <a:cubicBezTo>
                    <a:pt x="68" y="70"/>
                    <a:pt x="1" y="1071"/>
                    <a:pt x="68" y="1471"/>
                  </a:cubicBezTo>
                  <a:cubicBezTo>
                    <a:pt x="143" y="1772"/>
                    <a:pt x="312" y="1865"/>
                    <a:pt x="532" y="1865"/>
                  </a:cubicBezTo>
                  <a:cubicBezTo>
                    <a:pt x="605" y="1865"/>
                    <a:pt x="685" y="1855"/>
                    <a:pt x="768" y="1838"/>
                  </a:cubicBezTo>
                  <a:cubicBezTo>
                    <a:pt x="1102" y="1772"/>
                    <a:pt x="1369" y="1638"/>
                    <a:pt x="1268" y="1238"/>
                  </a:cubicBezTo>
                  <a:cubicBezTo>
                    <a:pt x="1204" y="852"/>
                    <a:pt x="767" y="0"/>
                    <a:pt x="4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5" name="Google Shape;2795;p24"/>
            <p:cNvSpPr/>
            <p:nvPr/>
          </p:nvSpPr>
          <p:spPr>
            <a:xfrm>
              <a:off x="3852925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71" y="0"/>
                  </a:moveTo>
                  <a:cubicBezTo>
                    <a:pt x="459" y="0"/>
                    <a:pt x="446" y="2"/>
                    <a:pt x="434" y="4"/>
                  </a:cubicBezTo>
                  <a:cubicBezTo>
                    <a:pt x="100" y="71"/>
                    <a:pt x="0" y="1038"/>
                    <a:pt x="100" y="1472"/>
                  </a:cubicBezTo>
                  <a:cubicBezTo>
                    <a:pt x="151" y="1772"/>
                    <a:pt x="332" y="1866"/>
                    <a:pt x="560" y="1866"/>
                  </a:cubicBezTo>
                  <a:cubicBezTo>
                    <a:pt x="636" y="1866"/>
                    <a:pt x="718" y="1855"/>
                    <a:pt x="801" y="1839"/>
                  </a:cubicBezTo>
                  <a:cubicBezTo>
                    <a:pt x="1135" y="1772"/>
                    <a:pt x="1368" y="1639"/>
                    <a:pt x="1301" y="1205"/>
                  </a:cubicBezTo>
                  <a:cubicBezTo>
                    <a:pt x="1237" y="819"/>
                    <a:pt x="801" y="0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6" name="Google Shape;2796;p24"/>
            <p:cNvSpPr/>
            <p:nvPr/>
          </p:nvSpPr>
          <p:spPr>
            <a:xfrm>
              <a:off x="3871275" y="1575650"/>
              <a:ext cx="34200" cy="46775"/>
            </a:xfrm>
            <a:custGeom>
              <a:rect b="b" l="l" r="r" t="t"/>
              <a:pathLst>
                <a:path extrusionOk="0" h="1871" w="1368">
                  <a:moveTo>
                    <a:pt x="470" y="0"/>
                  </a:moveTo>
                  <a:cubicBezTo>
                    <a:pt x="458" y="0"/>
                    <a:pt x="446" y="2"/>
                    <a:pt x="434" y="4"/>
                  </a:cubicBezTo>
                  <a:cubicBezTo>
                    <a:pt x="100" y="71"/>
                    <a:pt x="0" y="1071"/>
                    <a:pt x="100" y="1472"/>
                  </a:cubicBezTo>
                  <a:cubicBezTo>
                    <a:pt x="148" y="1783"/>
                    <a:pt x="317" y="1871"/>
                    <a:pt x="531" y="1871"/>
                  </a:cubicBezTo>
                  <a:cubicBezTo>
                    <a:pt x="616" y="1871"/>
                    <a:pt x="707" y="1857"/>
                    <a:pt x="801" y="1839"/>
                  </a:cubicBezTo>
                  <a:cubicBezTo>
                    <a:pt x="1134" y="1772"/>
                    <a:pt x="1368" y="1638"/>
                    <a:pt x="1301" y="1238"/>
                  </a:cubicBezTo>
                  <a:cubicBezTo>
                    <a:pt x="1205" y="852"/>
                    <a:pt x="798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7" name="Google Shape;2797;p24"/>
            <p:cNvSpPr/>
            <p:nvPr/>
          </p:nvSpPr>
          <p:spPr>
            <a:xfrm>
              <a:off x="3889625" y="1667375"/>
              <a:ext cx="34200" cy="46675"/>
            </a:xfrm>
            <a:custGeom>
              <a:rect b="b" l="l" r="r" t="t"/>
              <a:pathLst>
                <a:path extrusionOk="0" h="1867" w="1368">
                  <a:moveTo>
                    <a:pt x="438" y="1"/>
                  </a:moveTo>
                  <a:cubicBezTo>
                    <a:pt x="425" y="1"/>
                    <a:pt x="413" y="2"/>
                    <a:pt x="400" y="4"/>
                  </a:cubicBezTo>
                  <a:cubicBezTo>
                    <a:pt x="100" y="71"/>
                    <a:pt x="0" y="1072"/>
                    <a:pt x="67" y="1472"/>
                  </a:cubicBezTo>
                  <a:cubicBezTo>
                    <a:pt x="142" y="1772"/>
                    <a:pt x="311" y="1866"/>
                    <a:pt x="531" y="1866"/>
                  </a:cubicBezTo>
                  <a:cubicBezTo>
                    <a:pt x="605" y="1866"/>
                    <a:pt x="684" y="1856"/>
                    <a:pt x="767" y="1839"/>
                  </a:cubicBezTo>
                  <a:cubicBezTo>
                    <a:pt x="1101" y="1772"/>
                    <a:pt x="1368" y="1639"/>
                    <a:pt x="1301" y="1238"/>
                  </a:cubicBezTo>
                  <a:cubicBezTo>
                    <a:pt x="1205" y="821"/>
                    <a:pt x="768" y="1"/>
                    <a:pt x="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8" name="Google Shape;2798;p24"/>
            <p:cNvSpPr/>
            <p:nvPr/>
          </p:nvSpPr>
          <p:spPr>
            <a:xfrm>
              <a:off x="3905450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567" y="0"/>
                  </a:moveTo>
                  <a:cubicBezTo>
                    <a:pt x="545" y="0"/>
                    <a:pt x="523" y="2"/>
                    <a:pt x="501" y="7"/>
                  </a:cubicBezTo>
                  <a:cubicBezTo>
                    <a:pt x="168" y="73"/>
                    <a:pt x="1" y="640"/>
                    <a:pt x="68" y="874"/>
                  </a:cubicBezTo>
                  <a:cubicBezTo>
                    <a:pt x="87" y="1012"/>
                    <a:pt x="188" y="1056"/>
                    <a:pt x="336" y="1056"/>
                  </a:cubicBezTo>
                  <a:cubicBezTo>
                    <a:pt x="439" y="1056"/>
                    <a:pt x="564" y="1035"/>
                    <a:pt x="701" y="1007"/>
                  </a:cubicBezTo>
                  <a:cubicBezTo>
                    <a:pt x="1035" y="941"/>
                    <a:pt x="1302" y="840"/>
                    <a:pt x="1268" y="640"/>
                  </a:cubicBezTo>
                  <a:cubicBezTo>
                    <a:pt x="1206" y="422"/>
                    <a:pt x="882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9" name="Google Shape;2799;p24"/>
            <p:cNvSpPr/>
            <p:nvPr/>
          </p:nvSpPr>
          <p:spPr>
            <a:xfrm>
              <a:off x="3882950" y="1373800"/>
              <a:ext cx="45050" cy="43825"/>
            </a:xfrm>
            <a:custGeom>
              <a:rect b="b" l="l" r="r" t="t"/>
              <a:pathLst>
                <a:path extrusionOk="0" h="1753" w="1802">
                  <a:moveTo>
                    <a:pt x="429" y="1"/>
                  </a:moveTo>
                  <a:cubicBezTo>
                    <a:pt x="379" y="1"/>
                    <a:pt x="336" y="13"/>
                    <a:pt x="300" y="39"/>
                  </a:cubicBezTo>
                  <a:cubicBezTo>
                    <a:pt x="0" y="239"/>
                    <a:pt x="300" y="1173"/>
                    <a:pt x="534" y="1507"/>
                  </a:cubicBezTo>
                  <a:cubicBezTo>
                    <a:pt x="647" y="1685"/>
                    <a:pt x="769" y="1753"/>
                    <a:pt x="898" y="1753"/>
                  </a:cubicBezTo>
                  <a:cubicBezTo>
                    <a:pt x="1034" y="1753"/>
                    <a:pt x="1180" y="1676"/>
                    <a:pt x="1335" y="1573"/>
                  </a:cubicBezTo>
                  <a:cubicBezTo>
                    <a:pt x="1601" y="1407"/>
                    <a:pt x="1802" y="1173"/>
                    <a:pt x="1568" y="839"/>
                  </a:cubicBezTo>
                  <a:cubicBezTo>
                    <a:pt x="1365" y="521"/>
                    <a:pt x="760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0" name="Google Shape;2800;p24"/>
            <p:cNvSpPr/>
            <p:nvPr/>
          </p:nvSpPr>
          <p:spPr>
            <a:xfrm>
              <a:off x="39354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396" y="1"/>
                  </a:moveTo>
                  <a:cubicBezTo>
                    <a:pt x="346" y="1"/>
                    <a:pt x="303" y="13"/>
                    <a:pt x="268" y="39"/>
                  </a:cubicBezTo>
                  <a:cubicBezTo>
                    <a:pt x="1" y="206"/>
                    <a:pt x="301" y="1173"/>
                    <a:pt x="534" y="1507"/>
                  </a:cubicBezTo>
                  <a:cubicBezTo>
                    <a:pt x="632" y="1685"/>
                    <a:pt x="752" y="1753"/>
                    <a:pt x="881" y="1753"/>
                  </a:cubicBezTo>
                  <a:cubicBezTo>
                    <a:pt x="1018" y="1753"/>
                    <a:pt x="1164" y="1677"/>
                    <a:pt x="1302" y="1574"/>
                  </a:cubicBezTo>
                  <a:cubicBezTo>
                    <a:pt x="1569" y="1407"/>
                    <a:pt x="1769" y="1173"/>
                    <a:pt x="1535" y="840"/>
                  </a:cubicBezTo>
                  <a:cubicBezTo>
                    <a:pt x="1332" y="521"/>
                    <a:pt x="727" y="1"/>
                    <a:pt x="3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1" name="Google Shape;2801;p24"/>
            <p:cNvSpPr/>
            <p:nvPr/>
          </p:nvSpPr>
          <p:spPr>
            <a:xfrm>
              <a:off x="39871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406" y="0"/>
                  </a:moveTo>
                  <a:cubicBezTo>
                    <a:pt x="354" y="0"/>
                    <a:pt x="307" y="12"/>
                    <a:pt x="268" y="38"/>
                  </a:cubicBezTo>
                  <a:cubicBezTo>
                    <a:pt x="1" y="205"/>
                    <a:pt x="301" y="1172"/>
                    <a:pt x="535" y="1506"/>
                  </a:cubicBezTo>
                  <a:cubicBezTo>
                    <a:pt x="651" y="1673"/>
                    <a:pt x="776" y="1740"/>
                    <a:pt x="906" y="1740"/>
                  </a:cubicBezTo>
                  <a:cubicBezTo>
                    <a:pt x="1035" y="1740"/>
                    <a:pt x="1168" y="1673"/>
                    <a:pt x="1302" y="1573"/>
                  </a:cubicBezTo>
                  <a:cubicBezTo>
                    <a:pt x="1602" y="1406"/>
                    <a:pt x="1769" y="1172"/>
                    <a:pt x="1535" y="839"/>
                  </a:cubicBezTo>
                  <a:cubicBezTo>
                    <a:pt x="1333" y="520"/>
                    <a:pt x="752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2" name="Google Shape;2802;p24"/>
            <p:cNvSpPr/>
            <p:nvPr/>
          </p:nvSpPr>
          <p:spPr>
            <a:xfrm>
              <a:off x="4038900" y="1606475"/>
              <a:ext cx="44200" cy="43500"/>
            </a:xfrm>
            <a:custGeom>
              <a:rect b="b" l="l" r="r" t="t"/>
              <a:pathLst>
                <a:path extrusionOk="0" h="1740" w="1768">
                  <a:moveTo>
                    <a:pt x="406" y="0"/>
                  </a:moveTo>
                  <a:cubicBezTo>
                    <a:pt x="353" y="0"/>
                    <a:pt x="306" y="12"/>
                    <a:pt x="267" y="39"/>
                  </a:cubicBezTo>
                  <a:cubicBezTo>
                    <a:pt x="0" y="205"/>
                    <a:pt x="300" y="1173"/>
                    <a:pt x="534" y="1506"/>
                  </a:cubicBezTo>
                  <a:cubicBezTo>
                    <a:pt x="651" y="1673"/>
                    <a:pt x="776" y="1740"/>
                    <a:pt x="905" y="1740"/>
                  </a:cubicBezTo>
                  <a:cubicBezTo>
                    <a:pt x="1034" y="1740"/>
                    <a:pt x="1168" y="1673"/>
                    <a:pt x="1301" y="1573"/>
                  </a:cubicBezTo>
                  <a:cubicBezTo>
                    <a:pt x="1601" y="1406"/>
                    <a:pt x="1768" y="1173"/>
                    <a:pt x="1534" y="839"/>
                  </a:cubicBezTo>
                  <a:cubicBezTo>
                    <a:pt x="1332" y="520"/>
                    <a:pt x="751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3" name="Google Shape;2803;p24"/>
            <p:cNvSpPr/>
            <p:nvPr/>
          </p:nvSpPr>
          <p:spPr>
            <a:xfrm>
              <a:off x="4090600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504" y="0"/>
                  </a:moveTo>
                  <a:cubicBezTo>
                    <a:pt x="419" y="0"/>
                    <a:pt x="338" y="20"/>
                    <a:pt x="267" y="67"/>
                  </a:cubicBezTo>
                  <a:cubicBezTo>
                    <a:pt x="0" y="234"/>
                    <a:pt x="67" y="834"/>
                    <a:pt x="200" y="1034"/>
                  </a:cubicBezTo>
                  <a:cubicBezTo>
                    <a:pt x="248" y="1106"/>
                    <a:pt x="309" y="1135"/>
                    <a:pt x="380" y="1135"/>
                  </a:cubicBezTo>
                  <a:cubicBezTo>
                    <a:pt x="509" y="1135"/>
                    <a:pt x="675" y="1041"/>
                    <a:pt x="867" y="934"/>
                  </a:cubicBezTo>
                  <a:cubicBezTo>
                    <a:pt x="1134" y="734"/>
                    <a:pt x="1334" y="534"/>
                    <a:pt x="1201" y="334"/>
                  </a:cubicBezTo>
                  <a:cubicBezTo>
                    <a:pt x="1099" y="206"/>
                    <a:pt x="782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4" name="Google Shape;2804;p24"/>
            <p:cNvSpPr/>
            <p:nvPr/>
          </p:nvSpPr>
          <p:spPr>
            <a:xfrm>
              <a:off x="3743675" y="1193875"/>
              <a:ext cx="155150" cy="154475"/>
            </a:xfrm>
            <a:custGeom>
              <a:rect b="b" l="l" r="r" t="t"/>
              <a:pathLst>
                <a:path extrusionOk="0" h="6179" w="6206">
                  <a:moveTo>
                    <a:pt x="3103" y="598"/>
                  </a:moveTo>
                  <a:cubicBezTo>
                    <a:pt x="3170" y="798"/>
                    <a:pt x="3303" y="1031"/>
                    <a:pt x="3503" y="1065"/>
                  </a:cubicBezTo>
                  <a:cubicBezTo>
                    <a:pt x="3524" y="1068"/>
                    <a:pt x="3544" y="1070"/>
                    <a:pt x="3565" y="1070"/>
                  </a:cubicBezTo>
                  <a:cubicBezTo>
                    <a:pt x="3744" y="1070"/>
                    <a:pt x="3921" y="944"/>
                    <a:pt x="4070" y="765"/>
                  </a:cubicBezTo>
                  <a:lnTo>
                    <a:pt x="4070" y="765"/>
                  </a:lnTo>
                  <a:cubicBezTo>
                    <a:pt x="4037" y="998"/>
                    <a:pt x="4070" y="1265"/>
                    <a:pt x="4237" y="1365"/>
                  </a:cubicBezTo>
                  <a:cubicBezTo>
                    <a:pt x="4321" y="1407"/>
                    <a:pt x="4410" y="1425"/>
                    <a:pt x="4501" y="1425"/>
                  </a:cubicBezTo>
                  <a:cubicBezTo>
                    <a:pt x="4627" y="1425"/>
                    <a:pt x="4754" y="1390"/>
                    <a:pt x="4871" y="1332"/>
                  </a:cubicBezTo>
                  <a:lnTo>
                    <a:pt x="4871" y="1332"/>
                  </a:lnTo>
                  <a:cubicBezTo>
                    <a:pt x="4771" y="1532"/>
                    <a:pt x="4704" y="1765"/>
                    <a:pt x="4837" y="1932"/>
                  </a:cubicBezTo>
                  <a:cubicBezTo>
                    <a:pt x="4921" y="2071"/>
                    <a:pt x="5120" y="2141"/>
                    <a:pt x="5300" y="2141"/>
                  </a:cubicBezTo>
                  <a:cubicBezTo>
                    <a:pt x="5336" y="2141"/>
                    <a:pt x="5371" y="2138"/>
                    <a:pt x="5404" y="2132"/>
                  </a:cubicBezTo>
                  <a:lnTo>
                    <a:pt x="5404" y="2132"/>
                  </a:lnTo>
                  <a:cubicBezTo>
                    <a:pt x="5238" y="2266"/>
                    <a:pt x="5104" y="2499"/>
                    <a:pt x="5138" y="2699"/>
                  </a:cubicBezTo>
                  <a:cubicBezTo>
                    <a:pt x="5171" y="2899"/>
                    <a:pt x="5404" y="3033"/>
                    <a:pt x="5605" y="3100"/>
                  </a:cubicBezTo>
                  <a:cubicBezTo>
                    <a:pt x="5404" y="3166"/>
                    <a:pt x="5171" y="3300"/>
                    <a:pt x="5138" y="3500"/>
                  </a:cubicBezTo>
                  <a:cubicBezTo>
                    <a:pt x="5104" y="3700"/>
                    <a:pt x="5238" y="3900"/>
                    <a:pt x="5404" y="4067"/>
                  </a:cubicBezTo>
                  <a:cubicBezTo>
                    <a:pt x="5359" y="4059"/>
                    <a:pt x="5311" y="4055"/>
                    <a:pt x="5262" y="4055"/>
                  </a:cubicBezTo>
                  <a:cubicBezTo>
                    <a:pt x="5093" y="4055"/>
                    <a:pt x="4915" y="4104"/>
                    <a:pt x="4837" y="4234"/>
                  </a:cubicBezTo>
                  <a:cubicBezTo>
                    <a:pt x="4704" y="4401"/>
                    <a:pt x="4771" y="4667"/>
                    <a:pt x="4871" y="4868"/>
                  </a:cubicBezTo>
                  <a:cubicBezTo>
                    <a:pt x="4740" y="4802"/>
                    <a:pt x="4596" y="4751"/>
                    <a:pt x="4456" y="4751"/>
                  </a:cubicBezTo>
                  <a:cubicBezTo>
                    <a:pt x="4381" y="4751"/>
                    <a:pt x="4307" y="4766"/>
                    <a:pt x="4237" y="4801"/>
                  </a:cubicBezTo>
                  <a:cubicBezTo>
                    <a:pt x="4070" y="4934"/>
                    <a:pt x="4037" y="5168"/>
                    <a:pt x="4070" y="5401"/>
                  </a:cubicBezTo>
                  <a:cubicBezTo>
                    <a:pt x="3921" y="5252"/>
                    <a:pt x="3745" y="5129"/>
                    <a:pt x="3566" y="5129"/>
                  </a:cubicBezTo>
                  <a:cubicBezTo>
                    <a:pt x="3545" y="5129"/>
                    <a:pt x="3524" y="5131"/>
                    <a:pt x="3503" y="5134"/>
                  </a:cubicBezTo>
                  <a:cubicBezTo>
                    <a:pt x="3303" y="5168"/>
                    <a:pt x="3170" y="5368"/>
                    <a:pt x="3103" y="5601"/>
                  </a:cubicBezTo>
                  <a:cubicBezTo>
                    <a:pt x="3036" y="5368"/>
                    <a:pt x="2903" y="5168"/>
                    <a:pt x="2703" y="5134"/>
                  </a:cubicBezTo>
                  <a:cubicBezTo>
                    <a:pt x="2682" y="5131"/>
                    <a:pt x="2661" y="5129"/>
                    <a:pt x="2640" y="5129"/>
                  </a:cubicBezTo>
                  <a:cubicBezTo>
                    <a:pt x="2461" y="5129"/>
                    <a:pt x="2285" y="5252"/>
                    <a:pt x="2135" y="5401"/>
                  </a:cubicBezTo>
                  <a:cubicBezTo>
                    <a:pt x="2169" y="5168"/>
                    <a:pt x="2102" y="4934"/>
                    <a:pt x="1935" y="4801"/>
                  </a:cubicBezTo>
                  <a:cubicBezTo>
                    <a:pt x="1877" y="4766"/>
                    <a:pt x="1811" y="4751"/>
                    <a:pt x="1741" y="4751"/>
                  </a:cubicBezTo>
                  <a:cubicBezTo>
                    <a:pt x="1610" y="4751"/>
                    <a:pt x="1465" y="4802"/>
                    <a:pt x="1335" y="4868"/>
                  </a:cubicBezTo>
                  <a:cubicBezTo>
                    <a:pt x="1435" y="4667"/>
                    <a:pt x="1502" y="4401"/>
                    <a:pt x="1368" y="4234"/>
                  </a:cubicBezTo>
                  <a:cubicBezTo>
                    <a:pt x="1291" y="4104"/>
                    <a:pt x="1113" y="4055"/>
                    <a:pt x="928" y="4055"/>
                  </a:cubicBezTo>
                  <a:cubicBezTo>
                    <a:pt x="874" y="4055"/>
                    <a:pt x="820" y="4059"/>
                    <a:pt x="768" y="4067"/>
                  </a:cubicBezTo>
                  <a:cubicBezTo>
                    <a:pt x="968" y="3900"/>
                    <a:pt x="1101" y="3700"/>
                    <a:pt x="1068" y="3500"/>
                  </a:cubicBezTo>
                  <a:cubicBezTo>
                    <a:pt x="1035" y="3300"/>
                    <a:pt x="801" y="3166"/>
                    <a:pt x="601" y="3100"/>
                  </a:cubicBezTo>
                  <a:cubicBezTo>
                    <a:pt x="801" y="3033"/>
                    <a:pt x="1035" y="2899"/>
                    <a:pt x="1068" y="2699"/>
                  </a:cubicBezTo>
                  <a:cubicBezTo>
                    <a:pt x="1101" y="2499"/>
                    <a:pt x="968" y="2266"/>
                    <a:pt x="768" y="2132"/>
                  </a:cubicBezTo>
                  <a:lnTo>
                    <a:pt x="768" y="2132"/>
                  </a:lnTo>
                  <a:cubicBezTo>
                    <a:pt x="807" y="2138"/>
                    <a:pt x="847" y="2141"/>
                    <a:pt x="886" y="2141"/>
                  </a:cubicBezTo>
                  <a:cubicBezTo>
                    <a:pt x="1086" y="2141"/>
                    <a:pt x="1285" y="2071"/>
                    <a:pt x="1368" y="1932"/>
                  </a:cubicBezTo>
                  <a:cubicBezTo>
                    <a:pt x="1502" y="1765"/>
                    <a:pt x="1435" y="1532"/>
                    <a:pt x="1335" y="1332"/>
                  </a:cubicBezTo>
                  <a:lnTo>
                    <a:pt x="1335" y="1332"/>
                  </a:lnTo>
                  <a:cubicBezTo>
                    <a:pt x="1451" y="1390"/>
                    <a:pt x="1579" y="1425"/>
                    <a:pt x="1698" y="1425"/>
                  </a:cubicBezTo>
                  <a:cubicBezTo>
                    <a:pt x="1784" y="1425"/>
                    <a:pt x="1865" y="1407"/>
                    <a:pt x="1935" y="1365"/>
                  </a:cubicBezTo>
                  <a:cubicBezTo>
                    <a:pt x="2102" y="1265"/>
                    <a:pt x="2169" y="998"/>
                    <a:pt x="2135" y="765"/>
                  </a:cubicBezTo>
                  <a:lnTo>
                    <a:pt x="2135" y="765"/>
                  </a:lnTo>
                  <a:cubicBezTo>
                    <a:pt x="2285" y="944"/>
                    <a:pt x="2461" y="1070"/>
                    <a:pt x="2641" y="1070"/>
                  </a:cubicBezTo>
                  <a:cubicBezTo>
                    <a:pt x="2661" y="1070"/>
                    <a:pt x="2682" y="1068"/>
                    <a:pt x="2703" y="1065"/>
                  </a:cubicBezTo>
                  <a:cubicBezTo>
                    <a:pt x="2903" y="1031"/>
                    <a:pt x="3036" y="798"/>
                    <a:pt x="3103" y="598"/>
                  </a:cubicBezTo>
                  <a:close/>
                  <a:moveTo>
                    <a:pt x="2831" y="1"/>
                  </a:moveTo>
                  <a:cubicBezTo>
                    <a:pt x="2734" y="1"/>
                    <a:pt x="2622" y="16"/>
                    <a:pt x="2502" y="31"/>
                  </a:cubicBezTo>
                  <a:cubicBezTo>
                    <a:pt x="2236" y="97"/>
                    <a:pt x="2002" y="164"/>
                    <a:pt x="1969" y="331"/>
                  </a:cubicBezTo>
                  <a:cubicBezTo>
                    <a:pt x="1928" y="307"/>
                    <a:pt x="1885" y="296"/>
                    <a:pt x="1841" y="296"/>
                  </a:cubicBezTo>
                  <a:cubicBezTo>
                    <a:pt x="1702" y="296"/>
                    <a:pt x="1545" y="397"/>
                    <a:pt x="1368" y="498"/>
                  </a:cubicBezTo>
                  <a:cubicBezTo>
                    <a:pt x="1135" y="665"/>
                    <a:pt x="968" y="798"/>
                    <a:pt x="968" y="965"/>
                  </a:cubicBezTo>
                  <a:cubicBezTo>
                    <a:pt x="835" y="965"/>
                    <a:pt x="668" y="1132"/>
                    <a:pt x="501" y="1365"/>
                  </a:cubicBezTo>
                  <a:cubicBezTo>
                    <a:pt x="368" y="1599"/>
                    <a:pt x="267" y="1799"/>
                    <a:pt x="334" y="1932"/>
                  </a:cubicBezTo>
                  <a:cubicBezTo>
                    <a:pt x="167" y="1999"/>
                    <a:pt x="101" y="2199"/>
                    <a:pt x="34" y="2499"/>
                  </a:cubicBezTo>
                  <a:cubicBezTo>
                    <a:pt x="1" y="2766"/>
                    <a:pt x="1" y="3000"/>
                    <a:pt x="101" y="3100"/>
                  </a:cubicBezTo>
                  <a:cubicBezTo>
                    <a:pt x="1" y="3200"/>
                    <a:pt x="1" y="3433"/>
                    <a:pt x="34" y="3700"/>
                  </a:cubicBezTo>
                  <a:cubicBezTo>
                    <a:pt x="101" y="3967"/>
                    <a:pt x="167" y="4200"/>
                    <a:pt x="334" y="4234"/>
                  </a:cubicBezTo>
                  <a:cubicBezTo>
                    <a:pt x="267" y="4367"/>
                    <a:pt x="368" y="4601"/>
                    <a:pt x="501" y="4834"/>
                  </a:cubicBezTo>
                  <a:cubicBezTo>
                    <a:pt x="653" y="5048"/>
                    <a:pt x="806" y="5205"/>
                    <a:pt x="933" y="5205"/>
                  </a:cubicBezTo>
                  <a:cubicBezTo>
                    <a:pt x="945" y="5205"/>
                    <a:pt x="957" y="5204"/>
                    <a:pt x="968" y="5201"/>
                  </a:cubicBezTo>
                  <a:cubicBezTo>
                    <a:pt x="968" y="5368"/>
                    <a:pt x="1135" y="5535"/>
                    <a:pt x="1368" y="5668"/>
                  </a:cubicBezTo>
                  <a:cubicBezTo>
                    <a:pt x="1552" y="5799"/>
                    <a:pt x="1715" y="5889"/>
                    <a:pt x="1857" y="5889"/>
                  </a:cubicBezTo>
                  <a:cubicBezTo>
                    <a:pt x="1896" y="5889"/>
                    <a:pt x="1933" y="5882"/>
                    <a:pt x="1969" y="5868"/>
                  </a:cubicBezTo>
                  <a:cubicBezTo>
                    <a:pt x="2002" y="6002"/>
                    <a:pt x="2236" y="6102"/>
                    <a:pt x="2502" y="6135"/>
                  </a:cubicBezTo>
                  <a:cubicBezTo>
                    <a:pt x="2613" y="6163"/>
                    <a:pt x="2718" y="6179"/>
                    <a:pt x="2810" y="6179"/>
                  </a:cubicBezTo>
                  <a:cubicBezTo>
                    <a:pt x="2940" y="6179"/>
                    <a:pt x="3044" y="6147"/>
                    <a:pt x="3103" y="6068"/>
                  </a:cubicBezTo>
                  <a:cubicBezTo>
                    <a:pt x="3161" y="6147"/>
                    <a:pt x="3266" y="6179"/>
                    <a:pt x="3396" y="6179"/>
                  </a:cubicBezTo>
                  <a:cubicBezTo>
                    <a:pt x="3488" y="6179"/>
                    <a:pt x="3593" y="6163"/>
                    <a:pt x="3703" y="6135"/>
                  </a:cubicBezTo>
                  <a:cubicBezTo>
                    <a:pt x="3970" y="6102"/>
                    <a:pt x="4204" y="6002"/>
                    <a:pt x="4237" y="5868"/>
                  </a:cubicBezTo>
                  <a:cubicBezTo>
                    <a:pt x="4273" y="5882"/>
                    <a:pt x="4310" y="5889"/>
                    <a:pt x="4348" y="5889"/>
                  </a:cubicBezTo>
                  <a:cubicBezTo>
                    <a:pt x="4491" y="5889"/>
                    <a:pt x="4654" y="5799"/>
                    <a:pt x="4837" y="5668"/>
                  </a:cubicBezTo>
                  <a:cubicBezTo>
                    <a:pt x="5071" y="5535"/>
                    <a:pt x="5238" y="5368"/>
                    <a:pt x="5238" y="5201"/>
                  </a:cubicBezTo>
                  <a:cubicBezTo>
                    <a:pt x="5249" y="5204"/>
                    <a:pt x="5261" y="5205"/>
                    <a:pt x="5273" y="5205"/>
                  </a:cubicBezTo>
                  <a:cubicBezTo>
                    <a:pt x="5400" y="5205"/>
                    <a:pt x="5552" y="5048"/>
                    <a:pt x="5705" y="4834"/>
                  </a:cubicBezTo>
                  <a:cubicBezTo>
                    <a:pt x="5838" y="4601"/>
                    <a:pt x="5938" y="4367"/>
                    <a:pt x="5871" y="4234"/>
                  </a:cubicBezTo>
                  <a:cubicBezTo>
                    <a:pt x="6038" y="4200"/>
                    <a:pt x="6105" y="3967"/>
                    <a:pt x="6172" y="3700"/>
                  </a:cubicBezTo>
                  <a:cubicBezTo>
                    <a:pt x="6205" y="3433"/>
                    <a:pt x="6205" y="3200"/>
                    <a:pt x="6072" y="3100"/>
                  </a:cubicBezTo>
                  <a:cubicBezTo>
                    <a:pt x="6205" y="3000"/>
                    <a:pt x="6205" y="2766"/>
                    <a:pt x="6172" y="2499"/>
                  </a:cubicBezTo>
                  <a:cubicBezTo>
                    <a:pt x="6105" y="2199"/>
                    <a:pt x="6038" y="1999"/>
                    <a:pt x="5871" y="1932"/>
                  </a:cubicBezTo>
                  <a:cubicBezTo>
                    <a:pt x="5938" y="1799"/>
                    <a:pt x="5838" y="1599"/>
                    <a:pt x="5705" y="1365"/>
                  </a:cubicBezTo>
                  <a:cubicBezTo>
                    <a:pt x="5538" y="1132"/>
                    <a:pt x="5371" y="965"/>
                    <a:pt x="5238" y="965"/>
                  </a:cubicBezTo>
                  <a:cubicBezTo>
                    <a:pt x="5238" y="798"/>
                    <a:pt x="5071" y="665"/>
                    <a:pt x="4837" y="498"/>
                  </a:cubicBezTo>
                  <a:cubicBezTo>
                    <a:pt x="4661" y="397"/>
                    <a:pt x="4503" y="296"/>
                    <a:pt x="4365" y="296"/>
                  </a:cubicBezTo>
                  <a:cubicBezTo>
                    <a:pt x="4320" y="296"/>
                    <a:pt x="4278" y="307"/>
                    <a:pt x="4237" y="331"/>
                  </a:cubicBezTo>
                  <a:cubicBezTo>
                    <a:pt x="4204" y="164"/>
                    <a:pt x="3970" y="97"/>
                    <a:pt x="3703" y="31"/>
                  </a:cubicBezTo>
                  <a:cubicBezTo>
                    <a:pt x="3584" y="16"/>
                    <a:pt x="3471" y="1"/>
                    <a:pt x="3374" y="1"/>
                  </a:cubicBezTo>
                  <a:cubicBezTo>
                    <a:pt x="3254" y="1"/>
                    <a:pt x="3158" y="24"/>
                    <a:pt x="3103" y="97"/>
                  </a:cubicBezTo>
                  <a:cubicBezTo>
                    <a:pt x="3048" y="24"/>
                    <a:pt x="2951" y="1"/>
                    <a:pt x="28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5" name="Google Shape;2805;p24"/>
            <p:cNvSpPr/>
            <p:nvPr/>
          </p:nvSpPr>
          <p:spPr>
            <a:xfrm>
              <a:off x="3919625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543" y="0"/>
                  </a:moveTo>
                  <a:cubicBezTo>
                    <a:pt x="387" y="0"/>
                    <a:pt x="261" y="36"/>
                    <a:pt x="201" y="126"/>
                  </a:cubicBezTo>
                  <a:cubicBezTo>
                    <a:pt x="1" y="393"/>
                    <a:pt x="668" y="1160"/>
                    <a:pt x="1002" y="1394"/>
                  </a:cubicBezTo>
                  <a:cubicBezTo>
                    <a:pt x="1105" y="1466"/>
                    <a:pt x="1199" y="1497"/>
                    <a:pt x="1285" y="1497"/>
                  </a:cubicBezTo>
                  <a:cubicBezTo>
                    <a:pt x="1477" y="1497"/>
                    <a:pt x="1631" y="1344"/>
                    <a:pt x="1769" y="1160"/>
                  </a:cubicBezTo>
                  <a:cubicBezTo>
                    <a:pt x="1936" y="860"/>
                    <a:pt x="2036" y="593"/>
                    <a:pt x="1669" y="360"/>
                  </a:cubicBezTo>
                  <a:cubicBezTo>
                    <a:pt x="1435" y="196"/>
                    <a:pt x="908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6" name="Google Shape;2806;p24"/>
            <p:cNvSpPr/>
            <p:nvPr/>
          </p:nvSpPr>
          <p:spPr>
            <a:xfrm>
              <a:off x="3997200" y="1389125"/>
              <a:ext cx="50875" cy="37450"/>
            </a:xfrm>
            <a:custGeom>
              <a:rect b="b" l="l" r="r" t="t"/>
              <a:pathLst>
                <a:path extrusionOk="0" h="1498" w="2035">
                  <a:moveTo>
                    <a:pt x="543" y="0"/>
                  </a:moveTo>
                  <a:cubicBezTo>
                    <a:pt x="386" y="0"/>
                    <a:pt x="260" y="36"/>
                    <a:pt x="200" y="126"/>
                  </a:cubicBezTo>
                  <a:cubicBezTo>
                    <a:pt x="0" y="393"/>
                    <a:pt x="667" y="1160"/>
                    <a:pt x="1001" y="1394"/>
                  </a:cubicBezTo>
                  <a:cubicBezTo>
                    <a:pt x="1104" y="1466"/>
                    <a:pt x="1198" y="1497"/>
                    <a:pt x="1283" y="1497"/>
                  </a:cubicBezTo>
                  <a:cubicBezTo>
                    <a:pt x="1473" y="1497"/>
                    <a:pt x="1620" y="1345"/>
                    <a:pt x="1735" y="1160"/>
                  </a:cubicBezTo>
                  <a:cubicBezTo>
                    <a:pt x="1935" y="860"/>
                    <a:pt x="2035" y="593"/>
                    <a:pt x="1668" y="360"/>
                  </a:cubicBezTo>
                  <a:cubicBezTo>
                    <a:pt x="1435" y="196"/>
                    <a:pt x="907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7" name="Google Shape;2807;p24"/>
            <p:cNvSpPr/>
            <p:nvPr/>
          </p:nvSpPr>
          <p:spPr>
            <a:xfrm>
              <a:off x="40747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522" y="1"/>
                  </a:moveTo>
                  <a:cubicBezTo>
                    <a:pt x="375" y="1"/>
                    <a:pt x="258" y="35"/>
                    <a:pt x="201" y="121"/>
                  </a:cubicBezTo>
                  <a:cubicBezTo>
                    <a:pt x="0" y="387"/>
                    <a:pt x="634" y="1155"/>
                    <a:pt x="1001" y="1388"/>
                  </a:cubicBezTo>
                  <a:cubicBezTo>
                    <a:pt x="1104" y="1460"/>
                    <a:pt x="1198" y="1491"/>
                    <a:pt x="1283" y="1491"/>
                  </a:cubicBezTo>
                  <a:cubicBezTo>
                    <a:pt x="1473" y="1491"/>
                    <a:pt x="1620" y="1339"/>
                    <a:pt x="1735" y="1155"/>
                  </a:cubicBezTo>
                  <a:cubicBezTo>
                    <a:pt x="1935" y="888"/>
                    <a:pt x="2035" y="588"/>
                    <a:pt x="1668" y="354"/>
                  </a:cubicBezTo>
                  <a:cubicBezTo>
                    <a:pt x="1430" y="211"/>
                    <a:pt x="887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8" name="Google Shape;2808;p24"/>
            <p:cNvSpPr/>
            <p:nvPr/>
          </p:nvSpPr>
          <p:spPr>
            <a:xfrm>
              <a:off x="4152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496" y="1"/>
                  </a:moveTo>
                  <a:cubicBezTo>
                    <a:pt x="356" y="1"/>
                    <a:pt x="247" y="31"/>
                    <a:pt x="201" y="106"/>
                  </a:cubicBezTo>
                  <a:cubicBezTo>
                    <a:pt x="1" y="373"/>
                    <a:pt x="634" y="1140"/>
                    <a:pt x="1001" y="1373"/>
                  </a:cubicBezTo>
                  <a:cubicBezTo>
                    <a:pt x="1105" y="1446"/>
                    <a:pt x="1198" y="1476"/>
                    <a:pt x="1284" y="1476"/>
                  </a:cubicBezTo>
                  <a:cubicBezTo>
                    <a:pt x="1473" y="1476"/>
                    <a:pt x="1620" y="1324"/>
                    <a:pt x="1735" y="1140"/>
                  </a:cubicBezTo>
                  <a:cubicBezTo>
                    <a:pt x="1935" y="873"/>
                    <a:pt x="2035" y="573"/>
                    <a:pt x="1668" y="373"/>
                  </a:cubicBezTo>
                  <a:cubicBezTo>
                    <a:pt x="1428" y="204"/>
                    <a:pt x="858" y="1"/>
                    <a:pt x="4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9" name="Google Shape;2809;p24"/>
            <p:cNvSpPr/>
            <p:nvPr/>
          </p:nvSpPr>
          <p:spPr>
            <a:xfrm>
              <a:off x="4229850" y="1542800"/>
              <a:ext cx="34225" cy="29000"/>
            </a:xfrm>
            <a:custGeom>
              <a:rect b="b" l="l" r="r" t="t"/>
              <a:pathLst>
                <a:path extrusionOk="0" h="1160" w="1369">
                  <a:moveTo>
                    <a:pt x="672" y="0"/>
                  </a:moveTo>
                  <a:cubicBezTo>
                    <a:pt x="476" y="0"/>
                    <a:pt x="284" y="50"/>
                    <a:pt x="201" y="184"/>
                  </a:cubicBezTo>
                  <a:cubicBezTo>
                    <a:pt x="1" y="484"/>
                    <a:pt x="301" y="984"/>
                    <a:pt x="501" y="1118"/>
                  </a:cubicBezTo>
                  <a:cubicBezTo>
                    <a:pt x="537" y="1147"/>
                    <a:pt x="575" y="1160"/>
                    <a:pt x="614" y="1160"/>
                  </a:cubicBezTo>
                  <a:cubicBezTo>
                    <a:pt x="755" y="1160"/>
                    <a:pt x="911" y="986"/>
                    <a:pt x="1068" y="751"/>
                  </a:cubicBezTo>
                  <a:cubicBezTo>
                    <a:pt x="1235" y="484"/>
                    <a:pt x="1368" y="217"/>
                    <a:pt x="1168" y="117"/>
                  </a:cubicBezTo>
                  <a:cubicBezTo>
                    <a:pt x="1068" y="50"/>
                    <a:pt x="868" y="0"/>
                    <a:pt x="6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0" name="Google Shape;2810;p24"/>
            <p:cNvSpPr/>
            <p:nvPr/>
          </p:nvSpPr>
          <p:spPr>
            <a:xfrm>
              <a:off x="3941325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7" y="119"/>
                    <a:pt x="67" y="371"/>
                  </a:cubicBezTo>
                  <a:cubicBezTo>
                    <a:pt x="0" y="705"/>
                    <a:pt x="901" y="1172"/>
                    <a:pt x="1301" y="1238"/>
                  </a:cubicBezTo>
                  <a:cubicBezTo>
                    <a:pt x="1347" y="1246"/>
                    <a:pt x="1390" y="1250"/>
                    <a:pt x="1430" y="1250"/>
                  </a:cubicBezTo>
                  <a:cubicBezTo>
                    <a:pt x="1731" y="1250"/>
                    <a:pt x="1843" y="1033"/>
                    <a:pt x="1902" y="738"/>
                  </a:cubicBezTo>
                  <a:cubicBezTo>
                    <a:pt x="1968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1" name="Google Shape;2811;p24"/>
            <p:cNvSpPr/>
            <p:nvPr/>
          </p:nvSpPr>
          <p:spPr>
            <a:xfrm>
              <a:off x="4033050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8" y="119"/>
                    <a:pt x="67" y="371"/>
                  </a:cubicBezTo>
                  <a:cubicBezTo>
                    <a:pt x="1" y="704"/>
                    <a:pt x="868" y="1138"/>
                    <a:pt x="1301" y="1238"/>
                  </a:cubicBezTo>
                  <a:cubicBezTo>
                    <a:pt x="1348" y="1246"/>
                    <a:pt x="1390" y="1250"/>
                    <a:pt x="1430" y="1250"/>
                  </a:cubicBezTo>
                  <a:cubicBezTo>
                    <a:pt x="1732" y="1250"/>
                    <a:pt x="1843" y="1033"/>
                    <a:pt x="1902" y="738"/>
                  </a:cubicBezTo>
                  <a:cubicBezTo>
                    <a:pt x="1969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2" name="Google Shape;2812;p24"/>
            <p:cNvSpPr/>
            <p:nvPr/>
          </p:nvSpPr>
          <p:spPr>
            <a:xfrm>
              <a:off x="4124775" y="1322975"/>
              <a:ext cx="48400" cy="31225"/>
            </a:xfrm>
            <a:custGeom>
              <a:rect b="b" l="l" r="r" t="t"/>
              <a:pathLst>
                <a:path extrusionOk="0" h="1249" w="1936">
                  <a:moveTo>
                    <a:pt x="1127" y="0"/>
                  </a:moveTo>
                  <a:cubicBezTo>
                    <a:pt x="682" y="0"/>
                    <a:pt x="118" y="119"/>
                    <a:pt x="68" y="371"/>
                  </a:cubicBezTo>
                  <a:cubicBezTo>
                    <a:pt x="1" y="704"/>
                    <a:pt x="868" y="1138"/>
                    <a:pt x="1268" y="1238"/>
                  </a:cubicBezTo>
                  <a:cubicBezTo>
                    <a:pt x="1310" y="1245"/>
                    <a:pt x="1349" y="1248"/>
                    <a:pt x="1385" y="1248"/>
                  </a:cubicBezTo>
                  <a:cubicBezTo>
                    <a:pt x="1696" y="1248"/>
                    <a:pt x="1809" y="1003"/>
                    <a:pt x="1869" y="704"/>
                  </a:cubicBezTo>
                  <a:cubicBezTo>
                    <a:pt x="1936" y="371"/>
                    <a:pt x="1936" y="104"/>
                    <a:pt x="1502" y="37"/>
                  </a:cubicBezTo>
                  <a:cubicBezTo>
                    <a:pt x="1404" y="13"/>
                    <a:pt x="1272" y="0"/>
                    <a:pt x="11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3" name="Google Shape;2813;p24"/>
            <p:cNvSpPr/>
            <p:nvPr/>
          </p:nvSpPr>
          <p:spPr>
            <a:xfrm>
              <a:off x="42156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1192" y="0"/>
                  </a:moveTo>
                  <a:cubicBezTo>
                    <a:pt x="732" y="0"/>
                    <a:pt x="119" y="99"/>
                    <a:pt x="67" y="357"/>
                  </a:cubicBezTo>
                  <a:cubicBezTo>
                    <a:pt x="1" y="691"/>
                    <a:pt x="901" y="1158"/>
                    <a:pt x="1302" y="1224"/>
                  </a:cubicBezTo>
                  <a:cubicBezTo>
                    <a:pt x="1360" y="1239"/>
                    <a:pt x="1412" y="1246"/>
                    <a:pt x="1460" y="1246"/>
                  </a:cubicBezTo>
                  <a:cubicBezTo>
                    <a:pt x="1739" y="1246"/>
                    <a:pt x="1845" y="1009"/>
                    <a:pt x="1902" y="724"/>
                  </a:cubicBezTo>
                  <a:cubicBezTo>
                    <a:pt x="1969" y="391"/>
                    <a:pt x="1935" y="124"/>
                    <a:pt x="1535" y="24"/>
                  </a:cubicBezTo>
                  <a:cubicBezTo>
                    <a:pt x="1445" y="9"/>
                    <a:pt x="1325" y="0"/>
                    <a:pt x="1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4" name="Google Shape;2814;p24"/>
            <p:cNvSpPr/>
            <p:nvPr/>
          </p:nvSpPr>
          <p:spPr>
            <a:xfrm>
              <a:off x="430742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813" y="1"/>
                  </a:moveTo>
                  <a:cubicBezTo>
                    <a:pt x="546" y="1"/>
                    <a:pt x="124" y="164"/>
                    <a:pt x="67" y="449"/>
                  </a:cubicBezTo>
                  <a:cubicBezTo>
                    <a:pt x="0" y="783"/>
                    <a:pt x="467" y="1150"/>
                    <a:pt x="701" y="1216"/>
                  </a:cubicBezTo>
                  <a:cubicBezTo>
                    <a:pt x="714" y="1218"/>
                    <a:pt x="727" y="1219"/>
                    <a:pt x="739" y="1219"/>
                  </a:cubicBezTo>
                  <a:cubicBezTo>
                    <a:pt x="942" y="1219"/>
                    <a:pt x="1005" y="964"/>
                    <a:pt x="1067" y="649"/>
                  </a:cubicBezTo>
                  <a:cubicBezTo>
                    <a:pt x="1134" y="316"/>
                    <a:pt x="1168" y="49"/>
                    <a:pt x="934" y="15"/>
                  </a:cubicBezTo>
                  <a:cubicBezTo>
                    <a:pt x="900" y="6"/>
                    <a:pt x="859" y="1"/>
                    <a:pt x="8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5" name="Google Shape;2815;p24"/>
            <p:cNvSpPr/>
            <p:nvPr/>
          </p:nvSpPr>
          <p:spPr>
            <a:xfrm>
              <a:off x="3941325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59" y="7"/>
                    <a:pt x="1301" y="22"/>
                  </a:cubicBezTo>
                  <a:cubicBezTo>
                    <a:pt x="901" y="89"/>
                    <a:pt x="0" y="556"/>
                    <a:pt x="67" y="889"/>
                  </a:cubicBezTo>
                  <a:cubicBezTo>
                    <a:pt x="119" y="1148"/>
                    <a:pt x="732" y="1246"/>
                    <a:pt x="1191" y="1246"/>
                  </a:cubicBezTo>
                  <a:cubicBezTo>
                    <a:pt x="1324" y="1246"/>
                    <a:pt x="1445" y="1238"/>
                    <a:pt x="1535" y="1223"/>
                  </a:cubicBezTo>
                  <a:cubicBezTo>
                    <a:pt x="1935" y="1123"/>
                    <a:pt x="1968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6" name="Google Shape;2816;p24"/>
            <p:cNvSpPr/>
            <p:nvPr/>
          </p:nvSpPr>
          <p:spPr>
            <a:xfrm>
              <a:off x="4033050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60" y="8"/>
                    <a:pt x="1301" y="22"/>
                  </a:cubicBezTo>
                  <a:cubicBezTo>
                    <a:pt x="868" y="89"/>
                    <a:pt x="1" y="556"/>
                    <a:pt x="67" y="889"/>
                  </a:cubicBezTo>
                  <a:cubicBezTo>
                    <a:pt x="119" y="1148"/>
                    <a:pt x="732" y="1246"/>
                    <a:pt x="1192" y="1246"/>
                  </a:cubicBezTo>
                  <a:cubicBezTo>
                    <a:pt x="1325" y="1246"/>
                    <a:pt x="1445" y="1238"/>
                    <a:pt x="1535" y="1223"/>
                  </a:cubicBezTo>
                  <a:cubicBezTo>
                    <a:pt x="1935" y="1123"/>
                    <a:pt x="1969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7" name="Google Shape;2817;p24"/>
            <p:cNvSpPr/>
            <p:nvPr/>
          </p:nvSpPr>
          <p:spPr>
            <a:xfrm>
              <a:off x="4124775" y="1188500"/>
              <a:ext cx="48400" cy="31275"/>
            </a:xfrm>
            <a:custGeom>
              <a:rect b="b" l="l" r="r" t="t"/>
              <a:pathLst>
                <a:path extrusionOk="0" h="1251" w="1936">
                  <a:moveTo>
                    <a:pt x="1397" y="1"/>
                  </a:moveTo>
                  <a:cubicBezTo>
                    <a:pt x="1357" y="1"/>
                    <a:pt x="1315" y="5"/>
                    <a:pt x="1268" y="12"/>
                  </a:cubicBezTo>
                  <a:cubicBezTo>
                    <a:pt x="868" y="79"/>
                    <a:pt x="1" y="546"/>
                    <a:pt x="68" y="880"/>
                  </a:cubicBezTo>
                  <a:cubicBezTo>
                    <a:pt x="118" y="1131"/>
                    <a:pt x="682" y="1250"/>
                    <a:pt x="1127" y="1250"/>
                  </a:cubicBezTo>
                  <a:cubicBezTo>
                    <a:pt x="1272" y="1250"/>
                    <a:pt x="1404" y="1238"/>
                    <a:pt x="1502" y="1213"/>
                  </a:cubicBezTo>
                  <a:cubicBezTo>
                    <a:pt x="1936" y="1146"/>
                    <a:pt x="1936" y="846"/>
                    <a:pt x="1869" y="513"/>
                  </a:cubicBezTo>
                  <a:cubicBezTo>
                    <a:pt x="1810" y="218"/>
                    <a:pt x="1699" y="1"/>
                    <a:pt x="13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8" name="Google Shape;2818;p24"/>
            <p:cNvSpPr/>
            <p:nvPr/>
          </p:nvSpPr>
          <p:spPr>
            <a:xfrm>
              <a:off x="42156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1430" y="1"/>
                  </a:moveTo>
                  <a:cubicBezTo>
                    <a:pt x="1391" y="1"/>
                    <a:pt x="1348" y="5"/>
                    <a:pt x="1302" y="12"/>
                  </a:cubicBezTo>
                  <a:cubicBezTo>
                    <a:pt x="901" y="112"/>
                    <a:pt x="1" y="546"/>
                    <a:pt x="67" y="880"/>
                  </a:cubicBezTo>
                  <a:cubicBezTo>
                    <a:pt x="118" y="1131"/>
                    <a:pt x="701" y="1250"/>
                    <a:pt x="1155" y="1250"/>
                  </a:cubicBezTo>
                  <a:cubicBezTo>
                    <a:pt x="1303" y="1250"/>
                    <a:pt x="1437" y="1238"/>
                    <a:pt x="1535" y="1213"/>
                  </a:cubicBezTo>
                  <a:cubicBezTo>
                    <a:pt x="1935" y="1147"/>
                    <a:pt x="1969" y="846"/>
                    <a:pt x="1902" y="513"/>
                  </a:cubicBezTo>
                  <a:cubicBezTo>
                    <a:pt x="1843" y="218"/>
                    <a:pt x="1732" y="1"/>
                    <a:pt x="1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9" name="Google Shape;2819;p24"/>
            <p:cNvSpPr/>
            <p:nvPr/>
          </p:nvSpPr>
          <p:spPr>
            <a:xfrm>
              <a:off x="430742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743" y="1"/>
                  </a:moveTo>
                  <a:cubicBezTo>
                    <a:pt x="730" y="1"/>
                    <a:pt x="715" y="2"/>
                    <a:pt x="701" y="4"/>
                  </a:cubicBezTo>
                  <a:cubicBezTo>
                    <a:pt x="467" y="37"/>
                    <a:pt x="0" y="438"/>
                    <a:pt x="67" y="738"/>
                  </a:cubicBezTo>
                  <a:cubicBezTo>
                    <a:pt x="128" y="1043"/>
                    <a:pt x="609" y="1209"/>
                    <a:pt x="869" y="1209"/>
                  </a:cubicBezTo>
                  <a:cubicBezTo>
                    <a:pt x="893" y="1209"/>
                    <a:pt x="914" y="1208"/>
                    <a:pt x="934" y="1205"/>
                  </a:cubicBezTo>
                  <a:cubicBezTo>
                    <a:pt x="1168" y="1171"/>
                    <a:pt x="1134" y="871"/>
                    <a:pt x="1067" y="538"/>
                  </a:cubicBezTo>
                  <a:cubicBezTo>
                    <a:pt x="1005" y="225"/>
                    <a:pt x="943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0" name="Google Shape;2820;p24"/>
            <p:cNvSpPr/>
            <p:nvPr/>
          </p:nvSpPr>
          <p:spPr>
            <a:xfrm>
              <a:off x="3919625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9" y="0"/>
                  </a:moveTo>
                  <a:cubicBezTo>
                    <a:pt x="1209" y="0"/>
                    <a:pt x="1111" y="34"/>
                    <a:pt x="1002" y="110"/>
                  </a:cubicBezTo>
                  <a:cubicBezTo>
                    <a:pt x="668" y="344"/>
                    <a:pt x="1" y="1078"/>
                    <a:pt x="201" y="1378"/>
                  </a:cubicBezTo>
                  <a:cubicBezTo>
                    <a:pt x="257" y="1452"/>
                    <a:pt x="370" y="1483"/>
                    <a:pt x="511" y="1483"/>
                  </a:cubicBezTo>
                  <a:cubicBezTo>
                    <a:pt x="875" y="1483"/>
                    <a:pt x="1428" y="1280"/>
                    <a:pt x="1669" y="1111"/>
                  </a:cubicBezTo>
                  <a:cubicBezTo>
                    <a:pt x="2036" y="878"/>
                    <a:pt x="1936" y="611"/>
                    <a:pt x="1769" y="344"/>
                  </a:cubicBezTo>
                  <a:cubicBezTo>
                    <a:pt x="1634" y="142"/>
                    <a:pt x="1485" y="0"/>
                    <a:pt x="12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1" name="Google Shape;2821;p24"/>
            <p:cNvSpPr/>
            <p:nvPr/>
          </p:nvSpPr>
          <p:spPr>
            <a:xfrm>
              <a:off x="3997200" y="1116000"/>
              <a:ext cx="50875" cy="37075"/>
            </a:xfrm>
            <a:custGeom>
              <a:rect b="b" l="l" r="r" t="t"/>
              <a:pathLst>
                <a:path extrusionOk="0" h="1483" w="2035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67" y="344"/>
                    <a:pt x="0" y="1078"/>
                    <a:pt x="200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4" y="1482"/>
                    <a:pt x="1427" y="1279"/>
                    <a:pt x="1668" y="1111"/>
                  </a:cubicBezTo>
                  <a:cubicBezTo>
                    <a:pt x="2035" y="877"/>
                    <a:pt x="1935" y="611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2" name="Google Shape;2822;p24"/>
            <p:cNvSpPr/>
            <p:nvPr/>
          </p:nvSpPr>
          <p:spPr>
            <a:xfrm>
              <a:off x="40747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34" y="344"/>
                    <a:pt x="0" y="1077"/>
                    <a:pt x="201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5" y="1482"/>
                    <a:pt x="1428" y="1279"/>
                    <a:pt x="1668" y="1111"/>
                  </a:cubicBezTo>
                  <a:cubicBezTo>
                    <a:pt x="2035" y="877"/>
                    <a:pt x="1935" y="610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3" name="Google Shape;2823;p24"/>
            <p:cNvSpPr/>
            <p:nvPr/>
          </p:nvSpPr>
          <p:spPr>
            <a:xfrm>
              <a:off x="4152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1298" y="1"/>
                  </a:moveTo>
                  <a:cubicBezTo>
                    <a:pt x="1209" y="1"/>
                    <a:pt x="1111" y="34"/>
                    <a:pt x="1001" y="111"/>
                  </a:cubicBezTo>
                  <a:cubicBezTo>
                    <a:pt x="634" y="311"/>
                    <a:pt x="1" y="1078"/>
                    <a:pt x="201" y="1378"/>
                  </a:cubicBezTo>
                  <a:cubicBezTo>
                    <a:pt x="247" y="1453"/>
                    <a:pt x="356" y="1483"/>
                    <a:pt x="496" y="1483"/>
                  </a:cubicBezTo>
                  <a:cubicBezTo>
                    <a:pt x="858" y="1483"/>
                    <a:pt x="1428" y="1280"/>
                    <a:pt x="1668" y="1112"/>
                  </a:cubicBezTo>
                  <a:cubicBezTo>
                    <a:pt x="2035" y="878"/>
                    <a:pt x="1935" y="611"/>
                    <a:pt x="1735" y="344"/>
                  </a:cubicBezTo>
                  <a:cubicBezTo>
                    <a:pt x="1623" y="142"/>
                    <a:pt x="1481" y="1"/>
                    <a:pt x="12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4" name="Google Shape;2824;p24"/>
            <p:cNvSpPr/>
            <p:nvPr/>
          </p:nvSpPr>
          <p:spPr>
            <a:xfrm>
              <a:off x="4229850" y="970475"/>
              <a:ext cx="34225" cy="29450"/>
            </a:xfrm>
            <a:custGeom>
              <a:rect b="b" l="l" r="r" t="t"/>
              <a:pathLst>
                <a:path extrusionOk="0" h="1178" w="1369">
                  <a:moveTo>
                    <a:pt x="594" y="1"/>
                  </a:moveTo>
                  <a:cubicBezTo>
                    <a:pt x="562" y="1"/>
                    <a:pt x="531" y="9"/>
                    <a:pt x="501" y="27"/>
                  </a:cubicBezTo>
                  <a:cubicBezTo>
                    <a:pt x="301" y="160"/>
                    <a:pt x="1" y="694"/>
                    <a:pt x="201" y="994"/>
                  </a:cubicBezTo>
                  <a:cubicBezTo>
                    <a:pt x="284" y="1128"/>
                    <a:pt x="476" y="1178"/>
                    <a:pt x="672" y="1178"/>
                  </a:cubicBezTo>
                  <a:cubicBezTo>
                    <a:pt x="868" y="1178"/>
                    <a:pt x="1068" y="1128"/>
                    <a:pt x="1168" y="1061"/>
                  </a:cubicBezTo>
                  <a:cubicBezTo>
                    <a:pt x="1368" y="928"/>
                    <a:pt x="1235" y="694"/>
                    <a:pt x="1068" y="394"/>
                  </a:cubicBezTo>
                  <a:cubicBezTo>
                    <a:pt x="904" y="175"/>
                    <a:pt x="740" y="1"/>
                    <a:pt x="5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5" name="Google Shape;2825;p24"/>
            <p:cNvSpPr/>
            <p:nvPr/>
          </p:nvSpPr>
          <p:spPr>
            <a:xfrm>
              <a:off x="388295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6" y="0"/>
                  </a:moveTo>
                  <a:cubicBezTo>
                    <a:pt x="768" y="0"/>
                    <a:pt x="647" y="60"/>
                    <a:pt x="534" y="221"/>
                  </a:cubicBezTo>
                  <a:cubicBezTo>
                    <a:pt x="300" y="588"/>
                    <a:pt x="0" y="1522"/>
                    <a:pt x="300" y="1722"/>
                  </a:cubicBezTo>
                  <a:cubicBezTo>
                    <a:pt x="331" y="1741"/>
                    <a:pt x="367" y="1750"/>
                    <a:pt x="409" y="1750"/>
                  </a:cubicBezTo>
                  <a:cubicBezTo>
                    <a:pt x="734" y="1750"/>
                    <a:pt x="1361" y="1218"/>
                    <a:pt x="1568" y="922"/>
                  </a:cubicBezTo>
                  <a:cubicBezTo>
                    <a:pt x="1802" y="555"/>
                    <a:pt x="1601" y="355"/>
                    <a:pt x="1335" y="155"/>
                  </a:cubicBezTo>
                  <a:cubicBezTo>
                    <a:pt x="1179" y="68"/>
                    <a:pt x="1033" y="0"/>
                    <a:pt x="8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6" name="Google Shape;2826;p24"/>
            <p:cNvSpPr/>
            <p:nvPr/>
          </p:nvSpPr>
          <p:spPr>
            <a:xfrm>
              <a:off x="39354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75" y="1"/>
                  </a:moveTo>
                  <a:cubicBezTo>
                    <a:pt x="743" y="1"/>
                    <a:pt x="614" y="61"/>
                    <a:pt x="501" y="222"/>
                  </a:cubicBezTo>
                  <a:cubicBezTo>
                    <a:pt x="301" y="589"/>
                    <a:pt x="1" y="1523"/>
                    <a:pt x="268" y="1723"/>
                  </a:cubicBezTo>
                  <a:cubicBezTo>
                    <a:pt x="298" y="1742"/>
                    <a:pt x="334" y="1751"/>
                    <a:pt x="376" y="1751"/>
                  </a:cubicBezTo>
                  <a:cubicBezTo>
                    <a:pt x="701" y="1751"/>
                    <a:pt x="1328" y="1218"/>
                    <a:pt x="1535" y="922"/>
                  </a:cubicBezTo>
                  <a:cubicBezTo>
                    <a:pt x="1769" y="589"/>
                    <a:pt x="1569" y="355"/>
                    <a:pt x="1302" y="155"/>
                  </a:cubicBezTo>
                  <a:cubicBezTo>
                    <a:pt x="1164" y="69"/>
                    <a:pt x="1017" y="1"/>
                    <a:pt x="8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7" name="Google Shape;2827;p24"/>
            <p:cNvSpPr/>
            <p:nvPr/>
          </p:nvSpPr>
          <p:spPr>
            <a:xfrm>
              <a:off x="3987175" y="969875"/>
              <a:ext cx="44225" cy="43675"/>
            </a:xfrm>
            <a:custGeom>
              <a:rect b="b" l="l" r="r" t="t"/>
              <a:pathLst>
                <a:path extrusionOk="0" h="1747" w="1769">
                  <a:moveTo>
                    <a:pt x="906" y="1"/>
                  </a:moveTo>
                  <a:cubicBezTo>
                    <a:pt x="776" y="1"/>
                    <a:pt x="651" y="68"/>
                    <a:pt x="535" y="251"/>
                  </a:cubicBezTo>
                  <a:cubicBezTo>
                    <a:pt x="301" y="585"/>
                    <a:pt x="1" y="1519"/>
                    <a:pt x="268" y="1719"/>
                  </a:cubicBezTo>
                  <a:cubicBezTo>
                    <a:pt x="302" y="1738"/>
                    <a:pt x="341" y="1746"/>
                    <a:pt x="385" y="1746"/>
                  </a:cubicBezTo>
                  <a:cubicBezTo>
                    <a:pt x="727" y="1746"/>
                    <a:pt x="1328" y="1214"/>
                    <a:pt x="1535" y="918"/>
                  </a:cubicBezTo>
                  <a:cubicBezTo>
                    <a:pt x="1769" y="585"/>
                    <a:pt x="1602" y="351"/>
                    <a:pt x="1302" y="151"/>
                  </a:cubicBezTo>
                  <a:cubicBezTo>
                    <a:pt x="1168" y="68"/>
                    <a:pt x="1035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8" name="Google Shape;2828;p24"/>
            <p:cNvSpPr/>
            <p:nvPr/>
          </p:nvSpPr>
          <p:spPr>
            <a:xfrm>
              <a:off x="4038900" y="892325"/>
              <a:ext cx="44200" cy="43900"/>
            </a:xfrm>
            <a:custGeom>
              <a:rect b="b" l="l" r="r" t="t"/>
              <a:pathLst>
                <a:path extrusionOk="0" h="1756" w="1768">
                  <a:moveTo>
                    <a:pt x="905" y="1"/>
                  </a:moveTo>
                  <a:cubicBezTo>
                    <a:pt x="776" y="1"/>
                    <a:pt x="651" y="67"/>
                    <a:pt x="534" y="251"/>
                  </a:cubicBezTo>
                  <a:cubicBezTo>
                    <a:pt x="300" y="584"/>
                    <a:pt x="0" y="1518"/>
                    <a:pt x="267" y="1719"/>
                  </a:cubicBezTo>
                  <a:cubicBezTo>
                    <a:pt x="305" y="1744"/>
                    <a:pt x="350" y="1755"/>
                    <a:pt x="400" y="1755"/>
                  </a:cubicBezTo>
                  <a:cubicBezTo>
                    <a:pt x="745" y="1755"/>
                    <a:pt x="1331" y="1209"/>
                    <a:pt x="1534" y="918"/>
                  </a:cubicBezTo>
                  <a:cubicBezTo>
                    <a:pt x="1768" y="584"/>
                    <a:pt x="1601" y="351"/>
                    <a:pt x="1301" y="151"/>
                  </a:cubicBezTo>
                  <a:cubicBezTo>
                    <a:pt x="1168" y="67"/>
                    <a:pt x="1034" y="1"/>
                    <a:pt x="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9" name="Google Shape;2829;p24"/>
            <p:cNvSpPr/>
            <p:nvPr/>
          </p:nvSpPr>
          <p:spPr>
            <a:xfrm>
              <a:off x="4090600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395" y="1"/>
                  </a:moveTo>
                  <a:cubicBezTo>
                    <a:pt x="317" y="1"/>
                    <a:pt x="251" y="34"/>
                    <a:pt x="200" y="110"/>
                  </a:cubicBezTo>
                  <a:cubicBezTo>
                    <a:pt x="67" y="310"/>
                    <a:pt x="0" y="877"/>
                    <a:pt x="267" y="1077"/>
                  </a:cubicBezTo>
                  <a:cubicBezTo>
                    <a:pt x="337" y="1124"/>
                    <a:pt x="417" y="1143"/>
                    <a:pt x="502" y="1143"/>
                  </a:cubicBezTo>
                  <a:cubicBezTo>
                    <a:pt x="780" y="1143"/>
                    <a:pt x="1099" y="931"/>
                    <a:pt x="1201" y="777"/>
                  </a:cubicBezTo>
                  <a:cubicBezTo>
                    <a:pt x="1334" y="577"/>
                    <a:pt x="1134" y="410"/>
                    <a:pt x="867" y="210"/>
                  </a:cubicBezTo>
                  <a:cubicBezTo>
                    <a:pt x="682" y="86"/>
                    <a:pt x="522" y="1"/>
                    <a:pt x="3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0" name="Google Shape;2830;p24"/>
            <p:cNvSpPr/>
            <p:nvPr/>
          </p:nvSpPr>
          <p:spPr>
            <a:xfrm>
              <a:off x="3835400" y="1102925"/>
              <a:ext cx="34225" cy="45950"/>
            </a:xfrm>
            <a:custGeom>
              <a:rect b="b" l="l" r="r" t="t"/>
              <a:pathLst>
                <a:path extrusionOk="0" h="1838" w="1369">
                  <a:moveTo>
                    <a:pt x="499" y="0"/>
                  </a:moveTo>
                  <a:cubicBezTo>
                    <a:pt x="284" y="0"/>
                    <a:pt x="116" y="88"/>
                    <a:pt x="68" y="400"/>
                  </a:cubicBezTo>
                  <a:cubicBezTo>
                    <a:pt x="1" y="800"/>
                    <a:pt x="68" y="1767"/>
                    <a:pt x="401" y="1834"/>
                  </a:cubicBezTo>
                  <a:cubicBezTo>
                    <a:pt x="413" y="1837"/>
                    <a:pt x="426" y="1838"/>
                    <a:pt x="438" y="1838"/>
                  </a:cubicBezTo>
                  <a:cubicBezTo>
                    <a:pt x="769" y="1838"/>
                    <a:pt x="1204" y="1019"/>
                    <a:pt x="1268" y="633"/>
                  </a:cubicBezTo>
                  <a:cubicBezTo>
                    <a:pt x="1369" y="233"/>
                    <a:pt x="1102" y="100"/>
                    <a:pt x="768" y="33"/>
                  </a:cubicBezTo>
                  <a:cubicBezTo>
                    <a:pt x="674" y="14"/>
                    <a:pt x="583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1" name="Google Shape;2831;p24"/>
            <p:cNvSpPr/>
            <p:nvPr/>
          </p:nvSpPr>
          <p:spPr>
            <a:xfrm>
              <a:off x="3852925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560" y="0"/>
                  </a:moveTo>
                  <a:cubicBezTo>
                    <a:pt x="332" y="0"/>
                    <a:pt x="151" y="94"/>
                    <a:pt x="100" y="394"/>
                  </a:cubicBezTo>
                  <a:cubicBezTo>
                    <a:pt x="0" y="795"/>
                    <a:pt x="100" y="1795"/>
                    <a:pt x="434" y="1862"/>
                  </a:cubicBezTo>
                  <a:cubicBezTo>
                    <a:pt x="446" y="1865"/>
                    <a:pt x="458" y="1866"/>
                    <a:pt x="470" y="1866"/>
                  </a:cubicBezTo>
                  <a:cubicBezTo>
                    <a:pt x="800" y="1866"/>
                    <a:pt x="1237" y="1014"/>
                    <a:pt x="1301" y="628"/>
                  </a:cubicBezTo>
                  <a:cubicBezTo>
                    <a:pt x="1368" y="228"/>
                    <a:pt x="1135" y="94"/>
                    <a:pt x="801" y="27"/>
                  </a:cubicBezTo>
                  <a:cubicBezTo>
                    <a:pt x="718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2" name="Google Shape;2832;p24"/>
            <p:cNvSpPr/>
            <p:nvPr/>
          </p:nvSpPr>
          <p:spPr>
            <a:xfrm>
              <a:off x="3871275" y="9196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60" y="0"/>
                  </a:moveTo>
                  <a:cubicBezTo>
                    <a:pt x="332" y="0"/>
                    <a:pt x="150" y="94"/>
                    <a:pt x="100" y="394"/>
                  </a:cubicBezTo>
                  <a:cubicBezTo>
                    <a:pt x="0" y="828"/>
                    <a:pt x="100" y="1795"/>
                    <a:pt x="434" y="1862"/>
                  </a:cubicBezTo>
                  <a:cubicBezTo>
                    <a:pt x="446" y="1864"/>
                    <a:pt x="459" y="1865"/>
                    <a:pt x="471" y="1865"/>
                  </a:cubicBezTo>
                  <a:cubicBezTo>
                    <a:pt x="799" y="1865"/>
                    <a:pt x="1205" y="1047"/>
                    <a:pt x="1301" y="661"/>
                  </a:cubicBezTo>
                  <a:cubicBezTo>
                    <a:pt x="1368" y="227"/>
                    <a:pt x="1134" y="94"/>
                    <a:pt x="801" y="27"/>
                  </a:cubicBezTo>
                  <a:cubicBezTo>
                    <a:pt x="717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3" name="Google Shape;2833;p24"/>
            <p:cNvSpPr/>
            <p:nvPr/>
          </p:nvSpPr>
          <p:spPr>
            <a:xfrm>
              <a:off x="3889625" y="8287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31" y="0"/>
                  </a:moveTo>
                  <a:cubicBezTo>
                    <a:pt x="311" y="0"/>
                    <a:pt x="142" y="94"/>
                    <a:pt x="67" y="394"/>
                  </a:cubicBezTo>
                  <a:cubicBezTo>
                    <a:pt x="0" y="794"/>
                    <a:pt x="100" y="1795"/>
                    <a:pt x="400" y="1862"/>
                  </a:cubicBezTo>
                  <a:cubicBezTo>
                    <a:pt x="412" y="1864"/>
                    <a:pt x="424" y="1865"/>
                    <a:pt x="436" y="1865"/>
                  </a:cubicBezTo>
                  <a:cubicBezTo>
                    <a:pt x="767" y="1865"/>
                    <a:pt x="1205" y="1014"/>
                    <a:pt x="1301" y="628"/>
                  </a:cubicBezTo>
                  <a:cubicBezTo>
                    <a:pt x="1368" y="227"/>
                    <a:pt x="1101" y="94"/>
                    <a:pt x="767" y="27"/>
                  </a:cubicBezTo>
                  <a:cubicBezTo>
                    <a:pt x="684" y="11"/>
                    <a:pt x="60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4" name="Google Shape;2834;p24"/>
            <p:cNvSpPr/>
            <p:nvPr/>
          </p:nvSpPr>
          <p:spPr>
            <a:xfrm>
              <a:off x="3905450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384" y="0"/>
                  </a:moveTo>
                  <a:cubicBezTo>
                    <a:pt x="210" y="0"/>
                    <a:pt x="89" y="53"/>
                    <a:pt x="68" y="205"/>
                  </a:cubicBezTo>
                  <a:cubicBezTo>
                    <a:pt x="1" y="439"/>
                    <a:pt x="168" y="1006"/>
                    <a:pt x="501" y="1073"/>
                  </a:cubicBezTo>
                  <a:cubicBezTo>
                    <a:pt x="523" y="1077"/>
                    <a:pt x="545" y="1079"/>
                    <a:pt x="567" y="1079"/>
                  </a:cubicBezTo>
                  <a:cubicBezTo>
                    <a:pt x="882" y="1079"/>
                    <a:pt x="1206" y="657"/>
                    <a:pt x="1268" y="439"/>
                  </a:cubicBezTo>
                  <a:cubicBezTo>
                    <a:pt x="1302" y="205"/>
                    <a:pt x="1035" y="105"/>
                    <a:pt x="701" y="39"/>
                  </a:cubicBezTo>
                  <a:cubicBezTo>
                    <a:pt x="585" y="15"/>
                    <a:pt x="477" y="0"/>
                    <a:pt x="3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5" name="Google Shape;2835;p24"/>
            <p:cNvSpPr/>
            <p:nvPr/>
          </p:nvSpPr>
          <p:spPr>
            <a:xfrm>
              <a:off x="3772875" y="1102925"/>
              <a:ext cx="34200" cy="45950"/>
            </a:xfrm>
            <a:custGeom>
              <a:rect b="b" l="l" r="r" t="t"/>
              <a:pathLst>
                <a:path extrusionOk="0" h="1838" w="1368">
                  <a:moveTo>
                    <a:pt x="864" y="0"/>
                  </a:moveTo>
                  <a:cubicBezTo>
                    <a:pt x="783" y="0"/>
                    <a:pt x="695" y="14"/>
                    <a:pt x="601" y="33"/>
                  </a:cubicBezTo>
                  <a:cubicBezTo>
                    <a:pt x="267" y="100"/>
                    <a:pt x="0" y="233"/>
                    <a:pt x="100" y="633"/>
                  </a:cubicBezTo>
                  <a:cubicBezTo>
                    <a:pt x="164" y="1019"/>
                    <a:pt x="600" y="1838"/>
                    <a:pt x="930" y="1838"/>
                  </a:cubicBezTo>
                  <a:cubicBezTo>
                    <a:pt x="943" y="1838"/>
                    <a:pt x="955" y="1837"/>
                    <a:pt x="967" y="1834"/>
                  </a:cubicBezTo>
                  <a:cubicBezTo>
                    <a:pt x="1301" y="1767"/>
                    <a:pt x="1368" y="800"/>
                    <a:pt x="1301" y="400"/>
                  </a:cubicBezTo>
                  <a:cubicBezTo>
                    <a:pt x="1229" y="88"/>
                    <a:pt x="1071" y="0"/>
                    <a:pt x="8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6" name="Google Shape;2836;p24"/>
            <p:cNvSpPr/>
            <p:nvPr/>
          </p:nvSpPr>
          <p:spPr>
            <a:xfrm>
              <a:off x="3755350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8" y="0"/>
                  </a:moveTo>
                  <a:cubicBezTo>
                    <a:pt x="732" y="0"/>
                    <a:pt x="651" y="11"/>
                    <a:pt x="568" y="27"/>
                  </a:cubicBezTo>
                  <a:cubicBezTo>
                    <a:pt x="234" y="94"/>
                    <a:pt x="1" y="228"/>
                    <a:pt x="67" y="628"/>
                  </a:cubicBezTo>
                  <a:cubicBezTo>
                    <a:pt x="132" y="1014"/>
                    <a:pt x="568" y="1866"/>
                    <a:pt x="899" y="1866"/>
                  </a:cubicBezTo>
                  <a:cubicBezTo>
                    <a:pt x="911" y="1866"/>
                    <a:pt x="923" y="1865"/>
                    <a:pt x="935" y="1862"/>
                  </a:cubicBezTo>
                  <a:cubicBezTo>
                    <a:pt x="1268" y="1795"/>
                    <a:pt x="1368" y="795"/>
                    <a:pt x="1268" y="394"/>
                  </a:cubicBezTo>
                  <a:cubicBezTo>
                    <a:pt x="1218" y="94"/>
                    <a:pt x="1037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7" name="Google Shape;2837;p24"/>
            <p:cNvSpPr/>
            <p:nvPr/>
          </p:nvSpPr>
          <p:spPr>
            <a:xfrm>
              <a:off x="3737000" y="9196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9" y="0"/>
                  </a:moveTo>
                  <a:cubicBezTo>
                    <a:pt x="733" y="0"/>
                    <a:pt x="651" y="11"/>
                    <a:pt x="568" y="27"/>
                  </a:cubicBezTo>
                  <a:cubicBezTo>
                    <a:pt x="234" y="94"/>
                    <a:pt x="1" y="227"/>
                    <a:pt x="67" y="661"/>
                  </a:cubicBezTo>
                  <a:cubicBezTo>
                    <a:pt x="164" y="1047"/>
                    <a:pt x="570" y="1865"/>
                    <a:pt x="898" y="1865"/>
                  </a:cubicBezTo>
                  <a:cubicBezTo>
                    <a:pt x="910" y="1865"/>
                    <a:pt x="923" y="1864"/>
                    <a:pt x="935" y="1862"/>
                  </a:cubicBezTo>
                  <a:cubicBezTo>
                    <a:pt x="1268" y="1795"/>
                    <a:pt x="1368" y="828"/>
                    <a:pt x="1268" y="394"/>
                  </a:cubicBezTo>
                  <a:cubicBezTo>
                    <a:pt x="1218" y="94"/>
                    <a:pt x="1037" y="0"/>
                    <a:pt x="8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8" name="Google Shape;2838;p24"/>
            <p:cNvSpPr/>
            <p:nvPr/>
          </p:nvSpPr>
          <p:spPr>
            <a:xfrm>
              <a:off x="3718650" y="8287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23" y="0"/>
                  </a:moveTo>
                  <a:cubicBezTo>
                    <a:pt x="751" y="0"/>
                    <a:pt x="676" y="11"/>
                    <a:pt x="601" y="27"/>
                  </a:cubicBezTo>
                  <a:cubicBezTo>
                    <a:pt x="268" y="94"/>
                    <a:pt x="1" y="227"/>
                    <a:pt x="68" y="628"/>
                  </a:cubicBezTo>
                  <a:cubicBezTo>
                    <a:pt x="164" y="1014"/>
                    <a:pt x="571" y="1865"/>
                    <a:pt x="899" y="1865"/>
                  </a:cubicBezTo>
                  <a:cubicBezTo>
                    <a:pt x="911" y="1865"/>
                    <a:pt x="923" y="1864"/>
                    <a:pt x="935" y="1862"/>
                  </a:cubicBezTo>
                  <a:cubicBezTo>
                    <a:pt x="1268" y="1795"/>
                    <a:pt x="1369" y="794"/>
                    <a:pt x="1268" y="394"/>
                  </a:cubicBezTo>
                  <a:cubicBezTo>
                    <a:pt x="1218" y="94"/>
                    <a:pt x="1037" y="0"/>
                    <a:pt x="8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9" name="Google Shape;2839;p24"/>
            <p:cNvSpPr/>
            <p:nvPr/>
          </p:nvSpPr>
          <p:spPr>
            <a:xfrm>
              <a:off x="3704475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919" y="0"/>
                  </a:moveTo>
                  <a:cubicBezTo>
                    <a:pt x="826" y="0"/>
                    <a:pt x="717" y="15"/>
                    <a:pt x="601" y="39"/>
                  </a:cubicBezTo>
                  <a:cubicBezTo>
                    <a:pt x="268" y="105"/>
                    <a:pt x="1" y="205"/>
                    <a:pt x="34" y="439"/>
                  </a:cubicBezTo>
                  <a:cubicBezTo>
                    <a:pt x="65" y="657"/>
                    <a:pt x="417" y="1079"/>
                    <a:pt x="735" y="1079"/>
                  </a:cubicBezTo>
                  <a:cubicBezTo>
                    <a:pt x="757" y="1079"/>
                    <a:pt x="780" y="1077"/>
                    <a:pt x="801" y="1073"/>
                  </a:cubicBezTo>
                  <a:cubicBezTo>
                    <a:pt x="1135" y="1006"/>
                    <a:pt x="1302" y="439"/>
                    <a:pt x="1235" y="205"/>
                  </a:cubicBezTo>
                  <a:cubicBezTo>
                    <a:pt x="1213" y="53"/>
                    <a:pt x="1092" y="0"/>
                    <a:pt x="9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0" name="Google Shape;2840;p24"/>
            <p:cNvSpPr/>
            <p:nvPr/>
          </p:nvSpPr>
          <p:spPr>
            <a:xfrm>
              <a:off x="371450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3" y="0"/>
                  </a:moveTo>
                  <a:cubicBezTo>
                    <a:pt x="752" y="0"/>
                    <a:pt x="605" y="68"/>
                    <a:pt x="467" y="155"/>
                  </a:cubicBezTo>
                  <a:cubicBezTo>
                    <a:pt x="200" y="355"/>
                    <a:pt x="0" y="555"/>
                    <a:pt x="234" y="922"/>
                  </a:cubicBezTo>
                  <a:cubicBezTo>
                    <a:pt x="441" y="1218"/>
                    <a:pt x="1068" y="1750"/>
                    <a:pt x="1393" y="1750"/>
                  </a:cubicBezTo>
                  <a:cubicBezTo>
                    <a:pt x="1435" y="1750"/>
                    <a:pt x="1471" y="1741"/>
                    <a:pt x="1501" y="1722"/>
                  </a:cubicBezTo>
                  <a:cubicBezTo>
                    <a:pt x="1801" y="1522"/>
                    <a:pt x="1468" y="588"/>
                    <a:pt x="1268" y="221"/>
                  </a:cubicBezTo>
                  <a:cubicBezTo>
                    <a:pt x="1155" y="60"/>
                    <a:pt x="1026" y="0"/>
                    <a:pt x="8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1" name="Google Shape;2841;p24"/>
            <p:cNvSpPr/>
            <p:nvPr/>
          </p:nvSpPr>
          <p:spPr>
            <a:xfrm>
              <a:off x="36627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90" y="1"/>
                  </a:moveTo>
                  <a:cubicBezTo>
                    <a:pt x="753" y="1"/>
                    <a:pt x="606" y="69"/>
                    <a:pt x="468" y="155"/>
                  </a:cubicBezTo>
                  <a:cubicBezTo>
                    <a:pt x="168" y="355"/>
                    <a:pt x="1" y="589"/>
                    <a:pt x="234" y="922"/>
                  </a:cubicBezTo>
                  <a:cubicBezTo>
                    <a:pt x="442" y="1218"/>
                    <a:pt x="1069" y="1751"/>
                    <a:pt x="1394" y="1751"/>
                  </a:cubicBezTo>
                  <a:cubicBezTo>
                    <a:pt x="1435" y="1751"/>
                    <a:pt x="1472" y="1742"/>
                    <a:pt x="1502" y="1723"/>
                  </a:cubicBezTo>
                  <a:cubicBezTo>
                    <a:pt x="1769" y="1523"/>
                    <a:pt x="1469" y="589"/>
                    <a:pt x="1235" y="222"/>
                  </a:cubicBezTo>
                  <a:cubicBezTo>
                    <a:pt x="1138" y="61"/>
                    <a:pt x="1018" y="1"/>
                    <a:pt x="8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2" name="Google Shape;2842;p24"/>
            <p:cNvSpPr/>
            <p:nvPr/>
          </p:nvSpPr>
          <p:spPr>
            <a:xfrm>
              <a:off x="3611075" y="96987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8"/>
                    <a:pt x="468" y="151"/>
                  </a:cubicBezTo>
                  <a:cubicBezTo>
                    <a:pt x="168" y="351"/>
                    <a:pt x="1" y="585"/>
                    <a:pt x="234" y="918"/>
                  </a:cubicBezTo>
                  <a:cubicBezTo>
                    <a:pt x="438" y="1210"/>
                    <a:pt x="1024" y="1756"/>
                    <a:pt x="1369" y="1756"/>
                  </a:cubicBezTo>
                  <a:cubicBezTo>
                    <a:pt x="1419" y="1756"/>
                    <a:pt x="1464" y="1744"/>
                    <a:pt x="1502" y="1719"/>
                  </a:cubicBezTo>
                  <a:cubicBezTo>
                    <a:pt x="1769" y="1519"/>
                    <a:pt x="1469" y="585"/>
                    <a:pt x="1235" y="251"/>
                  </a:cubicBezTo>
                  <a:cubicBezTo>
                    <a:pt x="1118" y="68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3" name="Google Shape;2843;p24"/>
            <p:cNvSpPr/>
            <p:nvPr/>
          </p:nvSpPr>
          <p:spPr>
            <a:xfrm>
              <a:off x="3559375" y="89232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7"/>
                    <a:pt x="468" y="151"/>
                  </a:cubicBezTo>
                  <a:cubicBezTo>
                    <a:pt x="167" y="351"/>
                    <a:pt x="1" y="584"/>
                    <a:pt x="234" y="918"/>
                  </a:cubicBezTo>
                  <a:cubicBezTo>
                    <a:pt x="438" y="1209"/>
                    <a:pt x="1024" y="1755"/>
                    <a:pt x="1369" y="1755"/>
                  </a:cubicBezTo>
                  <a:cubicBezTo>
                    <a:pt x="1419" y="1755"/>
                    <a:pt x="1464" y="1744"/>
                    <a:pt x="1502" y="1719"/>
                  </a:cubicBezTo>
                  <a:cubicBezTo>
                    <a:pt x="1769" y="1518"/>
                    <a:pt x="1468" y="584"/>
                    <a:pt x="1235" y="251"/>
                  </a:cubicBezTo>
                  <a:cubicBezTo>
                    <a:pt x="1118" y="67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4" name="Google Shape;2844;p24"/>
            <p:cNvSpPr/>
            <p:nvPr/>
          </p:nvSpPr>
          <p:spPr>
            <a:xfrm>
              <a:off x="3518525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939" y="1"/>
                  </a:moveTo>
                  <a:cubicBezTo>
                    <a:pt x="813" y="1"/>
                    <a:pt x="653" y="86"/>
                    <a:pt x="467" y="210"/>
                  </a:cubicBezTo>
                  <a:cubicBezTo>
                    <a:pt x="200" y="410"/>
                    <a:pt x="0" y="577"/>
                    <a:pt x="134" y="777"/>
                  </a:cubicBezTo>
                  <a:cubicBezTo>
                    <a:pt x="236" y="931"/>
                    <a:pt x="555" y="1143"/>
                    <a:pt x="833" y="1143"/>
                  </a:cubicBezTo>
                  <a:cubicBezTo>
                    <a:pt x="917" y="1143"/>
                    <a:pt x="998" y="1124"/>
                    <a:pt x="1068" y="1077"/>
                  </a:cubicBezTo>
                  <a:cubicBezTo>
                    <a:pt x="1334" y="877"/>
                    <a:pt x="1268" y="310"/>
                    <a:pt x="1134" y="110"/>
                  </a:cubicBezTo>
                  <a:cubicBezTo>
                    <a:pt x="1083" y="34"/>
                    <a:pt x="1018" y="1"/>
                    <a:pt x="9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5" name="Google Shape;2845;p24"/>
            <p:cNvSpPr/>
            <p:nvPr/>
          </p:nvSpPr>
          <p:spPr>
            <a:xfrm>
              <a:off x="3671950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8"/>
                    <a:pt x="368" y="1111"/>
                  </a:cubicBezTo>
                  <a:cubicBezTo>
                    <a:pt x="608" y="1280"/>
                    <a:pt x="1161" y="1483"/>
                    <a:pt x="1526" y="1483"/>
                  </a:cubicBezTo>
                  <a:cubicBezTo>
                    <a:pt x="1667" y="1483"/>
                    <a:pt x="1780" y="1452"/>
                    <a:pt x="1836" y="1378"/>
                  </a:cubicBezTo>
                  <a:cubicBezTo>
                    <a:pt x="2036" y="1078"/>
                    <a:pt x="1369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6" name="Google Shape;2846;p24"/>
            <p:cNvSpPr/>
            <p:nvPr/>
          </p:nvSpPr>
          <p:spPr>
            <a:xfrm>
              <a:off x="3594400" y="11160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7"/>
                    <a:pt x="368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80" y="1452"/>
                    <a:pt x="1835" y="1378"/>
                  </a:cubicBezTo>
                  <a:cubicBezTo>
                    <a:pt x="2035" y="1078"/>
                    <a:pt x="1368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7" name="Google Shape;2847;p24"/>
            <p:cNvSpPr/>
            <p:nvPr/>
          </p:nvSpPr>
          <p:spPr>
            <a:xfrm>
              <a:off x="35168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8" y="0"/>
                  </a:moveTo>
                  <a:cubicBezTo>
                    <a:pt x="555" y="0"/>
                    <a:pt x="413" y="142"/>
                    <a:pt x="301" y="344"/>
                  </a:cubicBezTo>
                  <a:cubicBezTo>
                    <a:pt x="101" y="610"/>
                    <a:pt x="0" y="877"/>
                    <a:pt x="367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79" y="1452"/>
                    <a:pt x="1835" y="1378"/>
                  </a:cubicBezTo>
                  <a:cubicBezTo>
                    <a:pt x="2035" y="1077"/>
                    <a:pt x="1368" y="344"/>
                    <a:pt x="1035" y="110"/>
                  </a:cubicBezTo>
                  <a:cubicBezTo>
                    <a:pt x="925" y="34"/>
                    <a:pt x="827" y="0"/>
                    <a:pt x="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8" name="Google Shape;2848;p24"/>
            <p:cNvSpPr/>
            <p:nvPr/>
          </p:nvSpPr>
          <p:spPr>
            <a:xfrm>
              <a:off x="3439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738" y="1"/>
                  </a:moveTo>
                  <a:cubicBezTo>
                    <a:pt x="555" y="1"/>
                    <a:pt x="413" y="142"/>
                    <a:pt x="300" y="344"/>
                  </a:cubicBezTo>
                  <a:cubicBezTo>
                    <a:pt x="100" y="611"/>
                    <a:pt x="0" y="878"/>
                    <a:pt x="367" y="1112"/>
                  </a:cubicBezTo>
                  <a:cubicBezTo>
                    <a:pt x="608" y="1280"/>
                    <a:pt x="1161" y="1483"/>
                    <a:pt x="1525" y="1483"/>
                  </a:cubicBezTo>
                  <a:cubicBezTo>
                    <a:pt x="1666" y="1483"/>
                    <a:pt x="1779" y="1453"/>
                    <a:pt x="1835" y="1378"/>
                  </a:cubicBezTo>
                  <a:cubicBezTo>
                    <a:pt x="2035" y="1078"/>
                    <a:pt x="1401" y="311"/>
                    <a:pt x="1034" y="111"/>
                  </a:cubicBezTo>
                  <a:cubicBezTo>
                    <a:pt x="925" y="34"/>
                    <a:pt x="827" y="1"/>
                    <a:pt x="7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9" name="Google Shape;2849;p24"/>
            <p:cNvSpPr/>
            <p:nvPr/>
          </p:nvSpPr>
          <p:spPr>
            <a:xfrm>
              <a:off x="3378425" y="970900"/>
              <a:ext cx="34200" cy="29025"/>
            </a:xfrm>
            <a:custGeom>
              <a:rect b="b" l="l" r="r" t="t"/>
              <a:pathLst>
                <a:path extrusionOk="0" h="1161" w="1368">
                  <a:moveTo>
                    <a:pt x="753" y="1"/>
                  </a:moveTo>
                  <a:cubicBezTo>
                    <a:pt x="613" y="1"/>
                    <a:pt x="457" y="169"/>
                    <a:pt x="300" y="377"/>
                  </a:cubicBezTo>
                  <a:cubicBezTo>
                    <a:pt x="134" y="677"/>
                    <a:pt x="0" y="911"/>
                    <a:pt x="200" y="1044"/>
                  </a:cubicBezTo>
                  <a:cubicBezTo>
                    <a:pt x="300" y="1111"/>
                    <a:pt x="501" y="1161"/>
                    <a:pt x="697" y="1161"/>
                  </a:cubicBezTo>
                  <a:cubicBezTo>
                    <a:pt x="892" y="1161"/>
                    <a:pt x="1084" y="1111"/>
                    <a:pt x="1168" y="977"/>
                  </a:cubicBezTo>
                  <a:cubicBezTo>
                    <a:pt x="1368" y="677"/>
                    <a:pt x="1068" y="143"/>
                    <a:pt x="867" y="43"/>
                  </a:cubicBezTo>
                  <a:cubicBezTo>
                    <a:pt x="831" y="14"/>
                    <a:pt x="793" y="1"/>
                    <a:pt x="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0" name="Google Shape;2850;p24"/>
            <p:cNvSpPr/>
            <p:nvPr/>
          </p:nvSpPr>
          <p:spPr>
            <a:xfrm>
              <a:off x="3651950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10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4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2" y="889"/>
                  </a:cubicBezTo>
                  <a:cubicBezTo>
                    <a:pt x="1968" y="556"/>
                    <a:pt x="1068" y="89"/>
                    <a:pt x="667" y="22"/>
                  </a:cubicBezTo>
                  <a:cubicBezTo>
                    <a:pt x="609" y="7"/>
                    <a:pt x="557" y="1"/>
                    <a:pt x="5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1" name="Google Shape;2851;p24"/>
            <p:cNvSpPr/>
            <p:nvPr/>
          </p:nvSpPr>
          <p:spPr>
            <a:xfrm>
              <a:off x="3560225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09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3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1" y="889"/>
                  </a:cubicBezTo>
                  <a:cubicBezTo>
                    <a:pt x="1968" y="556"/>
                    <a:pt x="1101" y="89"/>
                    <a:pt x="667" y="22"/>
                  </a:cubicBezTo>
                  <a:cubicBezTo>
                    <a:pt x="609" y="8"/>
                    <a:pt x="557" y="1"/>
                    <a:pt x="5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2" name="Google Shape;2852;p24"/>
            <p:cNvSpPr/>
            <p:nvPr/>
          </p:nvSpPr>
          <p:spPr>
            <a:xfrm>
              <a:off x="3469325" y="1188500"/>
              <a:ext cx="48375" cy="31275"/>
            </a:xfrm>
            <a:custGeom>
              <a:rect b="b" l="l" r="r" t="t"/>
              <a:pathLst>
                <a:path extrusionOk="0" h="1251" w="1935">
                  <a:moveTo>
                    <a:pt x="530" y="1"/>
                  </a:moveTo>
                  <a:cubicBezTo>
                    <a:pt x="211" y="1"/>
                    <a:pt x="126" y="218"/>
                    <a:pt x="67" y="513"/>
                  </a:cubicBezTo>
                  <a:cubicBezTo>
                    <a:pt x="0" y="846"/>
                    <a:pt x="0" y="1146"/>
                    <a:pt x="434" y="1213"/>
                  </a:cubicBezTo>
                  <a:cubicBezTo>
                    <a:pt x="532" y="1238"/>
                    <a:pt x="664" y="1250"/>
                    <a:pt x="808" y="1250"/>
                  </a:cubicBezTo>
                  <a:cubicBezTo>
                    <a:pt x="1254" y="1250"/>
                    <a:pt x="1818" y="1131"/>
                    <a:pt x="1868" y="880"/>
                  </a:cubicBezTo>
                  <a:cubicBezTo>
                    <a:pt x="1935" y="546"/>
                    <a:pt x="1068" y="79"/>
                    <a:pt x="667" y="12"/>
                  </a:cubicBezTo>
                  <a:cubicBezTo>
                    <a:pt x="617" y="5"/>
                    <a:pt x="571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3" name="Google Shape;2853;p24"/>
            <p:cNvSpPr/>
            <p:nvPr/>
          </p:nvSpPr>
          <p:spPr>
            <a:xfrm>
              <a:off x="33775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540" y="1"/>
                  </a:moveTo>
                  <a:cubicBezTo>
                    <a:pt x="238" y="1"/>
                    <a:pt x="127" y="218"/>
                    <a:pt x="68" y="513"/>
                  </a:cubicBezTo>
                  <a:cubicBezTo>
                    <a:pt x="1" y="846"/>
                    <a:pt x="34" y="1147"/>
                    <a:pt x="434" y="1213"/>
                  </a:cubicBezTo>
                  <a:cubicBezTo>
                    <a:pt x="533" y="1238"/>
                    <a:pt x="667" y="1250"/>
                    <a:pt x="814" y="1250"/>
                  </a:cubicBezTo>
                  <a:cubicBezTo>
                    <a:pt x="1269" y="1250"/>
                    <a:pt x="1852" y="1131"/>
                    <a:pt x="1902" y="880"/>
                  </a:cubicBezTo>
                  <a:cubicBezTo>
                    <a:pt x="1969" y="546"/>
                    <a:pt x="1068" y="112"/>
                    <a:pt x="668" y="12"/>
                  </a:cubicBezTo>
                  <a:cubicBezTo>
                    <a:pt x="622" y="5"/>
                    <a:pt x="579" y="1"/>
                    <a:pt x="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4" name="Google Shape;2854;p24"/>
            <p:cNvSpPr/>
            <p:nvPr/>
          </p:nvSpPr>
          <p:spPr>
            <a:xfrm>
              <a:off x="330587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424" y="1"/>
                  </a:moveTo>
                  <a:cubicBezTo>
                    <a:pt x="221" y="1"/>
                    <a:pt x="129" y="225"/>
                    <a:pt x="67" y="538"/>
                  </a:cubicBezTo>
                  <a:cubicBezTo>
                    <a:pt x="33" y="871"/>
                    <a:pt x="0" y="1171"/>
                    <a:pt x="234" y="1205"/>
                  </a:cubicBezTo>
                  <a:cubicBezTo>
                    <a:pt x="253" y="1208"/>
                    <a:pt x="275" y="1209"/>
                    <a:pt x="299" y="1209"/>
                  </a:cubicBezTo>
                  <a:cubicBezTo>
                    <a:pt x="559" y="1209"/>
                    <a:pt x="1040" y="1043"/>
                    <a:pt x="1101" y="738"/>
                  </a:cubicBezTo>
                  <a:cubicBezTo>
                    <a:pt x="1168" y="438"/>
                    <a:pt x="701" y="37"/>
                    <a:pt x="467" y="4"/>
                  </a:cubicBezTo>
                  <a:cubicBezTo>
                    <a:pt x="452" y="2"/>
                    <a:pt x="438" y="1"/>
                    <a:pt x="4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5" name="Google Shape;2855;p24"/>
            <p:cNvSpPr/>
            <p:nvPr/>
          </p:nvSpPr>
          <p:spPr>
            <a:xfrm>
              <a:off x="3651950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4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4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9" y="1250"/>
                    <a:pt x="621" y="1246"/>
                    <a:pt x="667" y="1238"/>
                  </a:cubicBezTo>
                  <a:cubicBezTo>
                    <a:pt x="1068" y="1172"/>
                    <a:pt x="1968" y="705"/>
                    <a:pt x="1902" y="371"/>
                  </a:cubicBezTo>
                  <a:cubicBezTo>
                    <a:pt x="1851" y="119"/>
                    <a:pt x="1269" y="0"/>
                    <a:pt x="8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6" name="Google Shape;2856;p24"/>
            <p:cNvSpPr/>
            <p:nvPr/>
          </p:nvSpPr>
          <p:spPr>
            <a:xfrm>
              <a:off x="3560225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3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3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8" y="1250"/>
                    <a:pt x="621" y="1246"/>
                    <a:pt x="667" y="1238"/>
                  </a:cubicBezTo>
                  <a:cubicBezTo>
                    <a:pt x="1101" y="1138"/>
                    <a:pt x="1968" y="704"/>
                    <a:pt x="1901" y="371"/>
                  </a:cubicBezTo>
                  <a:cubicBezTo>
                    <a:pt x="1851" y="119"/>
                    <a:pt x="1268" y="0"/>
                    <a:pt x="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7" name="Google Shape;2857;p24"/>
            <p:cNvSpPr/>
            <p:nvPr/>
          </p:nvSpPr>
          <p:spPr>
            <a:xfrm>
              <a:off x="3469325" y="1322975"/>
              <a:ext cx="48375" cy="31225"/>
            </a:xfrm>
            <a:custGeom>
              <a:rect b="b" l="l" r="r" t="t"/>
              <a:pathLst>
                <a:path extrusionOk="0" h="1249" w="1935">
                  <a:moveTo>
                    <a:pt x="808" y="0"/>
                  </a:moveTo>
                  <a:cubicBezTo>
                    <a:pt x="664" y="0"/>
                    <a:pt x="532" y="13"/>
                    <a:pt x="434" y="37"/>
                  </a:cubicBezTo>
                  <a:cubicBezTo>
                    <a:pt x="0" y="104"/>
                    <a:pt x="0" y="371"/>
                    <a:pt x="67" y="704"/>
                  </a:cubicBezTo>
                  <a:cubicBezTo>
                    <a:pt x="127" y="1003"/>
                    <a:pt x="213" y="1248"/>
                    <a:pt x="542" y="1248"/>
                  </a:cubicBezTo>
                  <a:cubicBezTo>
                    <a:pt x="580" y="1248"/>
                    <a:pt x="622" y="1245"/>
                    <a:pt x="667" y="1238"/>
                  </a:cubicBezTo>
                  <a:cubicBezTo>
                    <a:pt x="1068" y="1138"/>
                    <a:pt x="1935" y="671"/>
                    <a:pt x="1868" y="371"/>
                  </a:cubicBezTo>
                  <a:cubicBezTo>
                    <a:pt x="1818" y="119"/>
                    <a:pt x="1254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8" name="Google Shape;2858;p24"/>
            <p:cNvSpPr/>
            <p:nvPr/>
          </p:nvSpPr>
          <p:spPr>
            <a:xfrm>
              <a:off x="33775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778" y="0"/>
                  </a:moveTo>
                  <a:cubicBezTo>
                    <a:pt x="645" y="0"/>
                    <a:pt x="524" y="9"/>
                    <a:pt x="434" y="24"/>
                  </a:cubicBezTo>
                  <a:cubicBezTo>
                    <a:pt x="34" y="124"/>
                    <a:pt x="1" y="391"/>
                    <a:pt x="68" y="724"/>
                  </a:cubicBezTo>
                  <a:cubicBezTo>
                    <a:pt x="125" y="1009"/>
                    <a:pt x="230" y="1246"/>
                    <a:pt x="510" y="1246"/>
                  </a:cubicBezTo>
                  <a:cubicBezTo>
                    <a:pt x="558" y="1246"/>
                    <a:pt x="610" y="1239"/>
                    <a:pt x="668" y="1224"/>
                  </a:cubicBezTo>
                  <a:cubicBezTo>
                    <a:pt x="1068" y="1158"/>
                    <a:pt x="1969" y="691"/>
                    <a:pt x="1902" y="357"/>
                  </a:cubicBezTo>
                  <a:cubicBezTo>
                    <a:pt x="1850" y="99"/>
                    <a:pt x="1237" y="0"/>
                    <a:pt x="7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9" name="Google Shape;2859;p24"/>
            <p:cNvSpPr/>
            <p:nvPr/>
          </p:nvSpPr>
          <p:spPr>
            <a:xfrm>
              <a:off x="330587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355" y="1"/>
                  </a:moveTo>
                  <a:cubicBezTo>
                    <a:pt x="309" y="1"/>
                    <a:pt x="268" y="6"/>
                    <a:pt x="234" y="15"/>
                  </a:cubicBezTo>
                  <a:cubicBezTo>
                    <a:pt x="0" y="49"/>
                    <a:pt x="33" y="316"/>
                    <a:pt x="67" y="649"/>
                  </a:cubicBezTo>
                  <a:cubicBezTo>
                    <a:pt x="130" y="964"/>
                    <a:pt x="222" y="1219"/>
                    <a:pt x="429" y="1219"/>
                  </a:cubicBezTo>
                  <a:cubicBezTo>
                    <a:pt x="441" y="1219"/>
                    <a:pt x="454" y="1218"/>
                    <a:pt x="467" y="1216"/>
                  </a:cubicBezTo>
                  <a:cubicBezTo>
                    <a:pt x="701" y="1150"/>
                    <a:pt x="1168" y="783"/>
                    <a:pt x="1101" y="449"/>
                  </a:cubicBezTo>
                  <a:cubicBezTo>
                    <a:pt x="1044" y="164"/>
                    <a:pt x="622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0" name="Google Shape;2860;p24"/>
            <p:cNvSpPr/>
            <p:nvPr/>
          </p:nvSpPr>
          <p:spPr>
            <a:xfrm>
              <a:off x="3671950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4"/>
                    <a:pt x="560" y="1497"/>
                    <a:pt x="752" y="1497"/>
                  </a:cubicBezTo>
                  <a:cubicBezTo>
                    <a:pt x="838" y="1497"/>
                    <a:pt x="932" y="1466"/>
                    <a:pt x="1035" y="1394"/>
                  </a:cubicBezTo>
                  <a:cubicBezTo>
                    <a:pt x="1369" y="1160"/>
                    <a:pt x="2036" y="393"/>
                    <a:pt x="1836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1" name="Google Shape;2861;p24"/>
            <p:cNvSpPr/>
            <p:nvPr/>
          </p:nvSpPr>
          <p:spPr>
            <a:xfrm>
              <a:off x="3594400" y="1389125"/>
              <a:ext cx="50900" cy="37450"/>
            </a:xfrm>
            <a:custGeom>
              <a:rect b="b" l="l" r="r" t="t"/>
              <a:pathLst>
                <a:path extrusionOk="0" h="1498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5"/>
                    <a:pt x="560" y="1497"/>
                    <a:pt x="752" y="1497"/>
                  </a:cubicBezTo>
                  <a:cubicBezTo>
                    <a:pt x="838" y="1497"/>
                    <a:pt x="931" y="1466"/>
                    <a:pt x="1035" y="1394"/>
                  </a:cubicBezTo>
                  <a:cubicBezTo>
                    <a:pt x="1368" y="1160"/>
                    <a:pt x="2035" y="393"/>
                    <a:pt x="1835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2" name="Google Shape;2862;p24"/>
            <p:cNvSpPr/>
            <p:nvPr/>
          </p:nvSpPr>
          <p:spPr>
            <a:xfrm>
              <a:off x="35168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1514" y="1"/>
                  </a:moveTo>
                  <a:cubicBezTo>
                    <a:pt x="1149" y="1"/>
                    <a:pt x="605" y="211"/>
                    <a:pt x="367" y="354"/>
                  </a:cubicBezTo>
                  <a:cubicBezTo>
                    <a:pt x="0" y="588"/>
                    <a:pt x="101" y="888"/>
                    <a:pt x="301" y="1155"/>
                  </a:cubicBezTo>
                  <a:cubicBezTo>
                    <a:pt x="416" y="1339"/>
                    <a:pt x="563" y="1491"/>
                    <a:pt x="752" y="1491"/>
                  </a:cubicBezTo>
                  <a:cubicBezTo>
                    <a:pt x="837" y="1491"/>
                    <a:pt x="931" y="1460"/>
                    <a:pt x="1035" y="1388"/>
                  </a:cubicBezTo>
                  <a:cubicBezTo>
                    <a:pt x="1368" y="1155"/>
                    <a:pt x="2035" y="387"/>
                    <a:pt x="1835" y="121"/>
                  </a:cubicBezTo>
                  <a:cubicBezTo>
                    <a:pt x="1778" y="35"/>
                    <a:pt x="1660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3" name="Google Shape;2863;p24"/>
            <p:cNvSpPr/>
            <p:nvPr/>
          </p:nvSpPr>
          <p:spPr>
            <a:xfrm>
              <a:off x="3439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1525" y="1"/>
                  </a:moveTo>
                  <a:cubicBezTo>
                    <a:pt x="1161" y="1"/>
                    <a:pt x="608" y="204"/>
                    <a:pt x="367" y="373"/>
                  </a:cubicBezTo>
                  <a:cubicBezTo>
                    <a:pt x="0" y="573"/>
                    <a:pt x="100" y="873"/>
                    <a:pt x="300" y="1140"/>
                  </a:cubicBezTo>
                  <a:cubicBezTo>
                    <a:pt x="416" y="1324"/>
                    <a:pt x="562" y="1476"/>
                    <a:pt x="752" y="1476"/>
                  </a:cubicBezTo>
                  <a:cubicBezTo>
                    <a:pt x="837" y="1476"/>
                    <a:pt x="931" y="1446"/>
                    <a:pt x="1034" y="1373"/>
                  </a:cubicBezTo>
                  <a:cubicBezTo>
                    <a:pt x="1401" y="1140"/>
                    <a:pt x="2035" y="373"/>
                    <a:pt x="1835" y="106"/>
                  </a:cubicBezTo>
                  <a:cubicBezTo>
                    <a:pt x="1779" y="31"/>
                    <a:pt x="1666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4" name="Google Shape;2864;p24"/>
            <p:cNvSpPr/>
            <p:nvPr/>
          </p:nvSpPr>
          <p:spPr>
            <a:xfrm>
              <a:off x="3378425" y="1542800"/>
              <a:ext cx="34200" cy="29000"/>
            </a:xfrm>
            <a:custGeom>
              <a:rect b="b" l="l" r="r" t="t"/>
              <a:pathLst>
                <a:path extrusionOk="0" h="1160" w="1368">
                  <a:moveTo>
                    <a:pt x="697" y="0"/>
                  </a:moveTo>
                  <a:cubicBezTo>
                    <a:pt x="501" y="0"/>
                    <a:pt x="300" y="50"/>
                    <a:pt x="200" y="117"/>
                  </a:cubicBezTo>
                  <a:cubicBezTo>
                    <a:pt x="0" y="217"/>
                    <a:pt x="134" y="484"/>
                    <a:pt x="300" y="751"/>
                  </a:cubicBezTo>
                  <a:cubicBezTo>
                    <a:pt x="457" y="986"/>
                    <a:pt x="614" y="1160"/>
                    <a:pt x="755" y="1160"/>
                  </a:cubicBezTo>
                  <a:cubicBezTo>
                    <a:pt x="794" y="1160"/>
                    <a:pt x="831" y="1147"/>
                    <a:pt x="867" y="1118"/>
                  </a:cubicBezTo>
                  <a:cubicBezTo>
                    <a:pt x="1068" y="984"/>
                    <a:pt x="1368" y="484"/>
                    <a:pt x="1168" y="184"/>
                  </a:cubicBezTo>
                  <a:cubicBezTo>
                    <a:pt x="1084" y="50"/>
                    <a:pt x="892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5" name="Google Shape;2865;p24"/>
            <p:cNvSpPr/>
            <p:nvPr/>
          </p:nvSpPr>
          <p:spPr>
            <a:xfrm>
              <a:off x="3714500" y="1373800"/>
              <a:ext cx="44225" cy="43825"/>
            </a:xfrm>
            <a:custGeom>
              <a:rect b="b" l="l" r="r" t="t"/>
              <a:pathLst>
                <a:path extrusionOk="0" h="1753" w="1769">
                  <a:moveTo>
                    <a:pt x="1372" y="1"/>
                  </a:moveTo>
                  <a:cubicBezTo>
                    <a:pt x="1042" y="1"/>
                    <a:pt x="436" y="521"/>
                    <a:pt x="234" y="839"/>
                  </a:cubicBezTo>
                  <a:cubicBezTo>
                    <a:pt x="0" y="1173"/>
                    <a:pt x="200" y="1407"/>
                    <a:pt x="467" y="1573"/>
                  </a:cubicBezTo>
                  <a:cubicBezTo>
                    <a:pt x="604" y="1676"/>
                    <a:pt x="751" y="1753"/>
                    <a:pt x="892" y="1753"/>
                  </a:cubicBezTo>
                  <a:cubicBezTo>
                    <a:pt x="1025" y="1753"/>
                    <a:pt x="1154" y="1685"/>
                    <a:pt x="1268" y="1507"/>
                  </a:cubicBezTo>
                  <a:cubicBezTo>
                    <a:pt x="1468" y="1173"/>
                    <a:pt x="1768" y="239"/>
                    <a:pt x="1501" y="39"/>
                  </a:cubicBezTo>
                  <a:cubicBezTo>
                    <a:pt x="1466" y="13"/>
                    <a:pt x="1422" y="1"/>
                    <a:pt x="1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6" name="Google Shape;2866;p24"/>
            <p:cNvSpPr/>
            <p:nvPr/>
          </p:nvSpPr>
          <p:spPr>
            <a:xfrm>
              <a:off x="36627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1373" y="1"/>
                  </a:moveTo>
                  <a:cubicBezTo>
                    <a:pt x="1043" y="1"/>
                    <a:pt x="437" y="521"/>
                    <a:pt x="234" y="840"/>
                  </a:cubicBezTo>
                  <a:cubicBezTo>
                    <a:pt x="1" y="1173"/>
                    <a:pt x="168" y="1407"/>
                    <a:pt x="468" y="1574"/>
                  </a:cubicBezTo>
                  <a:cubicBezTo>
                    <a:pt x="605" y="1677"/>
                    <a:pt x="751" y="1753"/>
                    <a:pt x="888" y="1753"/>
                  </a:cubicBezTo>
                  <a:cubicBezTo>
                    <a:pt x="1017" y="1753"/>
                    <a:pt x="1138" y="1685"/>
                    <a:pt x="1235" y="1507"/>
                  </a:cubicBezTo>
                  <a:cubicBezTo>
                    <a:pt x="1469" y="1173"/>
                    <a:pt x="1769" y="206"/>
                    <a:pt x="1502" y="39"/>
                  </a:cubicBezTo>
                  <a:cubicBezTo>
                    <a:pt x="1467" y="13"/>
                    <a:pt x="1423" y="1"/>
                    <a:pt x="13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7" name="Google Shape;2867;p24"/>
            <p:cNvSpPr/>
            <p:nvPr/>
          </p:nvSpPr>
          <p:spPr>
            <a:xfrm>
              <a:off x="36110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2"/>
                    <a:pt x="168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9" y="1172"/>
                    <a:pt x="1769" y="205"/>
                    <a:pt x="1502" y="38"/>
                  </a:cubicBezTo>
                  <a:cubicBezTo>
                    <a:pt x="1462" y="12"/>
                    <a:pt x="1416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8" name="Google Shape;2868;p24"/>
            <p:cNvSpPr/>
            <p:nvPr/>
          </p:nvSpPr>
          <p:spPr>
            <a:xfrm>
              <a:off x="3559375" y="160647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3"/>
                    <a:pt x="167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8" y="1173"/>
                    <a:pt x="1769" y="205"/>
                    <a:pt x="1502" y="39"/>
                  </a:cubicBezTo>
                  <a:cubicBezTo>
                    <a:pt x="1462" y="12"/>
                    <a:pt x="1415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9" name="Google Shape;2869;p24"/>
            <p:cNvSpPr/>
            <p:nvPr/>
          </p:nvSpPr>
          <p:spPr>
            <a:xfrm>
              <a:off x="3518525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830" y="0"/>
                  </a:moveTo>
                  <a:cubicBezTo>
                    <a:pt x="553" y="0"/>
                    <a:pt x="236" y="206"/>
                    <a:pt x="134" y="334"/>
                  </a:cubicBezTo>
                  <a:cubicBezTo>
                    <a:pt x="0" y="534"/>
                    <a:pt x="200" y="734"/>
                    <a:pt x="467" y="934"/>
                  </a:cubicBezTo>
                  <a:cubicBezTo>
                    <a:pt x="660" y="1041"/>
                    <a:pt x="825" y="1135"/>
                    <a:pt x="954" y="1135"/>
                  </a:cubicBezTo>
                  <a:cubicBezTo>
                    <a:pt x="1026" y="1135"/>
                    <a:pt x="1087" y="1106"/>
                    <a:pt x="1134" y="1034"/>
                  </a:cubicBezTo>
                  <a:cubicBezTo>
                    <a:pt x="1268" y="834"/>
                    <a:pt x="1334" y="234"/>
                    <a:pt x="1068" y="67"/>
                  </a:cubicBezTo>
                  <a:cubicBezTo>
                    <a:pt x="997" y="20"/>
                    <a:pt x="915" y="0"/>
                    <a:pt x="8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0" name="Google Shape;2870;p24"/>
            <p:cNvSpPr/>
            <p:nvPr/>
          </p:nvSpPr>
          <p:spPr>
            <a:xfrm>
              <a:off x="3772875" y="1393025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932" y="0"/>
                  </a:moveTo>
                  <a:cubicBezTo>
                    <a:pt x="601" y="0"/>
                    <a:pt x="165" y="852"/>
                    <a:pt x="100" y="1238"/>
                  </a:cubicBezTo>
                  <a:cubicBezTo>
                    <a:pt x="0" y="1638"/>
                    <a:pt x="267" y="1772"/>
                    <a:pt x="601" y="1838"/>
                  </a:cubicBezTo>
                  <a:cubicBezTo>
                    <a:pt x="684" y="1855"/>
                    <a:pt x="763" y="1865"/>
                    <a:pt x="837" y="1865"/>
                  </a:cubicBezTo>
                  <a:cubicBezTo>
                    <a:pt x="1057" y="1865"/>
                    <a:pt x="1226" y="1772"/>
                    <a:pt x="1301" y="1471"/>
                  </a:cubicBezTo>
                  <a:cubicBezTo>
                    <a:pt x="1368" y="1071"/>
                    <a:pt x="1301" y="70"/>
                    <a:pt x="967" y="4"/>
                  </a:cubicBezTo>
                  <a:cubicBezTo>
                    <a:pt x="956" y="1"/>
                    <a:pt x="944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1" name="Google Shape;2871;p24"/>
            <p:cNvSpPr/>
            <p:nvPr/>
          </p:nvSpPr>
          <p:spPr>
            <a:xfrm>
              <a:off x="3755350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97" y="0"/>
                  </a:moveTo>
                  <a:cubicBezTo>
                    <a:pt x="567" y="0"/>
                    <a:pt x="132" y="819"/>
                    <a:pt x="67" y="1205"/>
                  </a:cubicBezTo>
                  <a:cubicBezTo>
                    <a:pt x="1" y="1639"/>
                    <a:pt x="234" y="1772"/>
                    <a:pt x="568" y="1839"/>
                  </a:cubicBezTo>
                  <a:cubicBezTo>
                    <a:pt x="651" y="1855"/>
                    <a:pt x="732" y="1866"/>
                    <a:pt x="808" y="1866"/>
                  </a:cubicBezTo>
                  <a:cubicBezTo>
                    <a:pt x="1037" y="1866"/>
                    <a:pt x="1218" y="1772"/>
                    <a:pt x="1268" y="1472"/>
                  </a:cubicBezTo>
                  <a:cubicBezTo>
                    <a:pt x="1368" y="1038"/>
                    <a:pt x="1268" y="71"/>
                    <a:pt x="935" y="4"/>
                  </a:cubicBezTo>
                  <a:cubicBezTo>
                    <a:pt x="922" y="2"/>
                    <a:pt x="910" y="0"/>
                    <a:pt x="8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2" name="Google Shape;2872;p24"/>
            <p:cNvSpPr/>
            <p:nvPr/>
          </p:nvSpPr>
          <p:spPr>
            <a:xfrm>
              <a:off x="3737000" y="1575650"/>
              <a:ext cx="34225" cy="46775"/>
            </a:xfrm>
            <a:custGeom>
              <a:rect b="b" l="l" r="r" t="t"/>
              <a:pathLst>
                <a:path extrusionOk="0" h="1871" w="1369">
                  <a:moveTo>
                    <a:pt x="899" y="0"/>
                  </a:moveTo>
                  <a:cubicBezTo>
                    <a:pt x="571" y="0"/>
                    <a:pt x="164" y="852"/>
                    <a:pt x="67" y="1238"/>
                  </a:cubicBezTo>
                  <a:cubicBezTo>
                    <a:pt x="1" y="1638"/>
                    <a:pt x="234" y="1772"/>
                    <a:pt x="568" y="1839"/>
                  </a:cubicBezTo>
                  <a:cubicBezTo>
                    <a:pt x="662" y="1857"/>
                    <a:pt x="753" y="1871"/>
                    <a:pt x="837" y="1871"/>
                  </a:cubicBezTo>
                  <a:cubicBezTo>
                    <a:pt x="1052" y="1871"/>
                    <a:pt x="1220" y="1783"/>
                    <a:pt x="1268" y="1472"/>
                  </a:cubicBezTo>
                  <a:cubicBezTo>
                    <a:pt x="1368" y="1071"/>
                    <a:pt x="1268" y="71"/>
                    <a:pt x="935" y="4"/>
                  </a:cubicBezTo>
                  <a:cubicBezTo>
                    <a:pt x="923" y="2"/>
                    <a:pt x="911" y="0"/>
                    <a:pt x="8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3" name="Google Shape;2873;p24"/>
            <p:cNvSpPr/>
            <p:nvPr/>
          </p:nvSpPr>
          <p:spPr>
            <a:xfrm>
              <a:off x="3718650" y="1667375"/>
              <a:ext cx="34225" cy="46675"/>
            </a:xfrm>
            <a:custGeom>
              <a:rect b="b" l="l" r="r" t="t"/>
              <a:pathLst>
                <a:path extrusionOk="0" h="1867" w="1369">
                  <a:moveTo>
                    <a:pt x="898" y="1"/>
                  </a:moveTo>
                  <a:cubicBezTo>
                    <a:pt x="570" y="1"/>
                    <a:pt x="164" y="821"/>
                    <a:pt x="68" y="1238"/>
                  </a:cubicBezTo>
                  <a:cubicBezTo>
                    <a:pt x="1" y="1639"/>
                    <a:pt x="268" y="1772"/>
                    <a:pt x="601" y="1839"/>
                  </a:cubicBezTo>
                  <a:cubicBezTo>
                    <a:pt x="685" y="1856"/>
                    <a:pt x="764" y="1866"/>
                    <a:pt x="837" y="1866"/>
                  </a:cubicBezTo>
                  <a:cubicBezTo>
                    <a:pt x="1056" y="1866"/>
                    <a:pt x="1218" y="1772"/>
                    <a:pt x="1268" y="1472"/>
                  </a:cubicBezTo>
                  <a:cubicBezTo>
                    <a:pt x="1369" y="1072"/>
                    <a:pt x="1268" y="71"/>
                    <a:pt x="935" y="4"/>
                  </a:cubicBezTo>
                  <a:cubicBezTo>
                    <a:pt x="923" y="2"/>
                    <a:pt x="910" y="1"/>
                    <a:pt x="8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4" name="Google Shape;2874;p24"/>
            <p:cNvSpPr/>
            <p:nvPr/>
          </p:nvSpPr>
          <p:spPr>
            <a:xfrm>
              <a:off x="3704475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735" y="0"/>
                  </a:moveTo>
                  <a:cubicBezTo>
                    <a:pt x="417" y="0"/>
                    <a:pt x="65" y="422"/>
                    <a:pt x="34" y="640"/>
                  </a:cubicBezTo>
                  <a:cubicBezTo>
                    <a:pt x="1" y="840"/>
                    <a:pt x="268" y="941"/>
                    <a:pt x="601" y="1007"/>
                  </a:cubicBezTo>
                  <a:cubicBezTo>
                    <a:pt x="738" y="1035"/>
                    <a:pt x="864" y="1056"/>
                    <a:pt x="967" y="1056"/>
                  </a:cubicBezTo>
                  <a:cubicBezTo>
                    <a:pt x="1115" y="1056"/>
                    <a:pt x="1215" y="1012"/>
                    <a:pt x="1235" y="874"/>
                  </a:cubicBezTo>
                  <a:cubicBezTo>
                    <a:pt x="1302" y="640"/>
                    <a:pt x="1135" y="73"/>
                    <a:pt x="801" y="7"/>
                  </a:cubicBezTo>
                  <a:cubicBezTo>
                    <a:pt x="780" y="2"/>
                    <a:pt x="757" y="0"/>
                    <a:pt x="7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5" name="Google Shape;2875;p24"/>
            <p:cNvSpPr/>
            <p:nvPr/>
          </p:nvSpPr>
          <p:spPr>
            <a:xfrm>
              <a:off x="3806225" y="631725"/>
              <a:ext cx="30050" cy="308575"/>
            </a:xfrm>
            <a:custGeom>
              <a:rect b="b" l="l" r="r" t="t"/>
              <a:pathLst>
                <a:path extrusionOk="0" h="12343" w="1202">
                  <a:moveTo>
                    <a:pt x="601" y="1"/>
                  </a:moveTo>
                  <a:cubicBezTo>
                    <a:pt x="267" y="1"/>
                    <a:pt x="0" y="534"/>
                    <a:pt x="0" y="3270"/>
                  </a:cubicBezTo>
                  <a:cubicBezTo>
                    <a:pt x="0" y="6038"/>
                    <a:pt x="267" y="12343"/>
                    <a:pt x="601" y="12343"/>
                  </a:cubicBezTo>
                  <a:cubicBezTo>
                    <a:pt x="934" y="12343"/>
                    <a:pt x="1201" y="6038"/>
                    <a:pt x="1201" y="3270"/>
                  </a:cubicBezTo>
                  <a:cubicBezTo>
                    <a:pt x="1201" y="534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6" name="Google Shape;2876;p24"/>
            <p:cNvSpPr/>
            <p:nvPr/>
          </p:nvSpPr>
          <p:spPr>
            <a:xfrm>
              <a:off x="3567725" y="680350"/>
              <a:ext cx="134275" cy="285025"/>
            </a:xfrm>
            <a:custGeom>
              <a:rect b="b" l="l" r="r" t="t"/>
              <a:pathLst>
                <a:path extrusionOk="0" h="11401" w="5371">
                  <a:moveTo>
                    <a:pt x="475" y="0"/>
                  </a:moveTo>
                  <a:cubicBezTo>
                    <a:pt x="437" y="0"/>
                    <a:pt x="401" y="9"/>
                    <a:pt x="367" y="24"/>
                  </a:cubicBezTo>
                  <a:cubicBezTo>
                    <a:pt x="34" y="157"/>
                    <a:pt x="0" y="724"/>
                    <a:pt x="1034" y="3259"/>
                  </a:cubicBezTo>
                  <a:cubicBezTo>
                    <a:pt x="2089" y="5798"/>
                    <a:pt x="4709" y="11401"/>
                    <a:pt x="5059" y="11401"/>
                  </a:cubicBezTo>
                  <a:cubicBezTo>
                    <a:pt x="5063" y="11401"/>
                    <a:pt x="5067" y="11400"/>
                    <a:pt x="5071" y="11398"/>
                  </a:cubicBezTo>
                  <a:cubicBezTo>
                    <a:pt x="5371" y="11265"/>
                    <a:pt x="3236" y="5327"/>
                    <a:pt x="2168" y="2792"/>
                  </a:cubicBezTo>
                  <a:cubicBezTo>
                    <a:pt x="1251" y="542"/>
                    <a:pt x="779" y="0"/>
                    <a:pt x="4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7" name="Google Shape;2877;p24"/>
            <p:cNvSpPr/>
            <p:nvPr/>
          </p:nvSpPr>
          <p:spPr>
            <a:xfrm>
              <a:off x="3363400" y="817325"/>
              <a:ext cx="229350" cy="219950"/>
            </a:xfrm>
            <a:custGeom>
              <a:rect b="b" l="l" r="r" t="t"/>
              <a:pathLst>
                <a:path extrusionOk="0" h="8798" w="9174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1" y="315"/>
                    <a:pt x="168" y="883"/>
                    <a:pt x="2102" y="2817"/>
                  </a:cubicBezTo>
                  <a:cubicBezTo>
                    <a:pt x="4018" y="4733"/>
                    <a:pt x="8462" y="8797"/>
                    <a:pt x="8913" y="8797"/>
                  </a:cubicBezTo>
                  <a:cubicBezTo>
                    <a:pt x="8925" y="8797"/>
                    <a:pt x="8934" y="8794"/>
                    <a:pt x="8940" y="8788"/>
                  </a:cubicBezTo>
                  <a:cubicBezTo>
                    <a:pt x="9174" y="8555"/>
                    <a:pt x="4938" y="3918"/>
                    <a:pt x="2970" y="1950"/>
                  </a:cubicBezTo>
                  <a:cubicBezTo>
                    <a:pt x="1448" y="429"/>
                    <a:pt x="773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8" name="Google Shape;2878;p24"/>
            <p:cNvSpPr/>
            <p:nvPr/>
          </p:nvSpPr>
          <p:spPr>
            <a:xfrm>
              <a:off x="322747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545" y="1"/>
                  </a:moveTo>
                  <a:cubicBezTo>
                    <a:pt x="294" y="1"/>
                    <a:pt x="184" y="80"/>
                    <a:pt x="134" y="193"/>
                  </a:cubicBezTo>
                  <a:cubicBezTo>
                    <a:pt x="1" y="526"/>
                    <a:pt x="367" y="960"/>
                    <a:pt x="2903" y="2027"/>
                  </a:cubicBezTo>
                  <a:cubicBezTo>
                    <a:pt x="5305" y="3026"/>
                    <a:pt x="10626" y="4958"/>
                    <a:pt x="11413" y="4958"/>
                  </a:cubicBezTo>
                  <a:cubicBezTo>
                    <a:pt x="11467" y="4958"/>
                    <a:pt x="11500" y="4949"/>
                    <a:pt x="11509" y="4929"/>
                  </a:cubicBezTo>
                  <a:cubicBezTo>
                    <a:pt x="11642" y="4629"/>
                    <a:pt x="5938" y="1960"/>
                    <a:pt x="3370" y="893"/>
                  </a:cubicBezTo>
                  <a:cubicBezTo>
                    <a:pt x="1782" y="224"/>
                    <a:pt x="966" y="1"/>
                    <a:pt x="5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9" name="Google Shape;2879;p24"/>
            <p:cNvSpPr/>
            <p:nvPr/>
          </p:nvSpPr>
          <p:spPr>
            <a:xfrm>
              <a:off x="3181600" y="1255500"/>
              <a:ext cx="308600" cy="30900"/>
            </a:xfrm>
            <a:custGeom>
              <a:rect b="b" l="l" r="r" t="t"/>
              <a:pathLst>
                <a:path extrusionOk="0" h="1236" w="12344">
                  <a:moveTo>
                    <a:pt x="3303" y="1"/>
                  </a:moveTo>
                  <a:cubicBezTo>
                    <a:pt x="535" y="1"/>
                    <a:pt x="1" y="301"/>
                    <a:pt x="1" y="635"/>
                  </a:cubicBezTo>
                  <a:cubicBezTo>
                    <a:pt x="1" y="968"/>
                    <a:pt x="535" y="1235"/>
                    <a:pt x="3303" y="1235"/>
                  </a:cubicBezTo>
                  <a:cubicBezTo>
                    <a:pt x="6039" y="1235"/>
                    <a:pt x="12343" y="968"/>
                    <a:pt x="12343" y="635"/>
                  </a:cubicBezTo>
                  <a:cubicBezTo>
                    <a:pt x="12343" y="301"/>
                    <a:pt x="6039" y="1"/>
                    <a:pt x="3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0" name="Google Shape;2880;p24"/>
            <p:cNvSpPr/>
            <p:nvPr/>
          </p:nvSpPr>
          <p:spPr>
            <a:xfrm>
              <a:off x="322747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11398" y="0"/>
                  </a:moveTo>
                  <a:cubicBezTo>
                    <a:pt x="10563" y="0"/>
                    <a:pt x="5291" y="1944"/>
                    <a:pt x="2903" y="2937"/>
                  </a:cubicBezTo>
                  <a:cubicBezTo>
                    <a:pt x="367" y="3971"/>
                    <a:pt x="1" y="4438"/>
                    <a:pt x="134" y="4738"/>
                  </a:cubicBezTo>
                  <a:cubicBezTo>
                    <a:pt x="184" y="4863"/>
                    <a:pt x="295" y="4946"/>
                    <a:pt x="549" y="4946"/>
                  </a:cubicBezTo>
                  <a:cubicBezTo>
                    <a:pt x="971" y="4946"/>
                    <a:pt x="1786" y="4717"/>
                    <a:pt x="3370" y="4071"/>
                  </a:cubicBezTo>
                  <a:cubicBezTo>
                    <a:pt x="5938" y="3004"/>
                    <a:pt x="11642" y="335"/>
                    <a:pt x="11509" y="35"/>
                  </a:cubicBezTo>
                  <a:cubicBezTo>
                    <a:pt x="11499" y="11"/>
                    <a:pt x="11462" y="0"/>
                    <a:pt x="11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1" name="Google Shape;2881;p24"/>
            <p:cNvSpPr/>
            <p:nvPr/>
          </p:nvSpPr>
          <p:spPr>
            <a:xfrm>
              <a:off x="3363400" y="1504625"/>
              <a:ext cx="229350" cy="220775"/>
            </a:xfrm>
            <a:custGeom>
              <a:rect b="b" l="l" r="r" t="t"/>
              <a:pathLst>
                <a:path extrusionOk="0" h="8831" w="9174">
                  <a:moveTo>
                    <a:pt x="8913" y="0"/>
                  </a:moveTo>
                  <a:cubicBezTo>
                    <a:pt x="8463" y="0"/>
                    <a:pt x="4018" y="4097"/>
                    <a:pt x="2102" y="5981"/>
                  </a:cubicBezTo>
                  <a:cubicBezTo>
                    <a:pt x="168" y="7949"/>
                    <a:pt x="1" y="8516"/>
                    <a:pt x="234" y="8749"/>
                  </a:cubicBezTo>
                  <a:cubicBezTo>
                    <a:pt x="284" y="8799"/>
                    <a:pt x="349" y="8830"/>
                    <a:pt x="438" y="8830"/>
                  </a:cubicBezTo>
                  <a:cubicBezTo>
                    <a:pt x="771" y="8830"/>
                    <a:pt x="1446" y="8398"/>
                    <a:pt x="2970" y="6848"/>
                  </a:cubicBezTo>
                  <a:cubicBezTo>
                    <a:pt x="4938" y="4913"/>
                    <a:pt x="9174" y="276"/>
                    <a:pt x="8940" y="10"/>
                  </a:cubicBezTo>
                  <a:cubicBezTo>
                    <a:pt x="8934" y="3"/>
                    <a:pt x="8925" y="0"/>
                    <a:pt x="8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2" name="Google Shape;2882;p24"/>
            <p:cNvSpPr/>
            <p:nvPr/>
          </p:nvSpPr>
          <p:spPr>
            <a:xfrm>
              <a:off x="3567725" y="1577350"/>
              <a:ext cx="134275" cy="285050"/>
            </a:xfrm>
            <a:custGeom>
              <a:rect b="b" l="l" r="r" t="t"/>
              <a:pathLst>
                <a:path extrusionOk="0" h="11402" w="5371">
                  <a:moveTo>
                    <a:pt x="5059" y="0"/>
                  </a:moveTo>
                  <a:cubicBezTo>
                    <a:pt x="4709" y="0"/>
                    <a:pt x="2089" y="5603"/>
                    <a:pt x="1034" y="8108"/>
                  </a:cubicBezTo>
                  <a:cubicBezTo>
                    <a:pt x="0" y="10677"/>
                    <a:pt x="34" y="11244"/>
                    <a:pt x="367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79" y="11401"/>
                    <a:pt x="1250" y="10856"/>
                    <a:pt x="2168" y="8575"/>
                  </a:cubicBezTo>
                  <a:cubicBezTo>
                    <a:pt x="3236" y="6040"/>
                    <a:pt x="5371" y="103"/>
                    <a:pt x="5071" y="3"/>
                  </a:cubicBezTo>
                  <a:cubicBezTo>
                    <a:pt x="5067" y="1"/>
                    <a:pt x="5063" y="0"/>
                    <a:pt x="5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3" name="Google Shape;2883;p24"/>
            <p:cNvSpPr/>
            <p:nvPr/>
          </p:nvSpPr>
          <p:spPr>
            <a:xfrm>
              <a:off x="3806225" y="1602425"/>
              <a:ext cx="30050" cy="307750"/>
            </a:xfrm>
            <a:custGeom>
              <a:rect b="b" l="l" r="r" t="t"/>
              <a:pathLst>
                <a:path extrusionOk="0" h="12310" w="1202">
                  <a:moveTo>
                    <a:pt x="601" y="0"/>
                  </a:moveTo>
                  <a:cubicBezTo>
                    <a:pt x="267" y="0"/>
                    <a:pt x="0" y="6305"/>
                    <a:pt x="0" y="9040"/>
                  </a:cubicBezTo>
                  <a:cubicBezTo>
                    <a:pt x="0" y="11809"/>
                    <a:pt x="267" y="12309"/>
                    <a:pt x="601" y="12309"/>
                  </a:cubicBezTo>
                  <a:cubicBezTo>
                    <a:pt x="934" y="12309"/>
                    <a:pt x="1201" y="11809"/>
                    <a:pt x="1201" y="9040"/>
                  </a:cubicBezTo>
                  <a:cubicBezTo>
                    <a:pt x="1201" y="630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4" name="Google Shape;2884;p24"/>
            <p:cNvSpPr/>
            <p:nvPr/>
          </p:nvSpPr>
          <p:spPr>
            <a:xfrm>
              <a:off x="393965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45" y="0"/>
                  </a:moveTo>
                  <a:cubicBezTo>
                    <a:pt x="341" y="0"/>
                    <a:pt x="338" y="1"/>
                    <a:pt x="334" y="3"/>
                  </a:cubicBezTo>
                  <a:cubicBezTo>
                    <a:pt x="1" y="103"/>
                    <a:pt x="2169" y="6040"/>
                    <a:pt x="3236" y="8575"/>
                  </a:cubicBezTo>
                  <a:cubicBezTo>
                    <a:pt x="4154" y="10856"/>
                    <a:pt x="4626" y="11401"/>
                    <a:pt x="4930" y="11401"/>
                  </a:cubicBezTo>
                  <a:cubicBezTo>
                    <a:pt x="4968" y="11401"/>
                    <a:pt x="5004" y="11392"/>
                    <a:pt x="5037" y="11377"/>
                  </a:cubicBezTo>
                  <a:cubicBezTo>
                    <a:pt x="5371" y="11244"/>
                    <a:pt x="5404" y="10677"/>
                    <a:pt x="4370" y="8108"/>
                  </a:cubicBezTo>
                  <a:cubicBezTo>
                    <a:pt x="3315" y="5603"/>
                    <a:pt x="696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5" name="Google Shape;2885;p24"/>
            <p:cNvSpPr/>
            <p:nvPr/>
          </p:nvSpPr>
          <p:spPr>
            <a:xfrm>
              <a:off x="40489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95" y="0"/>
                  </a:moveTo>
                  <a:cubicBezTo>
                    <a:pt x="283" y="0"/>
                    <a:pt x="273" y="3"/>
                    <a:pt x="267" y="10"/>
                  </a:cubicBezTo>
                  <a:cubicBezTo>
                    <a:pt x="0" y="276"/>
                    <a:pt x="4270" y="4913"/>
                    <a:pt x="6238" y="6848"/>
                  </a:cubicBezTo>
                  <a:cubicBezTo>
                    <a:pt x="7762" y="8398"/>
                    <a:pt x="8437" y="8830"/>
                    <a:pt x="8769" y="8830"/>
                  </a:cubicBezTo>
                  <a:cubicBezTo>
                    <a:pt x="8859" y="8830"/>
                    <a:pt x="8924" y="8799"/>
                    <a:pt x="8973" y="8749"/>
                  </a:cubicBezTo>
                  <a:cubicBezTo>
                    <a:pt x="9207" y="8516"/>
                    <a:pt x="9040" y="7949"/>
                    <a:pt x="7105" y="5981"/>
                  </a:cubicBezTo>
                  <a:cubicBezTo>
                    <a:pt x="5189" y="4097"/>
                    <a:pt x="744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6" name="Google Shape;2886;p24"/>
            <p:cNvSpPr/>
            <p:nvPr/>
          </p:nvSpPr>
          <p:spPr>
            <a:xfrm>
              <a:off x="4123950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4" y="0"/>
                  </a:moveTo>
                  <a:cubicBezTo>
                    <a:pt x="181" y="0"/>
                    <a:pt x="143" y="11"/>
                    <a:pt x="134" y="35"/>
                  </a:cubicBezTo>
                  <a:cubicBezTo>
                    <a:pt x="0" y="335"/>
                    <a:pt x="5705" y="3004"/>
                    <a:pt x="8240" y="4071"/>
                  </a:cubicBezTo>
                  <a:cubicBezTo>
                    <a:pt x="9844" y="4717"/>
                    <a:pt x="10667" y="4946"/>
                    <a:pt x="11092" y="4946"/>
                  </a:cubicBezTo>
                  <a:cubicBezTo>
                    <a:pt x="11347" y="4946"/>
                    <a:pt x="11459" y="4863"/>
                    <a:pt x="11509" y="4738"/>
                  </a:cubicBezTo>
                  <a:cubicBezTo>
                    <a:pt x="11642" y="4438"/>
                    <a:pt x="11275" y="3971"/>
                    <a:pt x="8740" y="2937"/>
                  </a:cubicBezTo>
                  <a:cubicBezTo>
                    <a:pt x="6352" y="1944"/>
                    <a:pt x="1080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7" name="Google Shape;2887;p24"/>
            <p:cNvSpPr/>
            <p:nvPr/>
          </p:nvSpPr>
          <p:spPr>
            <a:xfrm>
              <a:off x="4152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40" y="1"/>
                  </a:moveTo>
                  <a:cubicBezTo>
                    <a:pt x="6305" y="1"/>
                    <a:pt x="1" y="301"/>
                    <a:pt x="1" y="635"/>
                  </a:cubicBezTo>
                  <a:cubicBezTo>
                    <a:pt x="1" y="968"/>
                    <a:pt x="6305" y="1235"/>
                    <a:pt x="9040" y="1235"/>
                  </a:cubicBezTo>
                  <a:cubicBezTo>
                    <a:pt x="11809" y="1235"/>
                    <a:pt x="12343" y="968"/>
                    <a:pt x="12343" y="635"/>
                  </a:cubicBezTo>
                  <a:cubicBezTo>
                    <a:pt x="12343" y="301"/>
                    <a:pt x="11809" y="1"/>
                    <a:pt x="9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8" name="Google Shape;2888;p24"/>
            <p:cNvSpPr/>
            <p:nvPr/>
          </p:nvSpPr>
          <p:spPr>
            <a:xfrm>
              <a:off x="4123950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096" y="1"/>
                  </a:moveTo>
                  <a:cubicBezTo>
                    <a:pt x="10672" y="1"/>
                    <a:pt x="9849" y="224"/>
                    <a:pt x="8240" y="893"/>
                  </a:cubicBezTo>
                  <a:cubicBezTo>
                    <a:pt x="5705" y="1960"/>
                    <a:pt x="0" y="4629"/>
                    <a:pt x="134" y="4929"/>
                  </a:cubicBezTo>
                  <a:cubicBezTo>
                    <a:pt x="143" y="4949"/>
                    <a:pt x="175" y="4958"/>
                    <a:pt x="230" y="4958"/>
                  </a:cubicBezTo>
                  <a:cubicBezTo>
                    <a:pt x="1017" y="4958"/>
                    <a:pt x="6338" y="3026"/>
                    <a:pt x="8740" y="2027"/>
                  </a:cubicBezTo>
                  <a:cubicBezTo>
                    <a:pt x="11275" y="960"/>
                    <a:pt x="11642" y="526"/>
                    <a:pt x="11509" y="193"/>
                  </a:cubicBezTo>
                  <a:cubicBezTo>
                    <a:pt x="11459" y="80"/>
                    <a:pt x="11348" y="1"/>
                    <a:pt x="110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9" name="Google Shape;2889;p24"/>
            <p:cNvSpPr/>
            <p:nvPr/>
          </p:nvSpPr>
          <p:spPr>
            <a:xfrm>
              <a:off x="40489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68" y="0"/>
                  </a:moveTo>
                  <a:cubicBezTo>
                    <a:pt x="8435" y="0"/>
                    <a:pt x="7759" y="429"/>
                    <a:pt x="6238" y="1950"/>
                  </a:cubicBezTo>
                  <a:cubicBezTo>
                    <a:pt x="4270" y="3918"/>
                    <a:pt x="0" y="8555"/>
                    <a:pt x="267" y="8788"/>
                  </a:cubicBezTo>
                  <a:cubicBezTo>
                    <a:pt x="273" y="8794"/>
                    <a:pt x="283" y="8797"/>
                    <a:pt x="295" y="8797"/>
                  </a:cubicBezTo>
                  <a:cubicBezTo>
                    <a:pt x="746" y="8797"/>
                    <a:pt x="5190" y="4733"/>
                    <a:pt x="7105" y="2817"/>
                  </a:cubicBezTo>
                  <a:cubicBezTo>
                    <a:pt x="9040" y="883"/>
                    <a:pt x="9207" y="315"/>
                    <a:pt x="8973" y="82"/>
                  </a:cubicBezTo>
                  <a:cubicBezTo>
                    <a:pt x="8924" y="32"/>
                    <a:pt x="8858" y="0"/>
                    <a:pt x="87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0" name="Google Shape;2890;p24"/>
            <p:cNvSpPr/>
            <p:nvPr/>
          </p:nvSpPr>
          <p:spPr>
            <a:xfrm>
              <a:off x="393965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9" y="0"/>
                  </a:moveTo>
                  <a:cubicBezTo>
                    <a:pt x="4625" y="0"/>
                    <a:pt x="4154" y="542"/>
                    <a:pt x="3236" y="2792"/>
                  </a:cubicBezTo>
                  <a:cubicBezTo>
                    <a:pt x="2169" y="5327"/>
                    <a:pt x="1" y="11265"/>
                    <a:pt x="334" y="11398"/>
                  </a:cubicBezTo>
                  <a:cubicBezTo>
                    <a:pt x="338" y="11400"/>
                    <a:pt x="341" y="11401"/>
                    <a:pt x="345" y="11401"/>
                  </a:cubicBezTo>
                  <a:cubicBezTo>
                    <a:pt x="696" y="11401"/>
                    <a:pt x="3315" y="5798"/>
                    <a:pt x="4370" y="3259"/>
                  </a:cubicBezTo>
                  <a:cubicBezTo>
                    <a:pt x="5404" y="724"/>
                    <a:pt x="5371" y="157"/>
                    <a:pt x="5037" y="24"/>
                  </a:cubicBezTo>
                  <a:cubicBezTo>
                    <a:pt x="5004" y="9"/>
                    <a:pt x="4968" y="0"/>
                    <a:pt x="4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91" name="Google Shape;2891;p24"/>
          <p:cNvGrpSpPr/>
          <p:nvPr/>
        </p:nvGrpSpPr>
        <p:grpSpPr>
          <a:xfrm>
            <a:off x="881840" y="3793516"/>
            <a:ext cx="2644005" cy="1296217"/>
            <a:chOff x="489925" y="2700450"/>
            <a:chExt cx="1889250" cy="926200"/>
          </a:xfrm>
        </p:grpSpPr>
        <p:sp>
          <p:nvSpPr>
            <p:cNvPr id="2892" name="Google Shape;2892;p2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3" name="Google Shape;2893;p2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4" name="Google Shape;2894;p2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5" name="Google Shape;2895;p2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6" name="Google Shape;2896;p2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7" name="Google Shape;2897;p2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8" name="Google Shape;2898;p2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9" name="Google Shape;2899;p2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00" name="Google Shape;2900;p24"/>
          <p:cNvGrpSpPr/>
          <p:nvPr/>
        </p:nvGrpSpPr>
        <p:grpSpPr>
          <a:xfrm>
            <a:off x="6275015" y="179616"/>
            <a:ext cx="2644005" cy="1296217"/>
            <a:chOff x="489925" y="2700450"/>
            <a:chExt cx="1889250" cy="926200"/>
          </a:xfrm>
        </p:grpSpPr>
        <p:sp>
          <p:nvSpPr>
            <p:cNvPr id="2901" name="Google Shape;2901;p2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2" name="Google Shape;2902;p2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3" name="Google Shape;2903;p2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4" name="Google Shape;2904;p2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5" name="Google Shape;2905;p2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6" name="Google Shape;2906;p2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7" name="Google Shape;2907;p2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8" name="Google Shape;2908;p2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09" name="Google Shape;2909;p24"/>
          <p:cNvGrpSpPr/>
          <p:nvPr/>
        </p:nvGrpSpPr>
        <p:grpSpPr>
          <a:xfrm>
            <a:off x="6175140" y="4204516"/>
            <a:ext cx="2644005" cy="1296217"/>
            <a:chOff x="489925" y="2700450"/>
            <a:chExt cx="1889250" cy="926200"/>
          </a:xfrm>
        </p:grpSpPr>
        <p:sp>
          <p:nvSpPr>
            <p:cNvPr id="2910" name="Google Shape;2910;p2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1" name="Google Shape;2911;p2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2" name="Google Shape;2912;p2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3" name="Google Shape;2913;p2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4" name="Google Shape;2914;p2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5" name="Google Shape;2915;p2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6" name="Google Shape;2916;p2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7" name="Google Shape;2917;p2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918" name="Google Shape;2918;p24"/>
          <p:cNvGrpSpPr/>
          <p:nvPr/>
        </p:nvGrpSpPr>
        <p:grpSpPr>
          <a:xfrm>
            <a:off x="2459815" y="989041"/>
            <a:ext cx="2644005" cy="1296217"/>
            <a:chOff x="489925" y="2700450"/>
            <a:chExt cx="1889250" cy="926200"/>
          </a:xfrm>
        </p:grpSpPr>
        <p:sp>
          <p:nvSpPr>
            <p:cNvPr id="2919" name="Google Shape;2919;p2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0" name="Google Shape;2920;p2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1" name="Google Shape;2921;p2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2" name="Google Shape;2922;p2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3" name="Google Shape;2923;p2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4" name="Google Shape;2924;p2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5" name="Google Shape;2925;p2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6" name="Google Shape;2926;p2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927" name="Google Shape;2927;p24"/>
          <p:cNvSpPr txBox="1"/>
          <p:nvPr>
            <p:ph idx="1" type="subTitle"/>
          </p:nvPr>
        </p:nvSpPr>
        <p:spPr>
          <a:xfrm>
            <a:off x="1465750" y="2081250"/>
            <a:ext cx="2469600" cy="142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2928" name="Google Shape;2928;p24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2">
  <p:cSld name="TITLE_AND_TWO_COLUMNS_1_3_1">
    <p:spTree>
      <p:nvGrpSpPr>
        <p:cNvPr id="2929" name="Shape 2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0" name="Google Shape;2930;p25"/>
          <p:cNvSpPr txBox="1"/>
          <p:nvPr>
            <p:ph idx="1" type="subTitle"/>
          </p:nvPr>
        </p:nvSpPr>
        <p:spPr>
          <a:xfrm>
            <a:off x="938975" y="1196500"/>
            <a:ext cx="3869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  <p:grpSp>
        <p:nvGrpSpPr>
          <p:cNvPr id="2931" name="Google Shape;2931;p25"/>
          <p:cNvGrpSpPr/>
          <p:nvPr/>
        </p:nvGrpSpPr>
        <p:grpSpPr>
          <a:xfrm>
            <a:off x="6237355" y="1830529"/>
            <a:ext cx="2118008" cy="2118008"/>
            <a:chOff x="4736875" y="631725"/>
            <a:chExt cx="1278450" cy="1278450"/>
          </a:xfrm>
        </p:grpSpPr>
        <p:sp>
          <p:nvSpPr>
            <p:cNvPr id="2932" name="Google Shape;2932;p25"/>
            <p:cNvSpPr/>
            <p:nvPr/>
          </p:nvSpPr>
          <p:spPr>
            <a:xfrm>
              <a:off x="5387350" y="1328050"/>
              <a:ext cx="21700" cy="96025"/>
            </a:xfrm>
            <a:custGeom>
              <a:rect b="b" l="l" r="r" t="t"/>
              <a:pathLst>
                <a:path extrusionOk="0" h="3841" w="868">
                  <a:moveTo>
                    <a:pt x="1" y="1"/>
                  </a:moveTo>
                  <a:lnTo>
                    <a:pt x="1" y="1"/>
                  </a:lnTo>
                  <a:cubicBezTo>
                    <a:pt x="34" y="301"/>
                    <a:pt x="101" y="568"/>
                    <a:pt x="134" y="835"/>
                  </a:cubicBezTo>
                  <a:cubicBezTo>
                    <a:pt x="134" y="868"/>
                    <a:pt x="134" y="902"/>
                    <a:pt x="167" y="935"/>
                  </a:cubicBezTo>
                  <a:cubicBezTo>
                    <a:pt x="267" y="1669"/>
                    <a:pt x="367" y="2369"/>
                    <a:pt x="434" y="2770"/>
                  </a:cubicBezTo>
                  <a:cubicBezTo>
                    <a:pt x="588" y="3633"/>
                    <a:pt x="686" y="3841"/>
                    <a:pt x="752" y="3841"/>
                  </a:cubicBezTo>
                  <a:cubicBezTo>
                    <a:pt x="758" y="3841"/>
                    <a:pt x="763" y="3839"/>
                    <a:pt x="768" y="3837"/>
                  </a:cubicBezTo>
                  <a:cubicBezTo>
                    <a:pt x="834" y="3837"/>
                    <a:pt x="868" y="3637"/>
                    <a:pt x="634" y="2736"/>
                  </a:cubicBezTo>
                  <a:cubicBezTo>
                    <a:pt x="534" y="2336"/>
                    <a:pt x="367" y="1635"/>
                    <a:pt x="201" y="902"/>
                  </a:cubicBezTo>
                  <a:cubicBezTo>
                    <a:pt x="201" y="902"/>
                    <a:pt x="201" y="868"/>
                    <a:pt x="201" y="835"/>
                  </a:cubicBezTo>
                  <a:cubicBezTo>
                    <a:pt x="134" y="568"/>
                    <a:pt x="67" y="301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3" name="Google Shape;2933;p25"/>
            <p:cNvSpPr/>
            <p:nvPr/>
          </p:nvSpPr>
          <p:spPr>
            <a:xfrm>
              <a:off x="5424875" y="152652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67" y="1"/>
                  </a:moveTo>
                  <a:cubicBezTo>
                    <a:pt x="1" y="1"/>
                    <a:pt x="34" y="535"/>
                    <a:pt x="101" y="1202"/>
                  </a:cubicBezTo>
                  <a:cubicBezTo>
                    <a:pt x="134" y="1836"/>
                    <a:pt x="234" y="2603"/>
                    <a:pt x="301" y="3070"/>
                  </a:cubicBezTo>
                  <a:cubicBezTo>
                    <a:pt x="453" y="3923"/>
                    <a:pt x="634" y="4108"/>
                    <a:pt x="842" y="4108"/>
                  </a:cubicBezTo>
                  <a:cubicBezTo>
                    <a:pt x="861" y="4108"/>
                    <a:pt x="881" y="4107"/>
                    <a:pt x="901" y="4104"/>
                  </a:cubicBezTo>
                  <a:cubicBezTo>
                    <a:pt x="1101" y="4037"/>
                    <a:pt x="1235" y="3837"/>
                    <a:pt x="1035" y="2936"/>
                  </a:cubicBezTo>
                  <a:cubicBezTo>
                    <a:pt x="935" y="2469"/>
                    <a:pt x="701" y="1735"/>
                    <a:pt x="534" y="1102"/>
                  </a:cubicBezTo>
                  <a:cubicBezTo>
                    <a:pt x="334" y="501"/>
                    <a:pt x="134" y="1"/>
                    <a:pt x="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4" name="Google Shape;2934;p25"/>
            <p:cNvSpPr/>
            <p:nvPr/>
          </p:nvSpPr>
          <p:spPr>
            <a:xfrm>
              <a:off x="5459075" y="1730775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361" y="0"/>
                  </a:moveTo>
                  <a:cubicBezTo>
                    <a:pt x="352" y="0"/>
                    <a:pt x="343" y="1"/>
                    <a:pt x="334" y="3"/>
                  </a:cubicBezTo>
                  <a:cubicBezTo>
                    <a:pt x="34" y="70"/>
                    <a:pt x="0" y="1204"/>
                    <a:pt x="67" y="1705"/>
                  </a:cubicBezTo>
                  <a:cubicBezTo>
                    <a:pt x="118" y="2060"/>
                    <a:pt x="304" y="2164"/>
                    <a:pt x="537" y="2164"/>
                  </a:cubicBezTo>
                  <a:cubicBezTo>
                    <a:pt x="610" y="2164"/>
                    <a:pt x="688" y="2154"/>
                    <a:pt x="767" y="2138"/>
                  </a:cubicBezTo>
                  <a:cubicBezTo>
                    <a:pt x="1101" y="2072"/>
                    <a:pt x="1335" y="1938"/>
                    <a:pt x="1234" y="1471"/>
                  </a:cubicBezTo>
                  <a:cubicBezTo>
                    <a:pt x="1105" y="1018"/>
                    <a:pt x="662" y="0"/>
                    <a:pt x="3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5" name="Google Shape;2935;p25"/>
            <p:cNvSpPr/>
            <p:nvPr/>
          </p:nvSpPr>
          <p:spPr>
            <a:xfrm>
              <a:off x="5408200" y="1319725"/>
              <a:ext cx="55900" cy="81275"/>
            </a:xfrm>
            <a:custGeom>
              <a:rect b="b" l="l" r="r" t="t"/>
              <a:pathLst>
                <a:path extrusionOk="0" h="3251" w="2236">
                  <a:moveTo>
                    <a:pt x="1" y="1"/>
                  </a:moveTo>
                  <a:lnTo>
                    <a:pt x="1" y="1"/>
                  </a:lnTo>
                  <a:cubicBezTo>
                    <a:pt x="167" y="234"/>
                    <a:pt x="301" y="467"/>
                    <a:pt x="434" y="701"/>
                  </a:cubicBezTo>
                  <a:cubicBezTo>
                    <a:pt x="467" y="734"/>
                    <a:pt x="467" y="768"/>
                    <a:pt x="501" y="768"/>
                  </a:cubicBezTo>
                  <a:cubicBezTo>
                    <a:pt x="901" y="1435"/>
                    <a:pt x="1268" y="2035"/>
                    <a:pt x="1468" y="2369"/>
                  </a:cubicBezTo>
                  <a:cubicBezTo>
                    <a:pt x="1897" y="3055"/>
                    <a:pt x="2056" y="3251"/>
                    <a:pt x="2135" y="3251"/>
                  </a:cubicBezTo>
                  <a:cubicBezTo>
                    <a:pt x="2148" y="3251"/>
                    <a:pt x="2159" y="3245"/>
                    <a:pt x="2169" y="3236"/>
                  </a:cubicBezTo>
                  <a:cubicBezTo>
                    <a:pt x="2235" y="3203"/>
                    <a:pt x="2202" y="3036"/>
                    <a:pt x="1635" y="2269"/>
                  </a:cubicBezTo>
                  <a:cubicBezTo>
                    <a:pt x="1401" y="1935"/>
                    <a:pt x="968" y="1368"/>
                    <a:pt x="534" y="734"/>
                  </a:cubicBezTo>
                  <a:cubicBezTo>
                    <a:pt x="534" y="734"/>
                    <a:pt x="501" y="701"/>
                    <a:pt x="501" y="701"/>
                  </a:cubicBezTo>
                  <a:cubicBezTo>
                    <a:pt x="334" y="467"/>
                    <a:pt x="167" y="234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6" name="Google Shape;2936;p25"/>
            <p:cNvSpPr/>
            <p:nvPr/>
          </p:nvSpPr>
          <p:spPr>
            <a:xfrm>
              <a:off x="5519100" y="1487300"/>
              <a:ext cx="65075" cy="88300"/>
            </a:xfrm>
            <a:custGeom>
              <a:rect b="b" l="l" r="r" t="t"/>
              <a:pathLst>
                <a:path extrusionOk="0" h="3532" w="2603">
                  <a:moveTo>
                    <a:pt x="77" y="0"/>
                  </a:moveTo>
                  <a:cubicBezTo>
                    <a:pt x="73" y="0"/>
                    <a:pt x="70" y="1"/>
                    <a:pt x="68" y="2"/>
                  </a:cubicBezTo>
                  <a:cubicBezTo>
                    <a:pt x="1" y="69"/>
                    <a:pt x="234" y="536"/>
                    <a:pt x="535" y="1103"/>
                  </a:cubicBezTo>
                  <a:cubicBezTo>
                    <a:pt x="835" y="1703"/>
                    <a:pt x="1202" y="2370"/>
                    <a:pt x="1435" y="2771"/>
                  </a:cubicBezTo>
                  <a:cubicBezTo>
                    <a:pt x="1801" y="3356"/>
                    <a:pt x="2024" y="3531"/>
                    <a:pt x="2196" y="3531"/>
                  </a:cubicBezTo>
                  <a:cubicBezTo>
                    <a:pt x="2259" y="3531"/>
                    <a:pt x="2315" y="3507"/>
                    <a:pt x="2369" y="3471"/>
                  </a:cubicBezTo>
                  <a:cubicBezTo>
                    <a:pt x="2569" y="3371"/>
                    <a:pt x="2603" y="3104"/>
                    <a:pt x="2069" y="2370"/>
                  </a:cubicBezTo>
                  <a:cubicBezTo>
                    <a:pt x="1802" y="1970"/>
                    <a:pt x="1302" y="1370"/>
                    <a:pt x="902" y="869"/>
                  </a:cubicBezTo>
                  <a:cubicBezTo>
                    <a:pt x="485" y="389"/>
                    <a:pt x="161" y="0"/>
                    <a:pt x="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7" name="Google Shape;2937;p25"/>
            <p:cNvSpPr/>
            <p:nvPr/>
          </p:nvSpPr>
          <p:spPr>
            <a:xfrm>
              <a:off x="5630025" y="1660225"/>
              <a:ext cx="48400" cy="49725"/>
            </a:xfrm>
            <a:custGeom>
              <a:rect b="b" l="l" r="r" t="t"/>
              <a:pathLst>
                <a:path extrusionOk="0" h="1989" w="1936">
                  <a:moveTo>
                    <a:pt x="350" y="0"/>
                  </a:moveTo>
                  <a:cubicBezTo>
                    <a:pt x="318" y="0"/>
                    <a:pt x="290" y="7"/>
                    <a:pt x="267" y="23"/>
                  </a:cubicBezTo>
                  <a:cubicBezTo>
                    <a:pt x="0" y="190"/>
                    <a:pt x="401" y="1291"/>
                    <a:pt x="634" y="1691"/>
                  </a:cubicBezTo>
                  <a:cubicBezTo>
                    <a:pt x="780" y="1910"/>
                    <a:pt x="925" y="1989"/>
                    <a:pt x="1076" y="1989"/>
                  </a:cubicBezTo>
                  <a:cubicBezTo>
                    <a:pt x="1202" y="1989"/>
                    <a:pt x="1332" y="1934"/>
                    <a:pt x="1468" y="1858"/>
                  </a:cubicBezTo>
                  <a:cubicBezTo>
                    <a:pt x="1735" y="1658"/>
                    <a:pt x="1935" y="1424"/>
                    <a:pt x="1635" y="1024"/>
                  </a:cubicBezTo>
                  <a:cubicBezTo>
                    <a:pt x="1364" y="662"/>
                    <a:pt x="656" y="0"/>
                    <a:pt x="3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8" name="Google Shape;2938;p25"/>
            <p:cNvSpPr/>
            <p:nvPr/>
          </p:nvSpPr>
          <p:spPr>
            <a:xfrm>
              <a:off x="5419050" y="1299700"/>
              <a:ext cx="87575" cy="58950"/>
            </a:xfrm>
            <a:custGeom>
              <a:rect b="b" l="l" r="r" t="t"/>
              <a:pathLst>
                <a:path extrusionOk="0" h="2358" w="3503">
                  <a:moveTo>
                    <a:pt x="0" y="1"/>
                  </a:moveTo>
                  <a:cubicBezTo>
                    <a:pt x="1" y="2"/>
                    <a:pt x="68" y="68"/>
                    <a:pt x="200" y="168"/>
                  </a:cubicBezTo>
                  <a:cubicBezTo>
                    <a:pt x="434" y="334"/>
                    <a:pt x="667" y="468"/>
                    <a:pt x="901" y="635"/>
                  </a:cubicBezTo>
                  <a:cubicBezTo>
                    <a:pt x="934" y="668"/>
                    <a:pt x="934" y="668"/>
                    <a:pt x="967" y="701"/>
                  </a:cubicBezTo>
                  <a:cubicBezTo>
                    <a:pt x="1568" y="1135"/>
                    <a:pt x="2168" y="1569"/>
                    <a:pt x="2502" y="1802"/>
                  </a:cubicBezTo>
                  <a:cubicBezTo>
                    <a:pt x="3089" y="2229"/>
                    <a:pt x="3335" y="2357"/>
                    <a:pt x="3426" y="2357"/>
                  </a:cubicBezTo>
                  <a:cubicBezTo>
                    <a:pt x="3449" y="2357"/>
                    <a:pt x="3463" y="2349"/>
                    <a:pt x="3469" y="2336"/>
                  </a:cubicBezTo>
                  <a:cubicBezTo>
                    <a:pt x="3503" y="2269"/>
                    <a:pt x="3403" y="2136"/>
                    <a:pt x="2602" y="1635"/>
                  </a:cubicBezTo>
                  <a:cubicBezTo>
                    <a:pt x="2235" y="1402"/>
                    <a:pt x="1635" y="1035"/>
                    <a:pt x="1001" y="635"/>
                  </a:cubicBezTo>
                  <a:cubicBezTo>
                    <a:pt x="967" y="635"/>
                    <a:pt x="934" y="601"/>
                    <a:pt x="934" y="601"/>
                  </a:cubicBezTo>
                  <a:cubicBezTo>
                    <a:pt x="701" y="468"/>
                    <a:pt x="467" y="301"/>
                    <a:pt x="234" y="168"/>
                  </a:cubicBezTo>
                  <a:cubicBezTo>
                    <a:pt x="68" y="68"/>
                    <a:pt x="1" y="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9" name="Google Shape;2939;p25"/>
            <p:cNvSpPr/>
            <p:nvPr/>
          </p:nvSpPr>
          <p:spPr>
            <a:xfrm>
              <a:off x="5591675" y="1415325"/>
              <a:ext cx="90075" cy="61650"/>
            </a:xfrm>
            <a:custGeom>
              <a:rect b="b" l="l" r="r" t="t"/>
              <a:pathLst>
                <a:path extrusionOk="0" h="2466" w="3603">
                  <a:moveTo>
                    <a:pt x="63" y="1"/>
                  </a:moveTo>
                  <a:cubicBezTo>
                    <a:pt x="48" y="1"/>
                    <a:pt x="37" y="5"/>
                    <a:pt x="33" y="12"/>
                  </a:cubicBezTo>
                  <a:cubicBezTo>
                    <a:pt x="0" y="79"/>
                    <a:pt x="400" y="446"/>
                    <a:pt x="901" y="846"/>
                  </a:cubicBezTo>
                  <a:cubicBezTo>
                    <a:pt x="1401" y="1280"/>
                    <a:pt x="2001" y="1747"/>
                    <a:pt x="2368" y="2014"/>
                  </a:cubicBezTo>
                  <a:cubicBezTo>
                    <a:pt x="2827" y="2353"/>
                    <a:pt x="3095" y="2465"/>
                    <a:pt x="3265" y="2465"/>
                  </a:cubicBezTo>
                  <a:cubicBezTo>
                    <a:pt x="3379" y="2465"/>
                    <a:pt x="3449" y="2414"/>
                    <a:pt x="3503" y="2347"/>
                  </a:cubicBezTo>
                  <a:cubicBezTo>
                    <a:pt x="3603" y="2147"/>
                    <a:pt x="3569" y="1914"/>
                    <a:pt x="2769" y="1413"/>
                  </a:cubicBezTo>
                  <a:cubicBezTo>
                    <a:pt x="2368" y="1180"/>
                    <a:pt x="1701" y="813"/>
                    <a:pt x="1134" y="479"/>
                  </a:cubicBezTo>
                  <a:cubicBezTo>
                    <a:pt x="633" y="214"/>
                    <a:pt x="184" y="1"/>
                    <a:pt x="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0" name="Google Shape;2940;p25"/>
            <p:cNvSpPr/>
            <p:nvPr/>
          </p:nvSpPr>
          <p:spPr>
            <a:xfrm>
              <a:off x="576177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398" y="1"/>
                  </a:moveTo>
                  <a:cubicBezTo>
                    <a:pt x="287" y="1"/>
                    <a:pt x="205" y="23"/>
                    <a:pt x="168" y="75"/>
                  </a:cubicBezTo>
                  <a:cubicBezTo>
                    <a:pt x="1" y="309"/>
                    <a:pt x="768" y="1176"/>
                    <a:pt x="1168" y="1476"/>
                  </a:cubicBezTo>
                  <a:cubicBezTo>
                    <a:pt x="1309" y="1569"/>
                    <a:pt x="1424" y="1610"/>
                    <a:pt x="1524" y="1610"/>
                  </a:cubicBezTo>
                  <a:cubicBezTo>
                    <a:pt x="1709" y="1610"/>
                    <a:pt x="1839" y="1471"/>
                    <a:pt x="1969" y="1276"/>
                  </a:cubicBezTo>
                  <a:cubicBezTo>
                    <a:pt x="2169" y="1009"/>
                    <a:pt x="2236" y="742"/>
                    <a:pt x="1836" y="475"/>
                  </a:cubicBezTo>
                  <a:cubicBezTo>
                    <a:pt x="1499" y="268"/>
                    <a:pt x="780" y="1"/>
                    <a:pt x="3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1" name="Google Shape;2941;p25"/>
            <p:cNvSpPr/>
            <p:nvPr/>
          </p:nvSpPr>
          <p:spPr>
            <a:xfrm>
              <a:off x="5426550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0" y="1"/>
                  </a:moveTo>
                  <a:cubicBezTo>
                    <a:pt x="2" y="1"/>
                    <a:pt x="101" y="34"/>
                    <a:pt x="267" y="68"/>
                  </a:cubicBezTo>
                  <a:cubicBezTo>
                    <a:pt x="534" y="101"/>
                    <a:pt x="801" y="168"/>
                    <a:pt x="1068" y="234"/>
                  </a:cubicBezTo>
                  <a:cubicBezTo>
                    <a:pt x="1101" y="234"/>
                    <a:pt x="1134" y="234"/>
                    <a:pt x="1168" y="268"/>
                  </a:cubicBezTo>
                  <a:cubicBezTo>
                    <a:pt x="1902" y="435"/>
                    <a:pt x="2602" y="601"/>
                    <a:pt x="3002" y="701"/>
                  </a:cubicBezTo>
                  <a:cubicBezTo>
                    <a:pt x="3530" y="819"/>
                    <a:pt x="3806" y="867"/>
                    <a:pt x="3950" y="867"/>
                  </a:cubicBezTo>
                  <a:cubicBezTo>
                    <a:pt x="4053" y="867"/>
                    <a:pt x="4089" y="843"/>
                    <a:pt x="4103" y="801"/>
                  </a:cubicBezTo>
                  <a:cubicBezTo>
                    <a:pt x="4103" y="735"/>
                    <a:pt x="3936" y="635"/>
                    <a:pt x="3036" y="501"/>
                  </a:cubicBezTo>
                  <a:cubicBezTo>
                    <a:pt x="2636" y="435"/>
                    <a:pt x="1935" y="334"/>
                    <a:pt x="1168" y="201"/>
                  </a:cubicBezTo>
                  <a:lnTo>
                    <a:pt x="1101" y="201"/>
                  </a:lnTo>
                  <a:cubicBezTo>
                    <a:pt x="801" y="134"/>
                    <a:pt x="534" y="101"/>
                    <a:pt x="267" y="34"/>
                  </a:cubicBezTo>
                  <a:cubicBezTo>
                    <a:pt x="101" y="34"/>
                    <a:pt x="2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2" name="Google Shape;2942;p25"/>
            <p:cNvSpPr/>
            <p:nvPr/>
          </p:nvSpPr>
          <p:spPr>
            <a:xfrm>
              <a:off x="5630850" y="1321250"/>
              <a:ext cx="103450" cy="27625"/>
            </a:xfrm>
            <a:custGeom>
              <a:rect b="b" l="l" r="r" t="t"/>
              <a:pathLst>
                <a:path extrusionOk="0" h="1105" w="4138">
                  <a:moveTo>
                    <a:pt x="281" y="1"/>
                  </a:moveTo>
                  <a:cubicBezTo>
                    <a:pt x="118" y="1"/>
                    <a:pt x="15" y="11"/>
                    <a:pt x="1" y="39"/>
                  </a:cubicBezTo>
                  <a:cubicBezTo>
                    <a:pt x="1" y="106"/>
                    <a:pt x="501" y="273"/>
                    <a:pt x="1135" y="473"/>
                  </a:cubicBezTo>
                  <a:cubicBezTo>
                    <a:pt x="1769" y="673"/>
                    <a:pt x="2503" y="873"/>
                    <a:pt x="2936" y="1007"/>
                  </a:cubicBezTo>
                  <a:cubicBezTo>
                    <a:pt x="3243" y="1075"/>
                    <a:pt x="3472" y="1104"/>
                    <a:pt x="3643" y="1104"/>
                  </a:cubicBezTo>
                  <a:cubicBezTo>
                    <a:pt x="3973" y="1104"/>
                    <a:pt x="4082" y="994"/>
                    <a:pt x="4104" y="840"/>
                  </a:cubicBezTo>
                  <a:cubicBezTo>
                    <a:pt x="4137" y="606"/>
                    <a:pt x="4004" y="406"/>
                    <a:pt x="3103" y="273"/>
                  </a:cubicBezTo>
                  <a:cubicBezTo>
                    <a:pt x="2636" y="173"/>
                    <a:pt x="1869" y="106"/>
                    <a:pt x="1202" y="39"/>
                  </a:cubicBezTo>
                  <a:cubicBezTo>
                    <a:pt x="836" y="20"/>
                    <a:pt x="503" y="1"/>
                    <a:pt x="2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3" name="Google Shape;2943;p25"/>
            <p:cNvSpPr/>
            <p:nvPr/>
          </p:nvSpPr>
          <p:spPr>
            <a:xfrm>
              <a:off x="5834325" y="1354975"/>
              <a:ext cx="56750" cy="30700"/>
            </a:xfrm>
            <a:custGeom>
              <a:rect b="b" l="l" r="r" t="t"/>
              <a:pathLst>
                <a:path extrusionOk="0" h="1228" w="2270">
                  <a:moveTo>
                    <a:pt x="1312" y="1"/>
                  </a:moveTo>
                  <a:cubicBezTo>
                    <a:pt x="781" y="1"/>
                    <a:pt x="93" y="88"/>
                    <a:pt x="68" y="292"/>
                  </a:cubicBezTo>
                  <a:cubicBezTo>
                    <a:pt x="1" y="592"/>
                    <a:pt x="1035" y="1092"/>
                    <a:pt x="1502" y="1192"/>
                  </a:cubicBezTo>
                  <a:cubicBezTo>
                    <a:pt x="1586" y="1216"/>
                    <a:pt x="1661" y="1227"/>
                    <a:pt x="1726" y="1227"/>
                  </a:cubicBezTo>
                  <a:cubicBezTo>
                    <a:pt x="2026" y="1227"/>
                    <a:pt x="2148" y="999"/>
                    <a:pt x="2203" y="725"/>
                  </a:cubicBezTo>
                  <a:cubicBezTo>
                    <a:pt x="2269" y="392"/>
                    <a:pt x="2236" y="125"/>
                    <a:pt x="1736" y="25"/>
                  </a:cubicBezTo>
                  <a:cubicBezTo>
                    <a:pt x="1625" y="9"/>
                    <a:pt x="1476" y="1"/>
                    <a:pt x="131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4" name="Google Shape;2944;p25"/>
            <p:cNvSpPr/>
            <p:nvPr/>
          </p:nvSpPr>
          <p:spPr>
            <a:xfrm>
              <a:off x="5433225" y="1239275"/>
              <a:ext cx="95925" cy="20425"/>
            </a:xfrm>
            <a:custGeom>
              <a:rect b="b" l="l" r="r" t="t"/>
              <a:pathLst>
                <a:path extrusionOk="0" h="817" w="3837">
                  <a:moveTo>
                    <a:pt x="3686" y="0"/>
                  </a:moveTo>
                  <a:cubicBezTo>
                    <a:pt x="3542" y="0"/>
                    <a:pt x="3266" y="45"/>
                    <a:pt x="2735" y="183"/>
                  </a:cubicBezTo>
                  <a:cubicBezTo>
                    <a:pt x="2335" y="283"/>
                    <a:pt x="1635" y="450"/>
                    <a:pt x="901" y="616"/>
                  </a:cubicBezTo>
                  <a:cubicBezTo>
                    <a:pt x="867" y="616"/>
                    <a:pt x="834" y="616"/>
                    <a:pt x="801" y="650"/>
                  </a:cubicBezTo>
                  <a:cubicBezTo>
                    <a:pt x="534" y="683"/>
                    <a:pt x="267" y="750"/>
                    <a:pt x="0" y="817"/>
                  </a:cubicBezTo>
                  <a:cubicBezTo>
                    <a:pt x="267" y="783"/>
                    <a:pt x="534" y="717"/>
                    <a:pt x="834" y="683"/>
                  </a:cubicBezTo>
                  <a:lnTo>
                    <a:pt x="901" y="683"/>
                  </a:lnTo>
                  <a:cubicBezTo>
                    <a:pt x="1668" y="550"/>
                    <a:pt x="2369" y="450"/>
                    <a:pt x="2769" y="383"/>
                  </a:cubicBezTo>
                  <a:cubicBezTo>
                    <a:pt x="3669" y="216"/>
                    <a:pt x="3836" y="149"/>
                    <a:pt x="3836" y="49"/>
                  </a:cubicBezTo>
                  <a:cubicBezTo>
                    <a:pt x="3823" y="22"/>
                    <a:pt x="3786" y="0"/>
                    <a:pt x="36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5" name="Google Shape;2945;p25"/>
            <p:cNvSpPr/>
            <p:nvPr/>
          </p:nvSpPr>
          <p:spPr>
            <a:xfrm>
              <a:off x="5630850" y="1193850"/>
              <a:ext cx="103450" cy="27575"/>
            </a:xfrm>
            <a:custGeom>
              <a:rect b="b" l="l" r="r" t="t"/>
              <a:pathLst>
                <a:path extrusionOk="0" h="1103" w="4138">
                  <a:moveTo>
                    <a:pt x="3643" y="1"/>
                  </a:moveTo>
                  <a:cubicBezTo>
                    <a:pt x="3472" y="1"/>
                    <a:pt x="3243" y="30"/>
                    <a:pt x="2936" y="98"/>
                  </a:cubicBezTo>
                  <a:cubicBezTo>
                    <a:pt x="2503" y="199"/>
                    <a:pt x="1769" y="432"/>
                    <a:pt x="1135" y="632"/>
                  </a:cubicBezTo>
                  <a:cubicBezTo>
                    <a:pt x="501" y="799"/>
                    <a:pt x="1" y="999"/>
                    <a:pt x="1" y="1066"/>
                  </a:cubicBezTo>
                  <a:cubicBezTo>
                    <a:pt x="14" y="1091"/>
                    <a:pt x="99" y="1102"/>
                    <a:pt x="236" y="1102"/>
                  </a:cubicBezTo>
                  <a:cubicBezTo>
                    <a:pt x="457" y="1102"/>
                    <a:pt x="810" y="1074"/>
                    <a:pt x="1202" y="1032"/>
                  </a:cubicBezTo>
                  <a:cubicBezTo>
                    <a:pt x="1869" y="999"/>
                    <a:pt x="2636" y="899"/>
                    <a:pt x="3103" y="832"/>
                  </a:cubicBezTo>
                  <a:cubicBezTo>
                    <a:pt x="4004" y="666"/>
                    <a:pt x="4137" y="465"/>
                    <a:pt x="4104" y="265"/>
                  </a:cubicBezTo>
                  <a:cubicBezTo>
                    <a:pt x="4082" y="111"/>
                    <a:pt x="3973" y="1"/>
                    <a:pt x="36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6" name="Google Shape;2946;p25"/>
            <p:cNvSpPr/>
            <p:nvPr/>
          </p:nvSpPr>
          <p:spPr>
            <a:xfrm>
              <a:off x="5834325" y="1156525"/>
              <a:ext cx="56750" cy="30525"/>
            </a:xfrm>
            <a:custGeom>
              <a:rect b="b" l="l" r="r" t="t"/>
              <a:pathLst>
                <a:path extrusionOk="0" h="1221" w="2270">
                  <a:moveTo>
                    <a:pt x="1703" y="0"/>
                  </a:moveTo>
                  <a:cubicBezTo>
                    <a:pt x="1643" y="0"/>
                    <a:pt x="1576" y="8"/>
                    <a:pt x="1502" y="24"/>
                  </a:cubicBezTo>
                  <a:cubicBezTo>
                    <a:pt x="1035" y="157"/>
                    <a:pt x="1" y="657"/>
                    <a:pt x="68" y="924"/>
                  </a:cubicBezTo>
                  <a:cubicBezTo>
                    <a:pt x="92" y="1143"/>
                    <a:pt x="718" y="1220"/>
                    <a:pt x="1236" y="1220"/>
                  </a:cubicBezTo>
                  <a:cubicBezTo>
                    <a:pt x="1430" y="1220"/>
                    <a:pt x="1609" y="1209"/>
                    <a:pt x="1736" y="1191"/>
                  </a:cubicBezTo>
                  <a:cubicBezTo>
                    <a:pt x="2236" y="1124"/>
                    <a:pt x="2269" y="824"/>
                    <a:pt x="2203" y="491"/>
                  </a:cubicBezTo>
                  <a:cubicBezTo>
                    <a:pt x="2146" y="210"/>
                    <a:pt x="2020" y="0"/>
                    <a:pt x="1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7" name="Google Shape;2947;p25"/>
            <p:cNvSpPr/>
            <p:nvPr/>
          </p:nvSpPr>
          <p:spPr>
            <a:xfrm>
              <a:off x="54240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3218" y="1"/>
                  </a:moveTo>
                  <a:cubicBezTo>
                    <a:pt x="3119" y="1"/>
                    <a:pt x="2871" y="119"/>
                    <a:pt x="2302" y="559"/>
                  </a:cubicBezTo>
                  <a:cubicBezTo>
                    <a:pt x="1968" y="793"/>
                    <a:pt x="1368" y="1226"/>
                    <a:pt x="767" y="1660"/>
                  </a:cubicBezTo>
                  <a:cubicBezTo>
                    <a:pt x="734" y="1660"/>
                    <a:pt x="734" y="1693"/>
                    <a:pt x="701" y="1693"/>
                  </a:cubicBezTo>
                  <a:cubicBezTo>
                    <a:pt x="467" y="1860"/>
                    <a:pt x="234" y="2027"/>
                    <a:pt x="0" y="2194"/>
                  </a:cubicBezTo>
                  <a:cubicBezTo>
                    <a:pt x="267" y="2060"/>
                    <a:pt x="501" y="1893"/>
                    <a:pt x="734" y="1760"/>
                  </a:cubicBezTo>
                  <a:cubicBezTo>
                    <a:pt x="734" y="1727"/>
                    <a:pt x="767" y="1727"/>
                    <a:pt x="801" y="1693"/>
                  </a:cubicBezTo>
                  <a:cubicBezTo>
                    <a:pt x="1435" y="1293"/>
                    <a:pt x="2035" y="926"/>
                    <a:pt x="2402" y="726"/>
                  </a:cubicBezTo>
                  <a:cubicBezTo>
                    <a:pt x="3203" y="226"/>
                    <a:pt x="3303" y="92"/>
                    <a:pt x="3269" y="25"/>
                  </a:cubicBezTo>
                  <a:cubicBezTo>
                    <a:pt x="3262" y="10"/>
                    <a:pt x="3246" y="1"/>
                    <a:pt x="321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8" name="Google Shape;2948;p25"/>
            <p:cNvSpPr/>
            <p:nvPr/>
          </p:nvSpPr>
          <p:spPr>
            <a:xfrm>
              <a:off x="5591675" y="1065350"/>
              <a:ext cx="90075" cy="61200"/>
            </a:xfrm>
            <a:custGeom>
              <a:rect b="b" l="l" r="r" t="t"/>
              <a:pathLst>
                <a:path extrusionOk="0" h="2448" w="3603">
                  <a:moveTo>
                    <a:pt x="3263" y="0"/>
                  </a:moveTo>
                  <a:cubicBezTo>
                    <a:pt x="3093" y="0"/>
                    <a:pt x="2826" y="117"/>
                    <a:pt x="2368" y="435"/>
                  </a:cubicBezTo>
                  <a:cubicBezTo>
                    <a:pt x="2001" y="702"/>
                    <a:pt x="1401" y="1202"/>
                    <a:pt x="901" y="1603"/>
                  </a:cubicBezTo>
                  <a:cubicBezTo>
                    <a:pt x="400" y="2036"/>
                    <a:pt x="0" y="2403"/>
                    <a:pt x="33" y="2436"/>
                  </a:cubicBezTo>
                  <a:cubicBezTo>
                    <a:pt x="37" y="2444"/>
                    <a:pt x="48" y="2448"/>
                    <a:pt x="63" y="2448"/>
                  </a:cubicBezTo>
                  <a:cubicBezTo>
                    <a:pt x="184" y="2448"/>
                    <a:pt x="633" y="2235"/>
                    <a:pt x="1134" y="1969"/>
                  </a:cubicBezTo>
                  <a:cubicBezTo>
                    <a:pt x="1701" y="1669"/>
                    <a:pt x="2368" y="1302"/>
                    <a:pt x="2769" y="1069"/>
                  </a:cubicBezTo>
                  <a:cubicBezTo>
                    <a:pt x="3569" y="568"/>
                    <a:pt x="3603" y="335"/>
                    <a:pt x="3503" y="135"/>
                  </a:cubicBezTo>
                  <a:cubicBezTo>
                    <a:pt x="3449" y="54"/>
                    <a:pt x="3378" y="0"/>
                    <a:pt x="326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9" name="Google Shape;2949;p25"/>
            <p:cNvSpPr/>
            <p:nvPr/>
          </p:nvSpPr>
          <p:spPr>
            <a:xfrm>
              <a:off x="576177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1528" y="0"/>
                  </a:moveTo>
                  <a:cubicBezTo>
                    <a:pt x="1427" y="0"/>
                    <a:pt x="1310" y="44"/>
                    <a:pt x="1168" y="150"/>
                  </a:cubicBezTo>
                  <a:cubicBezTo>
                    <a:pt x="768" y="450"/>
                    <a:pt x="1" y="1284"/>
                    <a:pt x="168" y="1551"/>
                  </a:cubicBezTo>
                  <a:cubicBezTo>
                    <a:pt x="203" y="1601"/>
                    <a:pt x="279" y="1622"/>
                    <a:pt x="382" y="1622"/>
                  </a:cubicBezTo>
                  <a:cubicBezTo>
                    <a:pt x="760" y="1622"/>
                    <a:pt x="1494" y="1335"/>
                    <a:pt x="1836" y="1151"/>
                  </a:cubicBezTo>
                  <a:cubicBezTo>
                    <a:pt x="2236" y="884"/>
                    <a:pt x="2169" y="617"/>
                    <a:pt x="1969" y="317"/>
                  </a:cubicBezTo>
                  <a:cubicBezTo>
                    <a:pt x="1840" y="145"/>
                    <a:pt x="1711" y="0"/>
                    <a:pt x="15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0" name="Google Shape;2950;p25"/>
            <p:cNvSpPr/>
            <p:nvPr/>
          </p:nvSpPr>
          <p:spPr>
            <a:xfrm>
              <a:off x="5408200" y="1141125"/>
              <a:ext cx="55900" cy="81875"/>
            </a:xfrm>
            <a:custGeom>
              <a:rect b="b" l="l" r="r" t="t"/>
              <a:pathLst>
                <a:path extrusionOk="0" h="3275" w="2236">
                  <a:moveTo>
                    <a:pt x="2146" y="0"/>
                  </a:moveTo>
                  <a:cubicBezTo>
                    <a:pt x="2071" y="0"/>
                    <a:pt x="1917" y="155"/>
                    <a:pt x="1468" y="873"/>
                  </a:cubicBezTo>
                  <a:cubicBezTo>
                    <a:pt x="1268" y="1240"/>
                    <a:pt x="901" y="1841"/>
                    <a:pt x="501" y="2474"/>
                  </a:cubicBezTo>
                  <a:cubicBezTo>
                    <a:pt x="467" y="2508"/>
                    <a:pt x="467" y="2541"/>
                    <a:pt x="434" y="2541"/>
                  </a:cubicBezTo>
                  <a:cubicBezTo>
                    <a:pt x="301" y="2775"/>
                    <a:pt x="167" y="3008"/>
                    <a:pt x="0" y="3275"/>
                  </a:cubicBezTo>
                  <a:cubicBezTo>
                    <a:pt x="167" y="3041"/>
                    <a:pt x="334" y="2808"/>
                    <a:pt x="501" y="2574"/>
                  </a:cubicBezTo>
                  <a:cubicBezTo>
                    <a:pt x="501" y="2541"/>
                    <a:pt x="534" y="2541"/>
                    <a:pt x="534" y="2508"/>
                  </a:cubicBezTo>
                  <a:cubicBezTo>
                    <a:pt x="968" y="1907"/>
                    <a:pt x="1401" y="1340"/>
                    <a:pt x="1635" y="973"/>
                  </a:cubicBezTo>
                  <a:cubicBezTo>
                    <a:pt x="2202" y="239"/>
                    <a:pt x="2235" y="39"/>
                    <a:pt x="2169" y="6"/>
                  </a:cubicBezTo>
                  <a:cubicBezTo>
                    <a:pt x="2162" y="2"/>
                    <a:pt x="2154" y="0"/>
                    <a:pt x="21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1" name="Google Shape;2951;p25"/>
            <p:cNvSpPr/>
            <p:nvPr/>
          </p:nvSpPr>
          <p:spPr>
            <a:xfrm>
              <a:off x="5519100" y="966800"/>
              <a:ext cx="65075" cy="87925"/>
            </a:xfrm>
            <a:custGeom>
              <a:rect b="b" l="l" r="r" t="t"/>
              <a:pathLst>
                <a:path extrusionOk="0" h="3517" w="2603">
                  <a:moveTo>
                    <a:pt x="2217" y="0"/>
                  </a:moveTo>
                  <a:cubicBezTo>
                    <a:pt x="2042" y="0"/>
                    <a:pt x="1816" y="165"/>
                    <a:pt x="1435" y="774"/>
                  </a:cubicBezTo>
                  <a:cubicBezTo>
                    <a:pt x="1202" y="1175"/>
                    <a:pt x="835" y="1842"/>
                    <a:pt x="535" y="2409"/>
                  </a:cubicBezTo>
                  <a:cubicBezTo>
                    <a:pt x="234" y="3009"/>
                    <a:pt x="1" y="3476"/>
                    <a:pt x="68" y="3510"/>
                  </a:cubicBezTo>
                  <a:cubicBezTo>
                    <a:pt x="72" y="3514"/>
                    <a:pt x="78" y="3517"/>
                    <a:pt x="85" y="3517"/>
                  </a:cubicBezTo>
                  <a:cubicBezTo>
                    <a:pt x="181" y="3517"/>
                    <a:pt x="498" y="3108"/>
                    <a:pt x="902" y="2642"/>
                  </a:cubicBezTo>
                  <a:cubicBezTo>
                    <a:pt x="1302" y="2142"/>
                    <a:pt x="1802" y="1542"/>
                    <a:pt x="2069" y="1175"/>
                  </a:cubicBezTo>
                  <a:cubicBezTo>
                    <a:pt x="2603" y="407"/>
                    <a:pt x="2569" y="174"/>
                    <a:pt x="2369" y="41"/>
                  </a:cubicBezTo>
                  <a:cubicBezTo>
                    <a:pt x="2321" y="17"/>
                    <a:pt x="2272" y="0"/>
                    <a:pt x="22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2" name="Google Shape;2952;p25"/>
            <p:cNvSpPr/>
            <p:nvPr/>
          </p:nvSpPr>
          <p:spPr>
            <a:xfrm>
              <a:off x="5630025" y="832150"/>
              <a:ext cx="48400" cy="49525"/>
            </a:xfrm>
            <a:custGeom>
              <a:rect b="b" l="l" r="r" t="t"/>
              <a:pathLst>
                <a:path extrusionOk="0" h="1981" w="1936">
                  <a:moveTo>
                    <a:pt x="1072" y="0"/>
                  </a:moveTo>
                  <a:cubicBezTo>
                    <a:pt x="923" y="0"/>
                    <a:pt x="778" y="89"/>
                    <a:pt x="634" y="323"/>
                  </a:cubicBezTo>
                  <a:cubicBezTo>
                    <a:pt x="401" y="723"/>
                    <a:pt x="0" y="1824"/>
                    <a:pt x="267" y="1957"/>
                  </a:cubicBezTo>
                  <a:cubicBezTo>
                    <a:pt x="290" y="1973"/>
                    <a:pt x="318" y="1981"/>
                    <a:pt x="350" y="1981"/>
                  </a:cubicBezTo>
                  <a:cubicBezTo>
                    <a:pt x="656" y="1981"/>
                    <a:pt x="1364" y="1319"/>
                    <a:pt x="1635" y="957"/>
                  </a:cubicBezTo>
                  <a:cubicBezTo>
                    <a:pt x="1935" y="590"/>
                    <a:pt x="1735" y="356"/>
                    <a:pt x="1468" y="156"/>
                  </a:cubicBezTo>
                  <a:cubicBezTo>
                    <a:pt x="1330" y="64"/>
                    <a:pt x="1199" y="0"/>
                    <a:pt x="10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3" name="Google Shape;2953;p25"/>
            <p:cNvSpPr/>
            <p:nvPr/>
          </p:nvSpPr>
          <p:spPr>
            <a:xfrm>
              <a:off x="53873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768" y="1"/>
                  </a:moveTo>
                  <a:cubicBezTo>
                    <a:pt x="701" y="1"/>
                    <a:pt x="601" y="168"/>
                    <a:pt x="434" y="1068"/>
                  </a:cubicBezTo>
                  <a:cubicBezTo>
                    <a:pt x="367" y="1469"/>
                    <a:pt x="267" y="2169"/>
                    <a:pt x="134" y="2936"/>
                  </a:cubicBezTo>
                  <a:cubicBezTo>
                    <a:pt x="134" y="2970"/>
                    <a:pt x="134" y="3003"/>
                    <a:pt x="134" y="3003"/>
                  </a:cubicBezTo>
                  <a:cubicBezTo>
                    <a:pt x="101" y="3303"/>
                    <a:pt x="34" y="3570"/>
                    <a:pt x="1" y="3837"/>
                  </a:cubicBezTo>
                  <a:cubicBezTo>
                    <a:pt x="67" y="3570"/>
                    <a:pt x="134" y="3303"/>
                    <a:pt x="201" y="3036"/>
                  </a:cubicBezTo>
                  <a:cubicBezTo>
                    <a:pt x="201" y="3003"/>
                    <a:pt x="201" y="2970"/>
                    <a:pt x="201" y="2936"/>
                  </a:cubicBezTo>
                  <a:cubicBezTo>
                    <a:pt x="367" y="2202"/>
                    <a:pt x="534" y="1502"/>
                    <a:pt x="634" y="1102"/>
                  </a:cubicBezTo>
                  <a:cubicBezTo>
                    <a:pt x="868" y="201"/>
                    <a:pt x="834" y="34"/>
                    <a:pt x="7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4" name="Google Shape;2954;p25"/>
            <p:cNvSpPr/>
            <p:nvPr/>
          </p:nvSpPr>
          <p:spPr>
            <a:xfrm>
              <a:off x="5424875" y="913475"/>
              <a:ext cx="30875" cy="102725"/>
            </a:xfrm>
            <a:custGeom>
              <a:rect b="b" l="l" r="r" t="t"/>
              <a:pathLst>
                <a:path extrusionOk="0" h="4109" w="1235">
                  <a:moveTo>
                    <a:pt x="841" y="1"/>
                  </a:moveTo>
                  <a:cubicBezTo>
                    <a:pt x="633" y="1"/>
                    <a:pt x="453" y="183"/>
                    <a:pt x="301" y="1006"/>
                  </a:cubicBezTo>
                  <a:cubicBezTo>
                    <a:pt x="234" y="1473"/>
                    <a:pt x="134" y="2240"/>
                    <a:pt x="101" y="2907"/>
                  </a:cubicBezTo>
                  <a:cubicBezTo>
                    <a:pt x="34" y="3541"/>
                    <a:pt x="1" y="4075"/>
                    <a:pt x="67" y="4108"/>
                  </a:cubicBezTo>
                  <a:cubicBezTo>
                    <a:pt x="134" y="4108"/>
                    <a:pt x="334" y="3608"/>
                    <a:pt x="534" y="2974"/>
                  </a:cubicBezTo>
                  <a:cubicBezTo>
                    <a:pt x="701" y="2374"/>
                    <a:pt x="935" y="1606"/>
                    <a:pt x="1035" y="1173"/>
                  </a:cubicBezTo>
                  <a:cubicBezTo>
                    <a:pt x="1235" y="272"/>
                    <a:pt x="1101" y="39"/>
                    <a:pt x="901" y="5"/>
                  </a:cubicBezTo>
                  <a:cubicBezTo>
                    <a:pt x="881" y="2"/>
                    <a:pt x="861" y="1"/>
                    <a:pt x="84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5" name="Google Shape;2955;p25"/>
            <p:cNvSpPr/>
            <p:nvPr/>
          </p:nvSpPr>
          <p:spPr>
            <a:xfrm>
              <a:off x="5459075" y="757000"/>
              <a:ext cx="33375" cy="54125"/>
            </a:xfrm>
            <a:custGeom>
              <a:rect b="b" l="l" r="r" t="t"/>
              <a:pathLst>
                <a:path extrusionOk="0" h="2165" w="1335">
                  <a:moveTo>
                    <a:pt x="542" y="1"/>
                  </a:moveTo>
                  <a:cubicBezTo>
                    <a:pt x="306" y="1"/>
                    <a:pt x="118" y="110"/>
                    <a:pt x="67" y="494"/>
                  </a:cubicBezTo>
                  <a:cubicBezTo>
                    <a:pt x="0" y="961"/>
                    <a:pt x="34" y="2128"/>
                    <a:pt x="334" y="2161"/>
                  </a:cubicBezTo>
                  <a:cubicBezTo>
                    <a:pt x="343" y="2163"/>
                    <a:pt x="353" y="2164"/>
                    <a:pt x="362" y="2164"/>
                  </a:cubicBezTo>
                  <a:cubicBezTo>
                    <a:pt x="663" y="2164"/>
                    <a:pt x="1105" y="1180"/>
                    <a:pt x="1234" y="727"/>
                  </a:cubicBezTo>
                  <a:cubicBezTo>
                    <a:pt x="1335" y="260"/>
                    <a:pt x="1101" y="93"/>
                    <a:pt x="767" y="27"/>
                  </a:cubicBezTo>
                  <a:cubicBezTo>
                    <a:pt x="690" y="11"/>
                    <a:pt x="614" y="1"/>
                    <a:pt x="5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6" name="Google Shape;2956;p25"/>
            <p:cNvSpPr/>
            <p:nvPr/>
          </p:nvSpPr>
          <p:spPr>
            <a:xfrm>
              <a:off x="5343150" y="1117900"/>
              <a:ext cx="21700" cy="95925"/>
            </a:xfrm>
            <a:custGeom>
              <a:rect b="b" l="l" r="r" t="t"/>
              <a:pathLst>
                <a:path extrusionOk="0" h="3837" w="868">
                  <a:moveTo>
                    <a:pt x="101" y="1"/>
                  </a:moveTo>
                  <a:cubicBezTo>
                    <a:pt x="34" y="34"/>
                    <a:pt x="1" y="201"/>
                    <a:pt x="201" y="1102"/>
                  </a:cubicBezTo>
                  <a:cubicBezTo>
                    <a:pt x="301" y="1502"/>
                    <a:pt x="468" y="2202"/>
                    <a:pt x="634" y="2936"/>
                  </a:cubicBezTo>
                  <a:cubicBezTo>
                    <a:pt x="668" y="2970"/>
                    <a:pt x="668" y="3003"/>
                    <a:pt x="668" y="3036"/>
                  </a:cubicBezTo>
                  <a:cubicBezTo>
                    <a:pt x="734" y="3303"/>
                    <a:pt x="801" y="3570"/>
                    <a:pt x="868" y="3837"/>
                  </a:cubicBezTo>
                  <a:cubicBezTo>
                    <a:pt x="801" y="3570"/>
                    <a:pt x="768" y="3303"/>
                    <a:pt x="701" y="3003"/>
                  </a:cubicBezTo>
                  <a:cubicBezTo>
                    <a:pt x="701" y="3003"/>
                    <a:pt x="701" y="2970"/>
                    <a:pt x="701" y="2936"/>
                  </a:cubicBezTo>
                  <a:cubicBezTo>
                    <a:pt x="568" y="2202"/>
                    <a:pt x="468" y="1469"/>
                    <a:pt x="401" y="1068"/>
                  </a:cubicBezTo>
                  <a:cubicBezTo>
                    <a:pt x="267" y="168"/>
                    <a:pt x="167" y="1"/>
                    <a:pt x="1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7" name="Google Shape;2957;p25"/>
            <p:cNvSpPr/>
            <p:nvPr/>
          </p:nvSpPr>
          <p:spPr>
            <a:xfrm>
              <a:off x="5295625" y="91347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427" y="1"/>
                  </a:moveTo>
                  <a:cubicBezTo>
                    <a:pt x="407" y="1"/>
                    <a:pt x="387" y="2"/>
                    <a:pt x="367" y="5"/>
                  </a:cubicBezTo>
                  <a:cubicBezTo>
                    <a:pt x="134" y="39"/>
                    <a:pt x="0" y="272"/>
                    <a:pt x="234" y="1173"/>
                  </a:cubicBezTo>
                  <a:cubicBezTo>
                    <a:pt x="334" y="1606"/>
                    <a:pt x="534" y="2374"/>
                    <a:pt x="734" y="2974"/>
                  </a:cubicBezTo>
                  <a:cubicBezTo>
                    <a:pt x="934" y="3608"/>
                    <a:pt x="1101" y="4108"/>
                    <a:pt x="1168" y="4108"/>
                  </a:cubicBezTo>
                  <a:cubicBezTo>
                    <a:pt x="1268" y="4075"/>
                    <a:pt x="1234" y="3541"/>
                    <a:pt x="1168" y="2907"/>
                  </a:cubicBezTo>
                  <a:cubicBezTo>
                    <a:pt x="1101" y="2240"/>
                    <a:pt x="1034" y="1473"/>
                    <a:pt x="934" y="1006"/>
                  </a:cubicBezTo>
                  <a:cubicBezTo>
                    <a:pt x="812" y="183"/>
                    <a:pt x="635" y="1"/>
                    <a:pt x="4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8" name="Google Shape;2958;p25"/>
            <p:cNvSpPr/>
            <p:nvPr/>
          </p:nvSpPr>
          <p:spPr>
            <a:xfrm>
              <a:off x="5258925" y="757000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822" y="1"/>
                  </a:moveTo>
                  <a:cubicBezTo>
                    <a:pt x="753" y="1"/>
                    <a:pt x="679" y="11"/>
                    <a:pt x="601" y="27"/>
                  </a:cubicBezTo>
                  <a:cubicBezTo>
                    <a:pt x="267" y="93"/>
                    <a:pt x="1" y="260"/>
                    <a:pt x="134" y="727"/>
                  </a:cubicBezTo>
                  <a:cubicBezTo>
                    <a:pt x="231" y="1180"/>
                    <a:pt x="704" y="2164"/>
                    <a:pt x="1006" y="2164"/>
                  </a:cubicBezTo>
                  <a:cubicBezTo>
                    <a:pt x="1016" y="2164"/>
                    <a:pt x="1025" y="2163"/>
                    <a:pt x="1035" y="2161"/>
                  </a:cubicBezTo>
                  <a:cubicBezTo>
                    <a:pt x="1301" y="2128"/>
                    <a:pt x="1368" y="961"/>
                    <a:pt x="1301" y="494"/>
                  </a:cubicBezTo>
                  <a:cubicBezTo>
                    <a:pt x="1225" y="110"/>
                    <a:pt x="1050" y="1"/>
                    <a:pt x="8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9" name="Google Shape;2959;p25"/>
            <p:cNvSpPr/>
            <p:nvPr/>
          </p:nvSpPr>
          <p:spPr>
            <a:xfrm>
              <a:off x="5287275" y="1141125"/>
              <a:ext cx="60075" cy="86900"/>
            </a:xfrm>
            <a:custGeom>
              <a:rect b="b" l="l" r="r" t="t"/>
              <a:pathLst>
                <a:path extrusionOk="0" h="3476" w="2403">
                  <a:moveTo>
                    <a:pt x="91" y="0"/>
                  </a:moveTo>
                  <a:cubicBezTo>
                    <a:pt x="82" y="0"/>
                    <a:pt x="74" y="2"/>
                    <a:pt x="67" y="6"/>
                  </a:cubicBezTo>
                  <a:cubicBezTo>
                    <a:pt x="1" y="73"/>
                    <a:pt x="67" y="239"/>
                    <a:pt x="601" y="973"/>
                  </a:cubicBezTo>
                  <a:cubicBezTo>
                    <a:pt x="868" y="1340"/>
                    <a:pt x="1268" y="1907"/>
                    <a:pt x="1702" y="2508"/>
                  </a:cubicBezTo>
                  <a:cubicBezTo>
                    <a:pt x="1735" y="2541"/>
                    <a:pt x="1735" y="2541"/>
                    <a:pt x="1769" y="2574"/>
                  </a:cubicBezTo>
                  <a:cubicBezTo>
                    <a:pt x="1935" y="2808"/>
                    <a:pt x="2069" y="3041"/>
                    <a:pt x="2236" y="3275"/>
                  </a:cubicBezTo>
                  <a:cubicBezTo>
                    <a:pt x="2336" y="3408"/>
                    <a:pt x="2402" y="3475"/>
                    <a:pt x="2402" y="3475"/>
                  </a:cubicBezTo>
                  <a:cubicBezTo>
                    <a:pt x="2402" y="3475"/>
                    <a:pt x="2336" y="3408"/>
                    <a:pt x="2269" y="3275"/>
                  </a:cubicBezTo>
                  <a:cubicBezTo>
                    <a:pt x="2102" y="3041"/>
                    <a:pt x="1969" y="2775"/>
                    <a:pt x="1802" y="2541"/>
                  </a:cubicBezTo>
                  <a:cubicBezTo>
                    <a:pt x="1802" y="2541"/>
                    <a:pt x="1769" y="2508"/>
                    <a:pt x="1769" y="2474"/>
                  </a:cubicBezTo>
                  <a:cubicBezTo>
                    <a:pt x="1368" y="1841"/>
                    <a:pt x="1001" y="1240"/>
                    <a:pt x="768" y="873"/>
                  </a:cubicBezTo>
                  <a:cubicBezTo>
                    <a:pt x="349" y="155"/>
                    <a:pt x="172" y="0"/>
                    <a:pt x="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0" name="Google Shape;2960;p25"/>
            <p:cNvSpPr/>
            <p:nvPr/>
          </p:nvSpPr>
          <p:spPr>
            <a:xfrm>
              <a:off x="5167200" y="966800"/>
              <a:ext cx="65900" cy="87925"/>
            </a:xfrm>
            <a:custGeom>
              <a:rect b="b" l="l" r="r" t="t"/>
              <a:pathLst>
                <a:path extrusionOk="0" h="3517" w="2636">
                  <a:moveTo>
                    <a:pt x="386" y="0"/>
                  </a:moveTo>
                  <a:cubicBezTo>
                    <a:pt x="331" y="0"/>
                    <a:pt x="282" y="17"/>
                    <a:pt x="234" y="41"/>
                  </a:cubicBezTo>
                  <a:cubicBezTo>
                    <a:pt x="67" y="174"/>
                    <a:pt x="0" y="407"/>
                    <a:pt x="567" y="1175"/>
                  </a:cubicBezTo>
                  <a:cubicBezTo>
                    <a:pt x="834" y="1542"/>
                    <a:pt x="1301" y="2142"/>
                    <a:pt x="1735" y="2642"/>
                  </a:cubicBezTo>
                  <a:cubicBezTo>
                    <a:pt x="2108" y="3108"/>
                    <a:pt x="2451" y="3517"/>
                    <a:pt x="2551" y="3517"/>
                  </a:cubicBezTo>
                  <a:cubicBezTo>
                    <a:pt x="2558" y="3517"/>
                    <a:pt x="2564" y="3514"/>
                    <a:pt x="2569" y="3510"/>
                  </a:cubicBezTo>
                  <a:cubicBezTo>
                    <a:pt x="2635" y="3476"/>
                    <a:pt x="2402" y="3009"/>
                    <a:pt x="2102" y="2409"/>
                  </a:cubicBezTo>
                  <a:cubicBezTo>
                    <a:pt x="1802" y="1842"/>
                    <a:pt x="1401" y="1175"/>
                    <a:pt x="1168" y="774"/>
                  </a:cubicBezTo>
                  <a:cubicBezTo>
                    <a:pt x="787" y="165"/>
                    <a:pt x="561" y="0"/>
                    <a:pt x="3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1" name="Google Shape;2961;p25"/>
            <p:cNvSpPr/>
            <p:nvPr/>
          </p:nvSpPr>
          <p:spPr>
            <a:xfrm>
              <a:off x="5073800" y="832150"/>
              <a:ext cx="47550" cy="49525"/>
            </a:xfrm>
            <a:custGeom>
              <a:rect b="b" l="l" r="r" t="t"/>
              <a:pathLst>
                <a:path extrusionOk="0" h="1981" w="1902">
                  <a:moveTo>
                    <a:pt x="835" y="0"/>
                  </a:moveTo>
                  <a:cubicBezTo>
                    <a:pt x="713" y="0"/>
                    <a:pt x="590" y="64"/>
                    <a:pt x="467" y="156"/>
                  </a:cubicBezTo>
                  <a:cubicBezTo>
                    <a:pt x="167" y="356"/>
                    <a:pt x="0" y="590"/>
                    <a:pt x="267" y="957"/>
                  </a:cubicBezTo>
                  <a:cubicBezTo>
                    <a:pt x="539" y="1319"/>
                    <a:pt x="1274" y="1981"/>
                    <a:pt x="1585" y="1981"/>
                  </a:cubicBezTo>
                  <a:cubicBezTo>
                    <a:pt x="1618" y="1981"/>
                    <a:pt x="1646" y="1973"/>
                    <a:pt x="1668" y="1957"/>
                  </a:cubicBezTo>
                  <a:cubicBezTo>
                    <a:pt x="1902" y="1824"/>
                    <a:pt x="1535" y="723"/>
                    <a:pt x="1268" y="323"/>
                  </a:cubicBezTo>
                  <a:cubicBezTo>
                    <a:pt x="1124" y="89"/>
                    <a:pt x="979" y="0"/>
                    <a:pt x="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2" name="Google Shape;2962;p25"/>
            <p:cNvSpPr/>
            <p:nvPr/>
          </p:nvSpPr>
          <p:spPr>
            <a:xfrm>
              <a:off x="5244750" y="1184000"/>
              <a:ext cx="82575" cy="54850"/>
            </a:xfrm>
            <a:custGeom>
              <a:rect b="b" l="l" r="r" t="t"/>
              <a:pathLst>
                <a:path extrusionOk="0" h="2194" w="3303">
                  <a:moveTo>
                    <a:pt x="115" y="1"/>
                  </a:moveTo>
                  <a:cubicBezTo>
                    <a:pt x="89" y="1"/>
                    <a:pt x="75" y="10"/>
                    <a:pt x="67" y="25"/>
                  </a:cubicBezTo>
                  <a:cubicBezTo>
                    <a:pt x="0" y="92"/>
                    <a:pt x="134" y="226"/>
                    <a:pt x="934" y="726"/>
                  </a:cubicBezTo>
                  <a:cubicBezTo>
                    <a:pt x="1268" y="926"/>
                    <a:pt x="1868" y="1293"/>
                    <a:pt x="2536" y="1693"/>
                  </a:cubicBezTo>
                  <a:cubicBezTo>
                    <a:pt x="2536" y="1727"/>
                    <a:pt x="2569" y="1727"/>
                    <a:pt x="2602" y="1760"/>
                  </a:cubicBezTo>
                  <a:cubicBezTo>
                    <a:pt x="2836" y="1893"/>
                    <a:pt x="3069" y="2060"/>
                    <a:pt x="3303" y="2194"/>
                  </a:cubicBezTo>
                  <a:cubicBezTo>
                    <a:pt x="3069" y="2027"/>
                    <a:pt x="2836" y="1860"/>
                    <a:pt x="2636" y="1693"/>
                  </a:cubicBezTo>
                  <a:cubicBezTo>
                    <a:pt x="2602" y="1693"/>
                    <a:pt x="2569" y="1660"/>
                    <a:pt x="2569" y="1660"/>
                  </a:cubicBezTo>
                  <a:cubicBezTo>
                    <a:pt x="1935" y="1226"/>
                    <a:pt x="1368" y="793"/>
                    <a:pt x="1035" y="559"/>
                  </a:cubicBezTo>
                  <a:cubicBezTo>
                    <a:pt x="439" y="119"/>
                    <a:pt x="206" y="1"/>
                    <a:pt x="1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3" name="Google Shape;2963;p25"/>
            <p:cNvSpPr/>
            <p:nvPr/>
          </p:nvSpPr>
          <p:spPr>
            <a:xfrm>
              <a:off x="5069625" y="1065350"/>
              <a:ext cx="90925" cy="61200"/>
            </a:xfrm>
            <a:custGeom>
              <a:rect b="b" l="l" r="r" t="t"/>
              <a:pathLst>
                <a:path extrusionOk="0" h="2448" w="3637">
                  <a:moveTo>
                    <a:pt x="373" y="0"/>
                  </a:moveTo>
                  <a:cubicBezTo>
                    <a:pt x="258" y="0"/>
                    <a:pt x="188" y="54"/>
                    <a:pt x="134" y="135"/>
                  </a:cubicBezTo>
                  <a:cubicBezTo>
                    <a:pt x="0" y="335"/>
                    <a:pt x="34" y="568"/>
                    <a:pt x="834" y="1069"/>
                  </a:cubicBezTo>
                  <a:cubicBezTo>
                    <a:pt x="1235" y="1302"/>
                    <a:pt x="1902" y="1669"/>
                    <a:pt x="2502" y="1969"/>
                  </a:cubicBezTo>
                  <a:cubicBezTo>
                    <a:pt x="3003" y="2235"/>
                    <a:pt x="3452" y="2448"/>
                    <a:pt x="3573" y="2448"/>
                  </a:cubicBezTo>
                  <a:cubicBezTo>
                    <a:pt x="3589" y="2448"/>
                    <a:pt x="3599" y="2444"/>
                    <a:pt x="3603" y="2436"/>
                  </a:cubicBezTo>
                  <a:cubicBezTo>
                    <a:pt x="3636" y="2403"/>
                    <a:pt x="3236" y="2036"/>
                    <a:pt x="2736" y="1603"/>
                  </a:cubicBezTo>
                  <a:cubicBezTo>
                    <a:pt x="2235" y="1202"/>
                    <a:pt x="1635" y="702"/>
                    <a:pt x="1268" y="435"/>
                  </a:cubicBezTo>
                  <a:cubicBezTo>
                    <a:pt x="811" y="117"/>
                    <a:pt x="543" y="0"/>
                    <a:pt x="3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4" name="Google Shape;2964;p25"/>
            <p:cNvSpPr/>
            <p:nvPr/>
          </p:nvSpPr>
          <p:spPr>
            <a:xfrm>
              <a:off x="4934525" y="972400"/>
              <a:ext cx="55900" cy="40550"/>
            </a:xfrm>
            <a:custGeom>
              <a:rect b="b" l="l" r="r" t="t"/>
              <a:pathLst>
                <a:path extrusionOk="0" h="1622" w="2236">
                  <a:moveTo>
                    <a:pt x="699" y="0"/>
                  </a:moveTo>
                  <a:cubicBezTo>
                    <a:pt x="506" y="0"/>
                    <a:pt x="363" y="145"/>
                    <a:pt x="234" y="317"/>
                  </a:cubicBezTo>
                  <a:cubicBezTo>
                    <a:pt x="67" y="617"/>
                    <a:pt x="1" y="884"/>
                    <a:pt x="401" y="1151"/>
                  </a:cubicBezTo>
                  <a:cubicBezTo>
                    <a:pt x="742" y="1335"/>
                    <a:pt x="1476" y="1622"/>
                    <a:pt x="1855" y="1622"/>
                  </a:cubicBezTo>
                  <a:cubicBezTo>
                    <a:pt x="1957" y="1622"/>
                    <a:pt x="2033" y="1601"/>
                    <a:pt x="2069" y="1551"/>
                  </a:cubicBezTo>
                  <a:cubicBezTo>
                    <a:pt x="2236" y="1284"/>
                    <a:pt x="1468" y="450"/>
                    <a:pt x="1068" y="150"/>
                  </a:cubicBezTo>
                  <a:cubicBezTo>
                    <a:pt x="926" y="44"/>
                    <a:pt x="805" y="0"/>
                    <a:pt x="6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5" name="Google Shape;2965;p25"/>
            <p:cNvSpPr/>
            <p:nvPr/>
          </p:nvSpPr>
          <p:spPr>
            <a:xfrm>
              <a:off x="5222225" y="1239275"/>
              <a:ext cx="96775" cy="20425"/>
            </a:xfrm>
            <a:custGeom>
              <a:rect b="b" l="l" r="r" t="t"/>
              <a:pathLst>
                <a:path extrusionOk="0" h="817" w="3871">
                  <a:moveTo>
                    <a:pt x="170" y="0"/>
                  </a:moveTo>
                  <a:cubicBezTo>
                    <a:pt x="68" y="0"/>
                    <a:pt x="34" y="22"/>
                    <a:pt x="34" y="49"/>
                  </a:cubicBezTo>
                  <a:cubicBezTo>
                    <a:pt x="1" y="149"/>
                    <a:pt x="168" y="216"/>
                    <a:pt x="1102" y="383"/>
                  </a:cubicBezTo>
                  <a:cubicBezTo>
                    <a:pt x="1502" y="450"/>
                    <a:pt x="2202" y="550"/>
                    <a:pt x="2936" y="683"/>
                  </a:cubicBezTo>
                  <a:lnTo>
                    <a:pt x="3036" y="683"/>
                  </a:lnTo>
                  <a:cubicBezTo>
                    <a:pt x="3303" y="717"/>
                    <a:pt x="3570" y="783"/>
                    <a:pt x="3870" y="817"/>
                  </a:cubicBezTo>
                  <a:cubicBezTo>
                    <a:pt x="3603" y="750"/>
                    <a:pt x="3303" y="683"/>
                    <a:pt x="3036" y="650"/>
                  </a:cubicBezTo>
                  <a:cubicBezTo>
                    <a:pt x="3003" y="616"/>
                    <a:pt x="3003" y="616"/>
                    <a:pt x="2970" y="616"/>
                  </a:cubicBezTo>
                  <a:cubicBezTo>
                    <a:pt x="2236" y="450"/>
                    <a:pt x="1535" y="283"/>
                    <a:pt x="1135" y="183"/>
                  </a:cubicBezTo>
                  <a:cubicBezTo>
                    <a:pt x="604" y="45"/>
                    <a:pt x="316" y="0"/>
                    <a:pt x="1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6" name="Google Shape;2966;p25"/>
            <p:cNvSpPr/>
            <p:nvPr/>
          </p:nvSpPr>
          <p:spPr>
            <a:xfrm>
              <a:off x="5017075" y="1193850"/>
              <a:ext cx="104275" cy="27575"/>
            </a:xfrm>
            <a:custGeom>
              <a:rect b="b" l="l" r="r" t="t"/>
              <a:pathLst>
                <a:path extrusionOk="0" h="1103" w="4171">
                  <a:moveTo>
                    <a:pt x="504" y="1"/>
                  </a:moveTo>
                  <a:cubicBezTo>
                    <a:pt x="184" y="1"/>
                    <a:pt x="90" y="111"/>
                    <a:pt x="68" y="265"/>
                  </a:cubicBezTo>
                  <a:cubicBezTo>
                    <a:pt x="1" y="465"/>
                    <a:pt x="134" y="666"/>
                    <a:pt x="1068" y="832"/>
                  </a:cubicBezTo>
                  <a:cubicBezTo>
                    <a:pt x="1535" y="899"/>
                    <a:pt x="2303" y="999"/>
                    <a:pt x="2936" y="1032"/>
                  </a:cubicBezTo>
                  <a:cubicBezTo>
                    <a:pt x="3349" y="1074"/>
                    <a:pt x="3710" y="1102"/>
                    <a:pt x="3926" y="1102"/>
                  </a:cubicBezTo>
                  <a:cubicBezTo>
                    <a:pt x="4059" y="1102"/>
                    <a:pt x="4137" y="1091"/>
                    <a:pt x="4137" y="1066"/>
                  </a:cubicBezTo>
                  <a:cubicBezTo>
                    <a:pt x="4171" y="999"/>
                    <a:pt x="3637" y="799"/>
                    <a:pt x="3036" y="632"/>
                  </a:cubicBezTo>
                  <a:cubicBezTo>
                    <a:pt x="2403" y="432"/>
                    <a:pt x="1669" y="199"/>
                    <a:pt x="1202" y="98"/>
                  </a:cubicBezTo>
                  <a:cubicBezTo>
                    <a:pt x="895" y="30"/>
                    <a:pt x="670" y="1"/>
                    <a:pt x="5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7" name="Google Shape;2967;p25"/>
            <p:cNvSpPr/>
            <p:nvPr/>
          </p:nvSpPr>
          <p:spPr>
            <a:xfrm>
              <a:off x="4861150" y="1156525"/>
              <a:ext cx="56725" cy="30525"/>
            </a:xfrm>
            <a:custGeom>
              <a:rect b="b" l="l" r="r" t="t"/>
              <a:pathLst>
                <a:path extrusionOk="0" h="1221" w="2269">
                  <a:moveTo>
                    <a:pt x="536" y="0"/>
                  </a:moveTo>
                  <a:cubicBezTo>
                    <a:pt x="226" y="0"/>
                    <a:pt x="123" y="210"/>
                    <a:pt x="67" y="491"/>
                  </a:cubicBezTo>
                  <a:cubicBezTo>
                    <a:pt x="0" y="824"/>
                    <a:pt x="34" y="1124"/>
                    <a:pt x="501" y="1191"/>
                  </a:cubicBezTo>
                  <a:cubicBezTo>
                    <a:pt x="637" y="1209"/>
                    <a:pt x="819" y="1220"/>
                    <a:pt x="1015" y="1220"/>
                  </a:cubicBezTo>
                  <a:cubicBezTo>
                    <a:pt x="1539" y="1220"/>
                    <a:pt x="2153" y="1143"/>
                    <a:pt x="2202" y="924"/>
                  </a:cubicBezTo>
                  <a:cubicBezTo>
                    <a:pt x="2268" y="657"/>
                    <a:pt x="1201" y="157"/>
                    <a:pt x="734" y="24"/>
                  </a:cubicBezTo>
                  <a:cubicBezTo>
                    <a:pt x="660" y="8"/>
                    <a:pt x="594" y="0"/>
                    <a:pt x="5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8" name="Google Shape;2968;p25"/>
            <p:cNvSpPr/>
            <p:nvPr/>
          </p:nvSpPr>
          <p:spPr>
            <a:xfrm>
              <a:off x="5222225" y="1281350"/>
              <a:ext cx="102600" cy="21700"/>
            </a:xfrm>
            <a:custGeom>
              <a:rect b="b" l="l" r="r" t="t"/>
              <a:pathLst>
                <a:path extrusionOk="0" h="868" w="4104">
                  <a:moveTo>
                    <a:pt x="4104" y="1"/>
                  </a:moveTo>
                  <a:cubicBezTo>
                    <a:pt x="4103" y="1"/>
                    <a:pt x="4003" y="34"/>
                    <a:pt x="3870" y="34"/>
                  </a:cubicBezTo>
                  <a:cubicBezTo>
                    <a:pt x="3570" y="101"/>
                    <a:pt x="3303" y="134"/>
                    <a:pt x="3036" y="201"/>
                  </a:cubicBezTo>
                  <a:lnTo>
                    <a:pt x="2936" y="201"/>
                  </a:lnTo>
                  <a:cubicBezTo>
                    <a:pt x="2202" y="334"/>
                    <a:pt x="1502" y="435"/>
                    <a:pt x="1102" y="501"/>
                  </a:cubicBezTo>
                  <a:cubicBezTo>
                    <a:pt x="168" y="635"/>
                    <a:pt x="1" y="735"/>
                    <a:pt x="34" y="801"/>
                  </a:cubicBezTo>
                  <a:cubicBezTo>
                    <a:pt x="34" y="843"/>
                    <a:pt x="69" y="867"/>
                    <a:pt x="173" y="867"/>
                  </a:cubicBezTo>
                  <a:cubicBezTo>
                    <a:pt x="320" y="867"/>
                    <a:pt x="607" y="819"/>
                    <a:pt x="1135" y="701"/>
                  </a:cubicBezTo>
                  <a:cubicBezTo>
                    <a:pt x="1535" y="601"/>
                    <a:pt x="2236" y="435"/>
                    <a:pt x="2970" y="268"/>
                  </a:cubicBezTo>
                  <a:cubicBezTo>
                    <a:pt x="3003" y="234"/>
                    <a:pt x="3003" y="234"/>
                    <a:pt x="3036" y="234"/>
                  </a:cubicBezTo>
                  <a:cubicBezTo>
                    <a:pt x="3303" y="168"/>
                    <a:pt x="3603" y="101"/>
                    <a:pt x="3870" y="68"/>
                  </a:cubicBezTo>
                  <a:cubicBezTo>
                    <a:pt x="4003" y="34"/>
                    <a:pt x="4103" y="1"/>
                    <a:pt x="41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9" name="Google Shape;2969;p25"/>
            <p:cNvSpPr/>
            <p:nvPr/>
          </p:nvSpPr>
          <p:spPr>
            <a:xfrm>
              <a:off x="5017075" y="1321250"/>
              <a:ext cx="104275" cy="27625"/>
            </a:xfrm>
            <a:custGeom>
              <a:rect b="b" l="l" r="r" t="t"/>
              <a:pathLst>
                <a:path extrusionOk="0" h="1105" w="4171">
                  <a:moveTo>
                    <a:pt x="3881" y="1"/>
                  </a:moveTo>
                  <a:cubicBezTo>
                    <a:pt x="3662" y="1"/>
                    <a:pt x="3322" y="20"/>
                    <a:pt x="2936" y="39"/>
                  </a:cubicBezTo>
                  <a:cubicBezTo>
                    <a:pt x="2303" y="106"/>
                    <a:pt x="1535" y="173"/>
                    <a:pt x="1068" y="273"/>
                  </a:cubicBezTo>
                  <a:cubicBezTo>
                    <a:pt x="134" y="406"/>
                    <a:pt x="1" y="606"/>
                    <a:pt x="68" y="840"/>
                  </a:cubicBezTo>
                  <a:cubicBezTo>
                    <a:pt x="90" y="994"/>
                    <a:pt x="184" y="1104"/>
                    <a:pt x="504" y="1104"/>
                  </a:cubicBezTo>
                  <a:cubicBezTo>
                    <a:pt x="670" y="1104"/>
                    <a:pt x="895" y="1075"/>
                    <a:pt x="1202" y="1007"/>
                  </a:cubicBezTo>
                  <a:cubicBezTo>
                    <a:pt x="1669" y="873"/>
                    <a:pt x="2403" y="673"/>
                    <a:pt x="3036" y="473"/>
                  </a:cubicBezTo>
                  <a:cubicBezTo>
                    <a:pt x="3637" y="273"/>
                    <a:pt x="4171" y="106"/>
                    <a:pt x="4137" y="39"/>
                  </a:cubicBezTo>
                  <a:cubicBezTo>
                    <a:pt x="4137" y="11"/>
                    <a:pt x="4042" y="1"/>
                    <a:pt x="38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0" name="Google Shape;2970;p25"/>
            <p:cNvSpPr/>
            <p:nvPr/>
          </p:nvSpPr>
          <p:spPr>
            <a:xfrm>
              <a:off x="4861150" y="1354975"/>
              <a:ext cx="56725" cy="30700"/>
            </a:xfrm>
            <a:custGeom>
              <a:rect b="b" l="l" r="r" t="t"/>
              <a:pathLst>
                <a:path extrusionOk="0" h="1228" w="2269">
                  <a:moveTo>
                    <a:pt x="938" y="1"/>
                  </a:moveTo>
                  <a:cubicBezTo>
                    <a:pt x="772" y="1"/>
                    <a:pt x="619" y="9"/>
                    <a:pt x="501" y="25"/>
                  </a:cubicBezTo>
                  <a:cubicBezTo>
                    <a:pt x="34" y="125"/>
                    <a:pt x="0" y="392"/>
                    <a:pt x="67" y="725"/>
                  </a:cubicBezTo>
                  <a:cubicBezTo>
                    <a:pt x="122" y="999"/>
                    <a:pt x="221" y="1227"/>
                    <a:pt x="513" y="1227"/>
                  </a:cubicBezTo>
                  <a:cubicBezTo>
                    <a:pt x="577" y="1227"/>
                    <a:pt x="650" y="1216"/>
                    <a:pt x="734" y="1192"/>
                  </a:cubicBezTo>
                  <a:cubicBezTo>
                    <a:pt x="1201" y="1092"/>
                    <a:pt x="2268" y="592"/>
                    <a:pt x="2202" y="292"/>
                  </a:cubicBezTo>
                  <a:cubicBezTo>
                    <a:pt x="2151" y="88"/>
                    <a:pt x="1477" y="1"/>
                    <a:pt x="93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1" name="Google Shape;2971;p25"/>
            <p:cNvSpPr/>
            <p:nvPr/>
          </p:nvSpPr>
          <p:spPr>
            <a:xfrm>
              <a:off x="5244750" y="1303875"/>
              <a:ext cx="82575" cy="54775"/>
            </a:xfrm>
            <a:custGeom>
              <a:rect b="b" l="l" r="r" t="t"/>
              <a:pathLst>
                <a:path extrusionOk="0" h="2191" w="3303">
                  <a:moveTo>
                    <a:pt x="3303" y="1"/>
                  </a:moveTo>
                  <a:lnTo>
                    <a:pt x="3303" y="1"/>
                  </a:lnTo>
                  <a:cubicBezTo>
                    <a:pt x="3069" y="134"/>
                    <a:pt x="2836" y="301"/>
                    <a:pt x="2602" y="434"/>
                  </a:cubicBezTo>
                  <a:cubicBezTo>
                    <a:pt x="2569" y="468"/>
                    <a:pt x="2536" y="468"/>
                    <a:pt x="2536" y="468"/>
                  </a:cubicBezTo>
                  <a:cubicBezTo>
                    <a:pt x="1868" y="868"/>
                    <a:pt x="1268" y="1235"/>
                    <a:pt x="934" y="1468"/>
                  </a:cubicBezTo>
                  <a:cubicBezTo>
                    <a:pt x="134" y="1969"/>
                    <a:pt x="0" y="2102"/>
                    <a:pt x="67" y="2169"/>
                  </a:cubicBezTo>
                  <a:cubicBezTo>
                    <a:pt x="74" y="2182"/>
                    <a:pt x="86" y="2190"/>
                    <a:pt x="107" y="2190"/>
                  </a:cubicBezTo>
                  <a:cubicBezTo>
                    <a:pt x="191" y="2190"/>
                    <a:pt x="421" y="2062"/>
                    <a:pt x="1035" y="1635"/>
                  </a:cubicBezTo>
                  <a:cubicBezTo>
                    <a:pt x="1368" y="1402"/>
                    <a:pt x="1935" y="968"/>
                    <a:pt x="2569" y="534"/>
                  </a:cubicBezTo>
                  <a:cubicBezTo>
                    <a:pt x="2569" y="501"/>
                    <a:pt x="2602" y="501"/>
                    <a:pt x="2636" y="468"/>
                  </a:cubicBezTo>
                  <a:cubicBezTo>
                    <a:pt x="2836" y="301"/>
                    <a:pt x="3069" y="167"/>
                    <a:pt x="33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2" name="Google Shape;2972;p25"/>
            <p:cNvSpPr/>
            <p:nvPr/>
          </p:nvSpPr>
          <p:spPr>
            <a:xfrm>
              <a:off x="5069625" y="1415325"/>
              <a:ext cx="90925" cy="61650"/>
            </a:xfrm>
            <a:custGeom>
              <a:rect b="b" l="l" r="r" t="t"/>
              <a:pathLst>
                <a:path extrusionOk="0" h="2466" w="3637">
                  <a:moveTo>
                    <a:pt x="3573" y="1"/>
                  </a:moveTo>
                  <a:cubicBezTo>
                    <a:pt x="3452" y="1"/>
                    <a:pt x="3003" y="214"/>
                    <a:pt x="2502" y="479"/>
                  </a:cubicBezTo>
                  <a:cubicBezTo>
                    <a:pt x="1902" y="813"/>
                    <a:pt x="1235" y="1180"/>
                    <a:pt x="834" y="1413"/>
                  </a:cubicBezTo>
                  <a:cubicBezTo>
                    <a:pt x="34" y="1914"/>
                    <a:pt x="0" y="2147"/>
                    <a:pt x="134" y="2347"/>
                  </a:cubicBezTo>
                  <a:cubicBezTo>
                    <a:pt x="188" y="2414"/>
                    <a:pt x="257" y="2465"/>
                    <a:pt x="372" y="2465"/>
                  </a:cubicBezTo>
                  <a:cubicBezTo>
                    <a:pt x="541" y="2465"/>
                    <a:pt x="809" y="2353"/>
                    <a:pt x="1268" y="2014"/>
                  </a:cubicBezTo>
                  <a:cubicBezTo>
                    <a:pt x="1635" y="1747"/>
                    <a:pt x="2235" y="1280"/>
                    <a:pt x="2736" y="846"/>
                  </a:cubicBezTo>
                  <a:cubicBezTo>
                    <a:pt x="3236" y="446"/>
                    <a:pt x="3636" y="79"/>
                    <a:pt x="3603" y="12"/>
                  </a:cubicBezTo>
                  <a:cubicBezTo>
                    <a:pt x="3599" y="5"/>
                    <a:pt x="3589" y="1"/>
                    <a:pt x="357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3" name="Google Shape;2973;p25"/>
            <p:cNvSpPr/>
            <p:nvPr/>
          </p:nvSpPr>
          <p:spPr>
            <a:xfrm>
              <a:off x="4934525" y="1529675"/>
              <a:ext cx="55900" cy="40250"/>
            </a:xfrm>
            <a:custGeom>
              <a:rect b="b" l="l" r="r" t="t"/>
              <a:pathLst>
                <a:path extrusionOk="0" h="1610" w="2236">
                  <a:moveTo>
                    <a:pt x="1839" y="1"/>
                  </a:moveTo>
                  <a:cubicBezTo>
                    <a:pt x="1456" y="1"/>
                    <a:pt x="738" y="268"/>
                    <a:pt x="401" y="475"/>
                  </a:cubicBezTo>
                  <a:cubicBezTo>
                    <a:pt x="1" y="742"/>
                    <a:pt x="67" y="1009"/>
                    <a:pt x="234" y="1276"/>
                  </a:cubicBezTo>
                  <a:cubicBezTo>
                    <a:pt x="364" y="1471"/>
                    <a:pt x="508" y="1610"/>
                    <a:pt x="703" y="1610"/>
                  </a:cubicBezTo>
                  <a:cubicBezTo>
                    <a:pt x="808" y="1610"/>
                    <a:pt x="928" y="1569"/>
                    <a:pt x="1068" y="1476"/>
                  </a:cubicBezTo>
                  <a:cubicBezTo>
                    <a:pt x="1468" y="1176"/>
                    <a:pt x="2236" y="309"/>
                    <a:pt x="2069" y="75"/>
                  </a:cubicBezTo>
                  <a:cubicBezTo>
                    <a:pt x="2031" y="23"/>
                    <a:pt x="1949" y="1"/>
                    <a:pt x="18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4" name="Google Shape;2974;p25"/>
            <p:cNvSpPr/>
            <p:nvPr/>
          </p:nvSpPr>
          <p:spPr>
            <a:xfrm>
              <a:off x="5287275" y="1313875"/>
              <a:ext cx="60075" cy="87125"/>
            </a:xfrm>
            <a:custGeom>
              <a:rect b="b" l="l" r="r" t="t"/>
              <a:pathLst>
                <a:path extrusionOk="0" h="3485" w="2403">
                  <a:moveTo>
                    <a:pt x="2402" y="1"/>
                  </a:moveTo>
                  <a:cubicBezTo>
                    <a:pt x="2401" y="3"/>
                    <a:pt x="2335" y="102"/>
                    <a:pt x="2236" y="234"/>
                  </a:cubicBezTo>
                  <a:cubicBezTo>
                    <a:pt x="2069" y="468"/>
                    <a:pt x="1935" y="701"/>
                    <a:pt x="1769" y="935"/>
                  </a:cubicBezTo>
                  <a:cubicBezTo>
                    <a:pt x="1735" y="935"/>
                    <a:pt x="1735" y="968"/>
                    <a:pt x="1702" y="968"/>
                  </a:cubicBezTo>
                  <a:cubicBezTo>
                    <a:pt x="1268" y="1602"/>
                    <a:pt x="868" y="2169"/>
                    <a:pt x="601" y="2503"/>
                  </a:cubicBezTo>
                  <a:cubicBezTo>
                    <a:pt x="67" y="3270"/>
                    <a:pt x="1" y="3437"/>
                    <a:pt x="67" y="3470"/>
                  </a:cubicBezTo>
                  <a:cubicBezTo>
                    <a:pt x="77" y="3479"/>
                    <a:pt x="89" y="3485"/>
                    <a:pt x="103" y="3485"/>
                  </a:cubicBezTo>
                  <a:cubicBezTo>
                    <a:pt x="188" y="3485"/>
                    <a:pt x="368" y="3289"/>
                    <a:pt x="768" y="2603"/>
                  </a:cubicBezTo>
                  <a:cubicBezTo>
                    <a:pt x="1001" y="2269"/>
                    <a:pt x="1368" y="1669"/>
                    <a:pt x="1769" y="1002"/>
                  </a:cubicBezTo>
                  <a:cubicBezTo>
                    <a:pt x="1769" y="1002"/>
                    <a:pt x="1802" y="968"/>
                    <a:pt x="1802" y="935"/>
                  </a:cubicBezTo>
                  <a:cubicBezTo>
                    <a:pt x="1969" y="701"/>
                    <a:pt x="2102" y="468"/>
                    <a:pt x="2269" y="234"/>
                  </a:cubicBezTo>
                  <a:cubicBezTo>
                    <a:pt x="2335" y="102"/>
                    <a:pt x="2401" y="3"/>
                    <a:pt x="24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5" name="Google Shape;2975;p25"/>
            <p:cNvSpPr/>
            <p:nvPr/>
          </p:nvSpPr>
          <p:spPr>
            <a:xfrm>
              <a:off x="5167200" y="1487300"/>
              <a:ext cx="65900" cy="88300"/>
            </a:xfrm>
            <a:custGeom>
              <a:rect b="b" l="l" r="r" t="t"/>
              <a:pathLst>
                <a:path extrusionOk="0" h="3532" w="2636">
                  <a:moveTo>
                    <a:pt x="2560" y="0"/>
                  </a:moveTo>
                  <a:cubicBezTo>
                    <a:pt x="2473" y="0"/>
                    <a:pt x="2120" y="389"/>
                    <a:pt x="1735" y="869"/>
                  </a:cubicBezTo>
                  <a:cubicBezTo>
                    <a:pt x="1301" y="1370"/>
                    <a:pt x="834" y="1970"/>
                    <a:pt x="567" y="2370"/>
                  </a:cubicBezTo>
                  <a:cubicBezTo>
                    <a:pt x="0" y="3104"/>
                    <a:pt x="67" y="3371"/>
                    <a:pt x="234" y="3471"/>
                  </a:cubicBezTo>
                  <a:cubicBezTo>
                    <a:pt x="288" y="3507"/>
                    <a:pt x="344" y="3531"/>
                    <a:pt x="407" y="3531"/>
                  </a:cubicBezTo>
                  <a:cubicBezTo>
                    <a:pt x="579" y="3531"/>
                    <a:pt x="802" y="3356"/>
                    <a:pt x="1168" y="2771"/>
                  </a:cubicBezTo>
                  <a:cubicBezTo>
                    <a:pt x="1401" y="2370"/>
                    <a:pt x="1802" y="1703"/>
                    <a:pt x="2102" y="1103"/>
                  </a:cubicBezTo>
                  <a:cubicBezTo>
                    <a:pt x="2402" y="536"/>
                    <a:pt x="2635" y="69"/>
                    <a:pt x="2569" y="2"/>
                  </a:cubicBezTo>
                  <a:cubicBezTo>
                    <a:pt x="2566" y="1"/>
                    <a:pt x="2563" y="0"/>
                    <a:pt x="2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6" name="Google Shape;2976;p25"/>
            <p:cNvSpPr/>
            <p:nvPr/>
          </p:nvSpPr>
          <p:spPr>
            <a:xfrm>
              <a:off x="5073800" y="1660225"/>
              <a:ext cx="47550" cy="49725"/>
            </a:xfrm>
            <a:custGeom>
              <a:rect b="b" l="l" r="r" t="t"/>
              <a:pathLst>
                <a:path extrusionOk="0" h="1989" w="1902">
                  <a:moveTo>
                    <a:pt x="1585" y="0"/>
                  </a:moveTo>
                  <a:cubicBezTo>
                    <a:pt x="1274" y="0"/>
                    <a:pt x="539" y="662"/>
                    <a:pt x="267" y="1024"/>
                  </a:cubicBezTo>
                  <a:cubicBezTo>
                    <a:pt x="0" y="1424"/>
                    <a:pt x="167" y="1658"/>
                    <a:pt x="467" y="1858"/>
                  </a:cubicBezTo>
                  <a:cubicBezTo>
                    <a:pt x="589" y="1934"/>
                    <a:pt x="710" y="1989"/>
                    <a:pt x="831" y="1989"/>
                  </a:cubicBezTo>
                  <a:cubicBezTo>
                    <a:pt x="977" y="1989"/>
                    <a:pt x="1122" y="1910"/>
                    <a:pt x="1268" y="1691"/>
                  </a:cubicBezTo>
                  <a:cubicBezTo>
                    <a:pt x="1535" y="1291"/>
                    <a:pt x="1902" y="190"/>
                    <a:pt x="1668" y="23"/>
                  </a:cubicBezTo>
                  <a:cubicBezTo>
                    <a:pt x="1646" y="7"/>
                    <a:pt x="1618" y="0"/>
                    <a:pt x="15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7" name="Google Shape;2977;p25"/>
            <p:cNvSpPr/>
            <p:nvPr/>
          </p:nvSpPr>
          <p:spPr>
            <a:xfrm>
              <a:off x="5343150" y="1328075"/>
              <a:ext cx="21700" cy="96000"/>
            </a:xfrm>
            <a:custGeom>
              <a:rect b="b" l="l" r="r" t="t"/>
              <a:pathLst>
                <a:path extrusionOk="0" h="3840" w="868">
                  <a:moveTo>
                    <a:pt x="868" y="0"/>
                  </a:moveTo>
                  <a:lnTo>
                    <a:pt x="868" y="0"/>
                  </a:lnTo>
                  <a:cubicBezTo>
                    <a:pt x="801" y="300"/>
                    <a:pt x="734" y="567"/>
                    <a:pt x="668" y="834"/>
                  </a:cubicBezTo>
                  <a:cubicBezTo>
                    <a:pt x="668" y="867"/>
                    <a:pt x="668" y="901"/>
                    <a:pt x="634" y="901"/>
                  </a:cubicBezTo>
                  <a:cubicBezTo>
                    <a:pt x="468" y="1634"/>
                    <a:pt x="301" y="2335"/>
                    <a:pt x="201" y="2735"/>
                  </a:cubicBezTo>
                  <a:cubicBezTo>
                    <a:pt x="1" y="3636"/>
                    <a:pt x="34" y="3836"/>
                    <a:pt x="101" y="3836"/>
                  </a:cubicBezTo>
                  <a:cubicBezTo>
                    <a:pt x="106" y="3838"/>
                    <a:pt x="111" y="3840"/>
                    <a:pt x="116" y="3840"/>
                  </a:cubicBezTo>
                  <a:cubicBezTo>
                    <a:pt x="183" y="3840"/>
                    <a:pt x="278" y="3632"/>
                    <a:pt x="401" y="2769"/>
                  </a:cubicBezTo>
                  <a:cubicBezTo>
                    <a:pt x="468" y="2368"/>
                    <a:pt x="568" y="1668"/>
                    <a:pt x="701" y="934"/>
                  </a:cubicBezTo>
                  <a:cubicBezTo>
                    <a:pt x="701" y="901"/>
                    <a:pt x="701" y="867"/>
                    <a:pt x="701" y="834"/>
                  </a:cubicBezTo>
                  <a:cubicBezTo>
                    <a:pt x="768" y="567"/>
                    <a:pt x="801" y="300"/>
                    <a:pt x="8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8" name="Google Shape;2978;p25"/>
            <p:cNvSpPr/>
            <p:nvPr/>
          </p:nvSpPr>
          <p:spPr>
            <a:xfrm>
              <a:off x="5295625" y="1526525"/>
              <a:ext cx="31700" cy="102725"/>
            </a:xfrm>
            <a:custGeom>
              <a:rect b="b" l="l" r="r" t="t"/>
              <a:pathLst>
                <a:path extrusionOk="0" h="4109" w="1268">
                  <a:moveTo>
                    <a:pt x="1168" y="1"/>
                  </a:moveTo>
                  <a:cubicBezTo>
                    <a:pt x="1101" y="1"/>
                    <a:pt x="934" y="501"/>
                    <a:pt x="734" y="1102"/>
                  </a:cubicBezTo>
                  <a:cubicBezTo>
                    <a:pt x="534" y="1735"/>
                    <a:pt x="334" y="2469"/>
                    <a:pt x="234" y="2936"/>
                  </a:cubicBezTo>
                  <a:cubicBezTo>
                    <a:pt x="0" y="3837"/>
                    <a:pt x="134" y="4037"/>
                    <a:pt x="367" y="4104"/>
                  </a:cubicBezTo>
                  <a:cubicBezTo>
                    <a:pt x="387" y="4107"/>
                    <a:pt x="407" y="4108"/>
                    <a:pt x="427" y="4108"/>
                  </a:cubicBezTo>
                  <a:cubicBezTo>
                    <a:pt x="635" y="4108"/>
                    <a:pt x="812" y="3923"/>
                    <a:pt x="934" y="3070"/>
                  </a:cubicBezTo>
                  <a:cubicBezTo>
                    <a:pt x="1034" y="2603"/>
                    <a:pt x="1101" y="1836"/>
                    <a:pt x="1168" y="1202"/>
                  </a:cubicBezTo>
                  <a:cubicBezTo>
                    <a:pt x="1234" y="535"/>
                    <a:pt x="1268" y="1"/>
                    <a:pt x="11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9" name="Google Shape;2979;p25"/>
            <p:cNvSpPr/>
            <p:nvPr/>
          </p:nvSpPr>
          <p:spPr>
            <a:xfrm>
              <a:off x="5258925" y="1730775"/>
              <a:ext cx="34225" cy="54125"/>
            </a:xfrm>
            <a:custGeom>
              <a:rect b="b" l="l" r="r" t="t"/>
              <a:pathLst>
                <a:path extrusionOk="0" h="2165" w="1369">
                  <a:moveTo>
                    <a:pt x="1007" y="0"/>
                  </a:moveTo>
                  <a:cubicBezTo>
                    <a:pt x="705" y="0"/>
                    <a:pt x="231" y="1018"/>
                    <a:pt x="134" y="1471"/>
                  </a:cubicBezTo>
                  <a:cubicBezTo>
                    <a:pt x="1" y="1938"/>
                    <a:pt x="267" y="2072"/>
                    <a:pt x="601" y="2138"/>
                  </a:cubicBezTo>
                  <a:cubicBezTo>
                    <a:pt x="681" y="2154"/>
                    <a:pt x="756" y="2164"/>
                    <a:pt x="827" y="2164"/>
                  </a:cubicBezTo>
                  <a:cubicBezTo>
                    <a:pt x="1052" y="2164"/>
                    <a:pt x="1225" y="2060"/>
                    <a:pt x="1301" y="1705"/>
                  </a:cubicBezTo>
                  <a:cubicBezTo>
                    <a:pt x="1368" y="1204"/>
                    <a:pt x="1301" y="70"/>
                    <a:pt x="1035" y="3"/>
                  </a:cubicBezTo>
                  <a:cubicBezTo>
                    <a:pt x="1026" y="1"/>
                    <a:pt x="1016" y="0"/>
                    <a:pt x="10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0" name="Google Shape;2980;p25"/>
            <p:cNvSpPr/>
            <p:nvPr/>
          </p:nvSpPr>
          <p:spPr>
            <a:xfrm>
              <a:off x="5360675" y="836050"/>
              <a:ext cx="30875" cy="104250"/>
            </a:xfrm>
            <a:custGeom>
              <a:rect b="b" l="l" r="r" t="t"/>
              <a:pathLst>
                <a:path extrusionOk="0" h="4170" w="1235">
                  <a:moveTo>
                    <a:pt x="601" y="0"/>
                  </a:moveTo>
                  <a:cubicBezTo>
                    <a:pt x="267" y="0"/>
                    <a:pt x="0" y="167"/>
                    <a:pt x="0" y="1101"/>
                  </a:cubicBezTo>
                  <a:cubicBezTo>
                    <a:pt x="0" y="2035"/>
                    <a:pt x="267" y="4170"/>
                    <a:pt x="601" y="4170"/>
                  </a:cubicBezTo>
                  <a:cubicBezTo>
                    <a:pt x="934" y="4170"/>
                    <a:pt x="1234" y="2035"/>
                    <a:pt x="1234" y="1101"/>
                  </a:cubicBezTo>
                  <a:cubicBezTo>
                    <a:pt x="1234" y="167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1" name="Google Shape;2981;p25"/>
            <p:cNvSpPr/>
            <p:nvPr/>
          </p:nvSpPr>
          <p:spPr>
            <a:xfrm>
              <a:off x="5360675" y="631725"/>
              <a:ext cx="30875" cy="100100"/>
            </a:xfrm>
            <a:custGeom>
              <a:rect b="b" l="l" r="r" t="t"/>
              <a:pathLst>
                <a:path extrusionOk="0" h="4004" w="1235">
                  <a:moveTo>
                    <a:pt x="601" y="1"/>
                  </a:moveTo>
                  <a:cubicBezTo>
                    <a:pt x="267" y="1"/>
                    <a:pt x="0" y="167"/>
                    <a:pt x="0" y="1068"/>
                  </a:cubicBezTo>
                  <a:cubicBezTo>
                    <a:pt x="0" y="1969"/>
                    <a:pt x="267" y="4003"/>
                    <a:pt x="601" y="4003"/>
                  </a:cubicBezTo>
                  <a:cubicBezTo>
                    <a:pt x="934" y="4003"/>
                    <a:pt x="1234" y="1969"/>
                    <a:pt x="1234" y="1068"/>
                  </a:cubicBezTo>
                  <a:cubicBezTo>
                    <a:pt x="1234" y="167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2" name="Google Shape;2982;p25"/>
            <p:cNvSpPr/>
            <p:nvPr/>
          </p:nvSpPr>
          <p:spPr>
            <a:xfrm>
              <a:off x="5197225" y="867925"/>
              <a:ext cx="60050" cy="97575"/>
            </a:xfrm>
            <a:custGeom>
              <a:rect b="b" l="l" r="r" t="t"/>
              <a:pathLst>
                <a:path extrusionOk="0" h="3903" w="2402">
                  <a:moveTo>
                    <a:pt x="743" y="1"/>
                  </a:moveTo>
                  <a:cubicBezTo>
                    <a:pt x="660" y="1"/>
                    <a:pt x="579" y="24"/>
                    <a:pt x="500" y="59"/>
                  </a:cubicBezTo>
                  <a:cubicBezTo>
                    <a:pt x="167" y="193"/>
                    <a:pt x="0" y="460"/>
                    <a:pt x="334" y="1294"/>
                  </a:cubicBezTo>
                  <a:cubicBezTo>
                    <a:pt x="688" y="2131"/>
                    <a:pt x="1696" y="3902"/>
                    <a:pt x="2035" y="3902"/>
                  </a:cubicBezTo>
                  <a:cubicBezTo>
                    <a:pt x="2047" y="3902"/>
                    <a:pt x="2058" y="3900"/>
                    <a:pt x="2068" y="3895"/>
                  </a:cubicBezTo>
                  <a:cubicBezTo>
                    <a:pt x="2402" y="3762"/>
                    <a:pt x="1835" y="1694"/>
                    <a:pt x="1468" y="827"/>
                  </a:cubicBezTo>
                  <a:cubicBezTo>
                    <a:pt x="1222" y="187"/>
                    <a:pt x="976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3" name="Google Shape;2983;p25"/>
            <p:cNvSpPr/>
            <p:nvPr/>
          </p:nvSpPr>
          <p:spPr>
            <a:xfrm>
              <a:off x="5118825" y="679450"/>
              <a:ext cx="58400" cy="93425"/>
            </a:xfrm>
            <a:custGeom>
              <a:rect b="b" l="l" r="r" t="t"/>
              <a:pathLst>
                <a:path extrusionOk="0" h="3737" w="2336">
                  <a:moveTo>
                    <a:pt x="747" y="1"/>
                  </a:moveTo>
                  <a:cubicBezTo>
                    <a:pt x="663" y="1"/>
                    <a:pt x="581" y="24"/>
                    <a:pt x="501" y="60"/>
                  </a:cubicBezTo>
                  <a:cubicBezTo>
                    <a:pt x="201" y="193"/>
                    <a:pt x="1" y="427"/>
                    <a:pt x="334" y="1261"/>
                  </a:cubicBezTo>
                  <a:cubicBezTo>
                    <a:pt x="656" y="2064"/>
                    <a:pt x="1628" y="3736"/>
                    <a:pt x="1997" y="3736"/>
                  </a:cubicBezTo>
                  <a:cubicBezTo>
                    <a:pt x="2010" y="3736"/>
                    <a:pt x="2023" y="3734"/>
                    <a:pt x="2035" y="3729"/>
                  </a:cubicBezTo>
                  <a:cubicBezTo>
                    <a:pt x="2336" y="3596"/>
                    <a:pt x="1802" y="1627"/>
                    <a:pt x="1468" y="794"/>
                  </a:cubicBezTo>
                  <a:cubicBezTo>
                    <a:pt x="1223" y="181"/>
                    <a:pt x="978" y="1"/>
                    <a:pt x="7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4" name="Google Shape;2984;p25"/>
            <p:cNvSpPr/>
            <p:nvPr/>
          </p:nvSpPr>
          <p:spPr>
            <a:xfrm>
              <a:off x="5060450" y="959200"/>
              <a:ext cx="87600" cy="78525"/>
            </a:xfrm>
            <a:custGeom>
              <a:rect b="b" l="l" r="r" t="t"/>
              <a:pathLst>
                <a:path extrusionOk="0" h="3141" w="3504">
                  <a:moveTo>
                    <a:pt x="678" y="1"/>
                  </a:moveTo>
                  <a:cubicBezTo>
                    <a:pt x="521" y="1"/>
                    <a:pt x="402" y="77"/>
                    <a:pt x="301" y="178"/>
                  </a:cubicBezTo>
                  <a:cubicBezTo>
                    <a:pt x="67" y="411"/>
                    <a:pt x="1" y="711"/>
                    <a:pt x="668" y="1379"/>
                  </a:cubicBezTo>
                  <a:cubicBezTo>
                    <a:pt x="1250" y="1992"/>
                    <a:pt x="2735" y="3141"/>
                    <a:pt x="3178" y="3141"/>
                  </a:cubicBezTo>
                  <a:cubicBezTo>
                    <a:pt x="3217" y="3141"/>
                    <a:pt x="3248" y="3132"/>
                    <a:pt x="3270" y="3113"/>
                  </a:cubicBezTo>
                  <a:cubicBezTo>
                    <a:pt x="3503" y="2880"/>
                    <a:pt x="2169" y="1178"/>
                    <a:pt x="1535" y="511"/>
                  </a:cubicBezTo>
                  <a:cubicBezTo>
                    <a:pt x="1156" y="132"/>
                    <a:pt x="885" y="1"/>
                    <a:pt x="6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5" name="Google Shape;2985;p25"/>
            <p:cNvSpPr/>
            <p:nvPr/>
          </p:nvSpPr>
          <p:spPr>
            <a:xfrm>
              <a:off x="49161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684" y="0"/>
                  </a:moveTo>
                  <a:cubicBezTo>
                    <a:pt x="526" y="0"/>
                    <a:pt x="404" y="77"/>
                    <a:pt x="301" y="180"/>
                  </a:cubicBezTo>
                  <a:cubicBezTo>
                    <a:pt x="67" y="413"/>
                    <a:pt x="1" y="714"/>
                    <a:pt x="635" y="1347"/>
                  </a:cubicBezTo>
                  <a:cubicBezTo>
                    <a:pt x="1209" y="1922"/>
                    <a:pt x="2607" y="3018"/>
                    <a:pt x="3037" y="3018"/>
                  </a:cubicBezTo>
                  <a:cubicBezTo>
                    <a:pt x="3081" y="3018"/>
                    <a:pt x="3115" y="3007"/>
                    <a:pt x="3136" y="2982"/>
                  </a:cubicBezTo>
                  <a:cubicBezTo>
                    <a:pt x="3370" y="2748"/>
                    <a:pt x="2136" y="1114"/>
                    <a:pt x="1502" y="480"/>
                  </a:cubicBezTo>
                  <a:cubicBezTo>
                    <a:pt x="1147" y="125"/>
                    <a:pt x="886" y="0"/>
                    <a:pt x="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6" name="Google Shape;2986;p25"/>
            <p:cNvSpPr/>
            <p:nvPr/>
          </p:nvSpPr>
          <p:spPr>
            <a:xfrm>
              <a:off x="4970375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642" y="0"/>
                  </a:moveTo>
                  <a:cubicBezTo>
                    <a:pt x="349" y="0"/>
                    <a:pt x="217" y="147"/>
                    <a:pt x="134" y="332"/>
                  </a:cubicBezTo>
                  <a:cubicBezTo>
                    <a:pt x="1" y="632"/>
                    <a:pt x="68" y="966"/>
                    <a:pt x="935" y="1333"/>
                  </a:cubicBezTo>
                  <a:cubicBezTo>
                    <a:pt x="1604" y="1600"/>
                    <a:pt x="3088" y="2018"/>
                    <a:pt x="3718" y="2018"/>
                  </a:cubicBezTo>
                  <a:cubicBezTo>
                    <a:pt x="3874" y="2018"/>
                    <a:pt x="3977" y="1993"/>
                    <a:pt x="4004" y="1933"/>
                  </a:cubicBezTo>
                  <a:cubicBezTo>
                    <a:pt x="4104" y="1633"/>
                    <a:pt x="2269" y="532"/>
                    <a:pt x="1402" y="199"/>
                  </a:cubicBezTo>
                  <a:cubicBezTo>
                    <a:pt x="1069" y="58"/>
                    <a:pt x="824" y="0"/>
                    <a:pt x="6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7" name="Google Shape;2987;p25"/>
            <p:cNvSpPr/>
            <p:nvPr/>
          </p:nvSpPr>
          <p:spPr>
            <a:xfrm>
              <a:off x="47819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625" y="1"/>
                  </a:moveTo>
                  <a:cubicBezTo>
                    <a:pt x="349" y="1"/>
                    <a:pt x="216" y="148"/>
                    <a:pt x="134" y="333"/>
                  </a:cubicBezTo>
                  <a:cubicBezTo>
                    <a:pt x="0" y="666"/>
                    <a:pt x="67" y="966"/>
                    <a:pt x="868" y="1333"/>
                  </a:cubicBezTo>
                  <a:cubicBezTo>
                    <a:pt x="1516" y="1593"/>
                    <a:pt x="2869" y="1973"/>
                    <a:pt x="3502" y="1973"/>
                  </a:cubicBezTo>
                  <a:cubicBezTo>
                    <a:pt x="3684" y="1973"/>
                    <a:pt x="3807" y="1941"/>
                    <a:pt x="3836" y="1867"/>
                  </a:cubicBezTo>
                  <a:cubicBezTo>
                    <a:pt x="3936" y="1567"/>
                    <a:pt x="2168" y="533"/>
                    <a:pt x="1335" y="199"/>
                  </a:cubicBezTo>
                  <a:cubicBezTo>
                    <a:pt x="1027" y="58"/>
                    <a:pt x="798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8" name="Google Shape;2988;p25"/>
            <p:cNvSpPr/>
            <p:nvPr/>
          </p:nvSpPr>
          <p:spPr>
            <a:xfrm>
              <a:off x="4940375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1134" y="1"/>
                  </a:moveTo>
                  <a:cubicBezTo>
                    <a:pt x="200" y="1"/>
                    <a:pt x="0" y="301"/>
                    <a:pt x="0" y="635"/>
                  </a:cubicBezTo>
                  <a:cubicBezTo>
                    <a:pt x="0" y="968"/>
                    <a:pt x="200" y="1235"/>
                    <a:pt x="1134" y="1235"/>
                  </a:cubicBezTo>
                  <a:cubicBezTo>
                    <a:pt x="2035" y="1235"/>
                    <a:pt x="4170" y="968"/>
                    <a:pt x="4170" y="635"/>
                  </a:cubicBezTo>
                  <a:cubicBezTo>
                    <a:pt x="4170" y="301"/>
                    <a:pt x="2035" y="1"/>
                    <a:pt x="1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9" name="Google Shape;2989;p25"/>
            <p:cNvSpPr/>
            <p:nvPr/>
          </p:nvSpPr>
          <p:spPr>
            <a:xfrm>
              <a:off x="4736875" y="1255500"/>
              <a:ext cx="99275" cy="30900"/>
            </a:xfrm>
            <a:custGeom>
              <a:rect b="b" l="l" r="r" t="t"/>
              <a:pathLst>
                <a:path extrusionOk="0" h="1236" w="3971">
                  <a:moveTo>
                    <a:pt x="1035" y="1"/>
                  </a:moveTo>
                  <a:cubicBezTo>
                    <a:pt x="168" y="1"/>
                    <a:pt x="1" y="301"/>
                    <a:pt x="1" y="635"/>
                  </a:cubicBezTo>
                  <a:cubicBezTo>
                    <a:pt x="1" y="968"/>
                    <a:pt x="168" y="1235"/>
                    <a:pt x="1035" y="1235"/>
                  </a:cubicBezTo>
                  <a:cubicBezTo>
                    <a:pt x="1936" y="1235"/>
                    <a:pt x="3970" y="968"/>
                    <a:pt x="3970" y="635"/>
                  </a:cubicBezTo>
                  <a:cubicBezTo>
                    <a:pt x="3970" y="301"/>
                    <a:pt x="1936" y="1"/>
                    <a:pt x="1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0" name="Google Shape;2990;p25"/>
            <p:cNvSpPr/>
            <p:nvPr/>
          </p:nvSpPr>
          <p:spPr>
            <a:xfrm>
              <a:off x="4970375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3682" y="1"/>
                  </a:moveTo>
                  <a:cubicBezTo>
                    <a:pt x="3033" y="1"/>
                    <a:pt x="1591" y="413"/>
                    <a:pt x="935" y="702"/>
                  </a:cubicBezTo>
                  <a:cubicBezTo>
                    <a:pt x="68" y="1069"/>
                    <a:pt x="1" y="1369"/>
                    <a:pt x="134" y="1703"/>
                  </a:cubicBezTo>
                  <a:cubicBezTo>
                    <a:pt x="217" y="1888"/>
                    <a:pt x="349" y="2035"/>
                    <a:pt x="642" y="2035"/>
                  </a:cubicBezTo>
                  <a:cubicBezTo>
                    <a:pt x="824" y="2035"/>
                    <a:pt x="1069" y="1977"/>
                    <a:pt x="1402" y="1836"/>
                  </a:cubicBezTo>
                  <a:cubicBezTo>
                    <a:pt x="2269" y="1470"/>
                    <a:pt x="4104" y="402"/>
                    <a:pt x="4004" y="102"/>
                  </a:cubicBezTo>
                  <a:cubicBezTo>
                    <a:pt x="3975" y="31"/>
                    <a:pt x="3858" y="1"/>
                    <a:pt x="36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1" name="Google Shape;2991;p25"/>
            <p:cNvSpPr/>
            <p:nvPr/>
          </p:nvSpPr>
          <p:spPr>
            <a:xfrm>
              <a:off x="47819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3542" y="0"/>
                  </a:moveTo>
                  <a:cubicBezTo>
                    <a:pt x="2926" y="0"/>
                    <a:pt x="1529" y="391"/>
                    <a:pt x="868" y="656"/>
                  </a:cubicBezTo>
                  <a:cubicBezTo>
                    <a:pt x="67" y="989"/>
                    <a:pt x="0" y="1323"/>
                    <a:pt x="134" y="1623"/>
                  </a:cubicBezTo>
                  <a:cubicBezTo>
                    <a:pt x="216" y="1829"/>
                    <a:pt x="350" y="1972"/>
                    <a:pt x="628" y="1972"/>
                  </a:cubicBezTo>
                  <a:cubicBezTo>
                    <a:pt x="801" y="1972"/>
                    <a:pt x="1029" y="1917"/>
                    <a:pt x="1335" y="1790"/>
                  </a:cubicBezTo>
                  <a:cubicBezTo>
                    <a:pt x="2168" y="1456"/>
                    <a:pt x="3936" y="422"/>
                    <a:pt x="3836" y="89"/>
                  </a:cubicBezTo>
                  <a:cubicBezTo>
                    <a:pt x="3809" y="27"/>
                    <a:pt x="3702" y="0"/>
                    <a:pt x="3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2" name="Google Shape;2992;p25"/>
            <p:cNvSpPr/>
            <p:nvPr/>
          </p:nvSpPr>
          <p:spPr>
            <a:xfrm>
              <a:off x="5060450" y="1504175"/>
              <a:ext cx="87600" cy="79025"/>
            </a:xfrm>
            <a:custGeom>
              <a:rect b="b" l="l" r="r" t="t"/>
              <a:pathLst>
                <a:path extrusionOk="0" h="3161" w="3504">
                  <a:moveTo>
                    <a:pt x="3181" y="1"/>
                  </a:moveTo>
                  <a:cubicBezTo>
                    <a:pt x="2741" y="1"/>
                    <a:pt x="1251" y="1178"/>
                    <a:pt x="668" y="1762"/>
                  </a:cubicBezTo>
                  <a:cubicBezTo>
                    <a:pt x="1" y="2429"/>
                    <a:pt x="67" y="2763"/>
                    <a:pt x="301" y="2996"/>
                  </a:cubicBezTo>
                  <a:cubicBezTo>
                    <a:pt x="397" y="3093"/>
                    <a:pt x="510" y="3160"/>
                    <a:pt x="656" y="3160"/>
                  </a:cubicBezTo>
                  <a:cubicBezTo>
                    <a:pt x="866" y="3160"/>
                    <a:pt x="1143" y="3022"/>
                    <a:pt x="1535" y="2629"/>
                  </a:cubicBezTo>
                  <a:cubicBezTo>
                    <a:pt x="2169" y="1996"/>
                    <a:pt x="3503" y="294"/>
                    <a:pt x="3270" y="28"/>
                  </a:cubicBezTo>
                  <a:cubicBezTo>
                    <a:pt x="3248" y="9"/>
                    <a:pt x="3218" y="1"/>
                    <a:pt x="31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3" name="Google Shape;2993;p25"/>
            <p:cNvSpPr/>
            <p:nvPr/>
          </p:nvSpPr>
          <p:spPr>
            <a:xfrm>
              <a:off x="49161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051" y="0"/>
                  </a:moveTo>
                  <a:cubicBezTo>
                    <a:pt x="2639" y="0"/>
                    <a:pt x="1216" y="1113"/>
                    <a:pt x="635" y="1663"/>
                  </a:cubicBezTo>
                  <a:cubicBezTo>
                    <a:pt x="1" y="2297"/>
                    <a:pt x="67" y="2631"/>
                    <a:pt x="301" y="2864"/>
                  </a:cubicBezTo>
                  <a:cubicBezTo>
                    <a:pt x="399" y="2962"/>
                    <a:pt x="514" y="3031"/>
                    <a:pt x="662" y="3031"/>
                  </a:cubicBezTo>
                  <a:cubicBezTo>
                    <a:pt x="867" y="3031"/>
                    <a:pt x="1134" y="2899"/>
                    <a:pt x="1502" y="2531"/>
                  </a:cubicBezTo>
                  <a:cubicBezTo>
                    <a:pt x="2136" y="1930"/>
                    <a:pt x="3370" y="262"/>
                    <a:pt x="3136" y="29"/>
                  </a:cubicBezTo>
                  <a:cubicBezTo>
                    <a:pt x="3117" y="10"/>
                    <a:pt x="3088" y="0"/>
                    <a:pt x="30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4" name="Google Shape;2994;p25"/>
            <p:cNvSpPr/>
            <p:nvPr/>
          </p:nvSpPr>
          <p:spPr>
            <a:xfrm>
              <a:off x="5197225" y="1577225"/>
              <a:ext cx="60050" cy="97425"/>
            </a:xfrm>
            <a:custGeom>
              <a:rect b="b" l="l" r="r" t="t"/>
              <a:pathLst>
                <a:path extrusionOk="0" h="3897" w="2402">
                  <a:moveTo>
                    <a:pt x="2035" y="1"/>
                  </a:moveTo>
                  <a:cubicBezTo>
                    <a:pt x="1696" y="1"/>
                    <a:pt x="688" y="1771"/>
                    <a:pt x="334" y="2576"/>
                  </a:cubicBezTo>
                  <a:cubicBezTo>
                    <a:pt x="0" y="3443"/>
                    <a:pt x="167" y="3710"/>
                    <a:pt x="500" y="3844"/>
                  </a:cubicBezTo>
                  <a:cubicBezTo>
                    <a:pt x="574" y="3876"/>
                    <a:pt x="649" y="3897"/>
                    <a:pt x="726" y="3897"/>
                  </a:cubicBezTo>
                  <a:cubicBezTo>
                    <a:pt x="963" y="3897"/>
                    <a:pt x="1216" y="3699"/>
                    <a:pt x="1468" y="3043"/>
                  </a:cubicBezTo>
                  <a:cubicBezTo>
                    <a:pt x="1835" y="2209"/>
                    <a:pt x="2402" y="108"/>
                    <a:pt x="2068" y="8"/>
                  </a:cubicBezTo>
                  <a:cubicBezTo>
                    <a:pt x="2058" y="3"/>
                    <a:pt x="2047" y="1"/>
                    <a:pt x="20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5" name="Google Shape;2995;p25"/>
            <p:cNvSpPr/>
            <p:nvPr/>
          </p:nvSpPr>
          <p:spPr>
            <a:xfrm>
              <a:off x="5118825" y="1769100"/>
              <a:ext cx="58400" cy="94050"/>
            </a:xfrm>
            <a:custGeom>
              <a:rect b="b" l="l" r="r" t="t"/>
              <a:pathLst>
                <a:path extrusionOk="0" h="3762" w="2336">
                  <a:moveTo>
                    <a:pt x="2006" y="1"/>
                  </a:moveTo>
                  <a:cubicBezTo>
                    <a:pt x="1646" y="1"/>
                    <a:pt x="659" y="1696"/>
                    <a:pt x="334" y="2507"/>
                  </a:cubicBezTo>
                  <a:cubicBezTo>
                    <a:pt x="1" y="3307"/>
                    <a:pt x="201" y="3574"/>
                    <a:pt x="501" y="3707"/>
                  </a:cubicBezTo>
                  <a:cubicBezTo>
                    <a:pt x="576" y="3741"/>
                    <a:pt x="653" y="3762"/>
                    <a:pt x="732" y="3762"/>
                  </a:cubicBezTo>
                  <a:cubicBezTo>
                    <a:pt x="968" y="3762"/>
                    <a:pt x="1218" y="3574"/>
                    <a:pt x="1468" y="2974"/>
                  </a:cubicBezTo>
                  <a:cubicBezTo>
                    <a:pt x="1802" y="2140"/>
                    <a:pt x="2336" y="138"/>
                    <a:pt x="2035" y="5"/>
                  </a:cubicBezTo>
                  <a:cubicBezTo>
                    <a:pt x="2026" y="2"/>
                    <a:pt x="2017" y="1"/>
                    <a:pt x="20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6" name="Google Shape;2996;p25"/>
            <p:cNvSpPr/>
            <p:nvPr/>
          </p:nvSpPr>
          <p:spPr>
            <a:xfrm>
              <a:off x="5360675" y="1602425"/>
              <a:ext cx="30875" cy="104275"/>
            </a:xfrm>
            <a:custGeom>
              <a:rect b="b" l="l" r="r" t="t"/>
              <a:pathLst>
                <a:path extrusionOk="0" h="4171" w="1235">
                  <a:moveTo>
                    <a:pt x="601" y="0"/>
                  </a:moveTo>
                  <a:cubicBezTo>
                    <a:pt x="267" y="0"/>
                    <a:pt x="0" y="2135"/>
                    <a:pt x="0" y="3069"/>
                  </a:cubicBezTo>
                  <a:cubicBezTo>
                    <a:pt x="0" y="3970"/>
                    <a:pt x="267" y="4170"/>
                    <a:pt x="601" y="4170"/>
                  </a:cubicBezTo>
                  <a:cubicBezTo>
                    <a:pt x="934" y="4170"/>
                    <a:pt x="1234" y="3970"/>
                    <a:pt x="1234" y="3069"/>
                  </a:cubicBezTo>
                  <a:cubicBezTo>
                    <a:pt x="1234" y="213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7" name="Google Shape;2997;p25"/>
            <p:cNvSpPr/>
            <p:nvPr/>
          </p:nvSpPr>
          <p:spPr>
            <a:xfrm>
              <a:off x="5360675" y="1810900"/>
              <a:ext cx="30875" cy="99275"/>
            </a:xfrm>
            <a:custGeom>
              <a:rect b="b" l="l" r="r" t="t"/>
              <a:pathLst>
                <a:path extrusionOk="0" h="3971" w="1235">
                  <a:moveTo>
                    <a:pt x="601" y="1"/>
                  </a:moveTo>
                  <a:cubicBezTo>
                    <a:pt x="267" y="1"/>
                    <a:pt x="0" y="2035"/>
                    <a:pt x="0" y="2936"/>
                  </a:cubicBezTo>
                  <a:cubicBezTo>
                    <a:pt x="0" y="3803"/>
                    <a:pt x="267" y="3970"/>
                    <a:pt x="601" y="3970"/>
                  </a:cubicBezTo>
                  <a:cubicBezTo>
                    <a:pt x="934" y="3970"/>
                    <a:pt x="1234" y="3803"/>
                    <a:pt x="1234" y="2936"/>
                  </a:cubicBezTo>
                  <a:cubicBezTo>
                    <a:pt x="1234" y="2035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8" name="Google Shape;2998;p25"/>
            <p:cNvSpPr/>
            <p:nvPr/>
          </p:nvSpPr>
          <p:spPr>
            <a:xfrm>
              <a:off x="5494925" y="1577225"/>
              <a:ext cx="60075" cy="97425"/>
            </a:xfrm>
            <a:custGeom>
              <a:rect b="b" l="l" r="r" t="t"/>
              <a:pathLst>
                <a:path extrusionOk="0" h="3897" w="2403">
                  <a:moveTo>
                    <a:pt x="338" y="1"/>
                  </a:moveTo>
                  <a:cubicBezTo>
                    <a:pt x="325" y="1"/>
                    <a:pt x="312" y="3"/>
                    <a:pt x="301" y="8"/>
                  </a:cubicBezTo>
                  <a:cubicBezTo>
                    <a:pt x="1" y="108"/>
                    <a:pt x="568" y="2209"/>
                    <a:pt x="901" y="3043"/>
                  </a:cubicBezTo>
                  <a:cubicBezTo>
                    <a:pt x="1179" y="3699"/>
                    <a:pt x="1437" y="3897"/>
                    <a:pt x="1676" y="3897"/>
                  </a:cubicBezTo>
                  <a:cubicBezTo>
                    <a:pt x="1753" y="3897"/>
                    <a:pt x="1829" y="3876"/>
                    <a:pt x="1902" y="3844"/>
                  </a:cubicBezTo>
                  <a:cubicBezTo>
                    <a:pt x="2202" y="3710"/>
                    <a:pt x="2402" y="3443"/>
                    <a:pt x="2035" y="2576"/>
                  </a:cubicBezTo>
                  <a:cubicBezTo>
                    <a:pt x="1713" y="1771"/>
                    <a:pt x="707" y="1"/>
                    <a:pt x="3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9" name="Google Shape;2999;p25"/>
            <p:cNvSpPr/>
            <p:nvPr/>
          </p:nvSpPr>
          <p:spPr>
            <a:xfrm>
              <a:off x="5574150" y="1769100"/>
              <a:ext cx="59225" cy="94050"/>
            </a:xfrm>
            <a:custGeom>
              <a:rect b="b" l="l" r="r" t="t"/>
              <a:pathLst>
                <a:path extrusionOk="0" h="3762" w="2369">
                  <a:moveTo>
                    <a:pt x="360" y="1"/>
                  </a:moveTo>
                  <a:cubicBezTo>
                    <a:pt x="351" y="1"/>
                    <a:pt x="342" y="2"/>
                    <a:pt x="334" y="5"/>
                  </a:cubicBezTo>
                  <a:cubicBezTo>
                    <a:pt x="1" y="138"/>
                    <a:pt x="534" y="2140"/>
                    <a:pt x="868" y="2974"/>
                  </a:cubicBezTo>
                  <a:cubicBezTo>
                    <a:pt x="1143" y="3574"/>
                    <a:pt x="1381" y="3762"/>
                    <a:pt x="1623" y="3762"/>
                  </a:cubicBezTo>
                  <a:cubicBezTo>
                    <a:pt x="1704" y="3762"/>
                    <a:pt x="1785" y="3741"/>
                    <a:pt x="1869" y="3707"/>
                  </a:cubicBezTo>
                  <a:cubicBezTo>
                    <a:pt x="2169" y="3574"/>
                    <a:pt x="2369" y="3307"/>
                    <a:pt x="2002" y="2507"/>
                  </a:cubicBezTo>
                  <a:cubicBezTo>
                    <a:pt x="1678" y="1696"/>
                    <a:pt x="690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0" name="Google Shape;3000;p25"/>
            <p:cNvSpPr/>
            <p:nvPr/>
          </p:nvSpPr>
          <p:spPr>
            <a:xfrm>
              <a:off x="5604175" y="1504175"/>
              <a:ext cx="87575" cy="79025"/>
            </a:xfrm>
            <a:custGeom>
              <a:rect b="b" l="l" r="r" t="t"/>
              <a:pathLst>
                <a:path extrusionOk="0" h="3161" w="3503">
                  <a:moveTo>
                    <a:pt x="315" y="1"/>
                  </a:moveTo>
                  <a:cubicBezTo>
                    <a:pt x="280" y="1"/>
                    <a:pt x="252" y="9"/>
                    <a:pt x="234" y="28"/>
                  </a:cubicBezTo>
                  <a:cubicBezTo>
                    <a:pt x="0" y="294"/>
                    <a:pt x="1301" y="1996"/>
                    <a:pt x="1968" y="2629"/>
                  </a:cubicBezTo>
                  <a:cubicBezTo>
                    <a:pt x="2361" y="3022"/>
                    <a:pt x="2626" y="3160"/>
                    <a:pt x="2826" y="3160"/>
                  </a:cubicBezTo>
                  <a:cubicBezTo>
                    <a:pt x="2966" y="3160"/>
                    <a:pt x="3073" y="3093"/>
                    <a:pt x="3169" y="2996"/>
                  </a:cubicBezTo>
                  <a:cubicBezTo>
                    <a:pt x="3436" y="2763"/>
                    <a:pt x="3503" y="2429"/>
                    <a:pt x="2836" y="1762"/>
                  </a:cubicBezTo>
                  <a:cubicBezTo>
                    <a:pt x="2221" y="1178"/>
                    <a:pt x="730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1" name="Google Shape;3001;p25"/>
            <p:cNvSpPr/>
            <p:nvPr/>
          </p:nvSpPr>
          <p:spPr>
            <a:xfrm>
              <a:off x="5751775" y="1651750"/>
              <a:ext cx="84250" cy="75775"/>
            </a:xfrm>
            <a:custGeom>
              <a:rect b="b" l="l" r="r" t="t"/>
              <a:pathLst>
                <a:path extrusionOk="0" h="3031" w="3370">
                  <a:moveTo>
                    <a:pt x="319" y="0"/>
                  </a:moveTo>
                  <a:cubicBezTo>
                    <a:pt x="282" y="0"/>
                    <a:pt x="253" y="10"/>
                    <a:pt x="234" y="29"/>
                  </a:cubicBezTo>
                  <a:cubicBezTo>
                    <a:pt x="1" y="262"/>
                    <a:pt x="1235" y="1897"/>
                    <a:pt x="1869" y="2531"/>
                  </a:cubicBezTo>
                  <a:cubicBezTo>
                    <a:pt x="2237" y="2899"/>
                    <a:pt x="2492" y="3031"/>
                    <a:pt x="2688" y="3031"/>
                  </a:cubicBezTo>
                  <a:cubicBezTo>
                    <a:pt x="2829" y="3031"/>
                    <a:pt x="2938" y="2962"/>
                    <a:pt x="3036" y="2864"/>
                  </a:cubicBezTo>
                  <a:cubicBezTo>
                    <a:pt x="3270" y="2631"/>
                    <a:pt x="3370" y="2297"/>
                    <a:pt x="2736" y="1663"/>
                  </a:cubicBezTo>
                  <a:cubicBezTo>
                    <a:pt x="2155" y="1113"/>
                    <a:pt x="731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2" name="Google Shape;3002;p25"/>
            <p:cNvSpPr/>
            <p:nvPr/>
          </p:nvSpPr>
          <p:spPr>
            <a:xfrm>
              <a:off x="5678400" y="1395575"/>
              <a:ext cx="102600" cy="50875"/>
            </a:xfrm>
            <a:custGeom>
              <a:rect b="b" l="l" r="r" t="t"/>
              <a:pathLst>
                <a:path extrusionOk="0" h="2035" w="4104">
                  <a:moveTo>
                    <a:pt x="452" y="1"/>
                  </a:moveTo>
                  <a:cubicBezTo>
                    <a:pt x="278" y="1"/>
                    <a:pt x="162" y="31"/>
                    <a:pt x="134" y="102"/>
                  </a:cubicBezTo>
                  <a:cubicBezTo>
                    <a:pt x="0" y="402"/>
                    <a:pt x="1868" y="1470"/>
                    <a:pt x="2735" y="1836"/>
                  </a:cubicBezTo>
                  <a:cubicBezTo>
                    <a:pt x="3069" y="1977"/>
                    <a:pt x="3313" y="2035"/>
                    <a:pt x="3494" y="2035"/>
                  </a:cubicBezTo>
                  <a:cubicBezTo>
                    <a:pt x="3783" y="2035"/>
                    <a:pt x="3908" y="1888"/>
                    <a:pt x="3970" y="1703"/>
                  </a:cubicBezTo>
                  <a:cubicBezTo>
                    <a:pt x="4103" y="1369"/>
                    <a:pt x="4070" y="1069"/>
                    <a:pt x="3202" y="702"/>
                  </a:cubicBezTo>
                  <a:cubicBezTo>
                    <a:pt x="2520" y="413"/>
                    <a:pt x="1093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3" name="Google Shape;3003;p25"/>
            <p:cNvSpPr/>
            <p:nvPr/>
          </p:nvSpPr>
          <p:spPr>
            <a:xfrm>
              <a:off x="5871025" y="1475125"/>
              <a:ext cx="98425" cy="49300"/>
            </a:xfrm>
            <a:custGeom>
              <a:rect b="b" l="l" r="r" t="t"/>
              <a:pathLst>
                <a:path extrusionOk="0" h="1972" w="3937">
                  <a:moveTo>
                    <a:pt x="425" y="0"/>
                  </a:moveTo>
                  <a:cubicBezTo>
                    <a:pt x="267" y="0"/>
                    <a:pt x="162" y="27"/>
                    <a:pt x="134" y="89"/>
                  </a:cubicBezTo>
                  <a:cubicBezTo>
                    <a:pt x="1" y="422"/>
                    <a:pt x="1769" y="1456"/>
                    <a:pt x="2603" y="1790"/>
                  </a:cubicBezTo>
                  <a:cubicBezTo>
                    <a:pt x="2921" y="1917"/>
                    <a:pt x="3157" y="1972"/>
                    <a:pt x="3332" y="1972"/>
                  </a:cubicBezTo>
                  <a:cubicBezTo>
                    <a:pt x="3616" y="1972"/>
                    <a:pt x="3742" y="1829"/>
                    <a:pt x="3803" y="1623"/>
                  </a:cubicBezTo>
                  <a:cubicBezTo>
                    <a:pt x="3937" y="1323"/>
                    <a:pt x="3904" y="989"/>
                    <a:pt x="3070" y="656"/>
                  </a:cubicBezTo>
                  <a:cubicBezTo>
                    <a:pt x="2408" y="391"/>
                    <a:pt x="1032" y="0"/>
                    <a:pt x="4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4" name="Google Shape;3004;p25"/>
            <p:cNvSpPr/>
            <p:nvPr/>
          </p:nvSpPr>
          <p:spPr>
            <a:xfrm>
              <a:off x="5706750" y="1255500"/>
              <a:ext cx="104250" cy="30900"/>
            </a:xfrm>
            <a:custGeom>
              <a:rect b="b" l="l" r="r" t="t"/>
              <a:pathLst>
                <a:path extrusionOk="0" h="1236" w="4170">
                  <a:moveTo>
                    <a:pt x="3069" y="1"/>
                  </a:moveTo>
                  <a:cubicBezTo>
                    <a:pt x="2135" y="1"/>
                    <a:pt x="0" y="301"/>
                    <a:pt x="0" y="635"/>
                  </a:cubicBezTo>
                  <a:cubicBezTo>
                    <a:pt x="0" y="968"/>
                    <a:pt x="2135" y="1235"/>
                    <a:pt x="3069" y="1235"/>
                  </a:cubicBezTo>
                  <a:cubicBezTo>
                    <a:pt x="4003" y="1235"/>
                    <a:pt x="4170" y="968"/>
                    <a:pt x="4170" y="635"/>
                  </a:cubicBezTo>
                  <a:cubicBezTo>
                    <a:pt x="4170" y="301"/>
                    <a:pt x="4003" y="1"/>
                    <a:pt x="30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5" name="Google Shape;3005;p25"/>
            <p:cNvSpPr/>
            <p:nvPr/>
          </p:nvSpPr>
          <p:spPr>
            <a:xfrm>
              <a:off x="5915225" y="1255500"/>
              <a:ext cx="100100" cy="30900"/>
            </a:xfrm>
            <a:custGeom>
              <a:rect b="b" l="l" r="r" t="t"/>
              <a:pathLst>
                <a:path extrusionOk="0" h="1236" w="4004">
                  <a:moveTo>
                    <a:pt x="2936" y="1"/>
                  </a:moveTo>
                  <a:cubicBezTo>
                    <a:pt x="2035" y="1"/>
                    <a:pt x="1" y="301"/>
                    <a:pt x="1" y="635"/>
                  </a:cubicBezTo>
                  <a:cubicBezTo>
                    <a:pt x="1" y="968"/>
                    <a:pt x="2035" y="1235"/>
                    <a:pt x="2936" y="1235"/>
                  </a:cubicBezTo>
                  <a:cubicBezTo>
                    <a:pt x="3837" y="1235"/>
                    <a:pt x="4004" y="968"/>
                    <a:pt x="4004" y="635"/>
                  </a:cubicBezTo>
                  <a:cubicBezTo>
                    <a:pt x="4004" y="301"/>
                    <a:pt x="3837" y="1"/>
                    <a:pt x="29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6" name="Google Shape;3006;p25"/>
            <p:cNvSpPr/>
            <p:nvPr/>
          </p:nvSpPr>
          <p:spPr>
            <a:xfrm>
              <a:off x="5678400" y="1096275"/>
              <a:ext cx="102600" cy="50475"/>
            </a:xfrm>
            <a:custGeom>
              <a:rect b="b" l="l" r="r" t="t"/>
              <a:pathLst>
                <a:path extrusionOk="0" h="2019" w="4104">
                  <a:moveTo>
                    <a:pt x="3494" y="0"/>
                  </a:moveTo>
                  <a:cubicBezTo>
                    <a:pt x="3313" y="0"/>
                    <a:pt x="3069" y="58"/>
                    <a:pt x="2735" y="199"/>
                  </a:cubicBezTo>
                  <a:cubicBezTo>
                    <a:pt x="1868" y="532"/>
                    <a:pt x="0" y="1633"/>
                    <a:pt x="134" y="1933"/>
                  </a:cubicBezTo>
                  <a:cubicBezTo>
                    <a:pt x="160" y="1993"/>
                    <a:pt x="262" y="2018"/>
                    <a:pt x="416" y="2018"/>
                  </a:cubicBezTo>
                  <a:cubicBezTo>
                    <a:pt x="1039" y="2018"/>
                    <a:pt x="2507" y="1600"/>
                    <a:pt x="3202" y="1333"/>
                  </a:cubicBezTo>
                  <a:cubicBezTo>
                    <a:pt x="4070" y="966"/>
                    <a:pt x="4103" y="632"/>
                    <a:pt x="3970" y="332"/>
                  </a:cubicBezTo>
                  <a:cubicBezTo>
                    <a:pt x="3908" y="147"/>
                    <a:pt x="3783" y="0"/>
                    <a:pt x="3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7" name="Google Shape;3007;p25"/>
            <p:cNvSpPr/>
            <p:nvPr/>
          </p:nvSpPr>
          <p:spPr>
            <a:xfrm>
              <a:off x="5871025" y="1017875"/>
              <a:ext cx="98425" cy="49325"/>
            </a:xfrm>
            <a:custGeom>
              <a:rect b="b" l="l" r="r" t="t"/>
              <a:pathLst>
                <a:path extrusionOk="0" h="1973" w="3937">
                  <a:moveTo>
                    <a:pt x="3336" y="1"/>
                  </a:moveTo>
                  <a:cubicBezTo>
                    <a:pt x="3160" y="1"/>
                    <a:pt x="2923" y="58"/>
                    <a:pt x="2603" y="199"/>
                  </a:cubicBezTo>
                  <a:cubicBezTo>
                    <a:pt x="1769" y="533"/>
                    <a:pt x="1" y="1567"/>
                    <a:pt x="134" y="1867"/>
                  </a:cubicBezTo>
                  <a:cubicBezTo>
                    <a:pt x="164" y="1941"/>
                    <a:pt x="285" y="1973"/>
                    <a:pt x="464" y="1973"/>
                  </a:cubicBezTo>
                  <a:cubicBezTo>
                    <a:pt x="1089" y="1973"/>
                    <a:pt x="2422" y="1593"/>
                    <a:pt x="3070" y="1333"/>
                  </a:cubicBezTo>
                  <a:cubicBezTo>
                    <a:pt x="3904" y="966"/>
                    <a:pt x="3937" y="666"/>
                    <a:pt x="3803" y="333"/>
                  </a:cubicBezTo>
                  <a:cubicBezTo>
                    <a:pt x="3742" y="148"/>
                    <a:pt x="3617" y="1"/>
                    <a:pt x="33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8" name="Google Shape;3008;p25"/>
            <p:cNvSpPr/>
            <p:nvPr/>
          </p:nvSpPr>
          <p:spPr>
            <a:xfrm>
              <a:off x="5604175" y="959200"/>
              <a:ext cx="87575" cy="78525"/>
            </a:xfrm>
            <a:custGeom>
              <a:rect b="b" l="l" r="r" t="t"/>
              <a:pathLst>
                <a:path extrusionOk="0" h="3141" w="3503">
                  <a:moveTo>
                    <a:pt x="2805" y="1"/>
                  </a:moveTo>
                  <a:cubicBezTo>
                    <a:pt x="2608" y="1"/>
                    <a:pt x="2347" y="132"/>
                    <a:pt x="1968" y="511"/>
                  </a:cubicBezTo>
                  <a:cubicBezTo>
                    <a:pt x="1301" y="1178"/>
                    <a:pt x="0" y="2880"/>
                    <a:pt x="234" y="3113"/>
                  </a:cubicBezTo>
                  <a:cubicBezTo>
                    <a:pt x="253" y="3132"/>
                    <a:pt x="281" y="3141"/>
                    <a:pt x="318" y="3141"/>
                  </a:cubicBezTo>
                  <a:cubicBezTo>
                    <a:pt x="735" y="3141"/>
                    <a:pt x="2222" y="1992"/>
                    <a:pt x="2836" y="1379"/>
                  </a:cubicBezTo>
                  <a:cubicBezTo>
                    <a:pt x="3503" y="711"/>
                    <a:pt x="3436" y="411"/>
                    <a:pt x="3169" y="178"/>
                  </a:cubicBezTo>
                  <a:cubicBezTo>
                    <a:pt x="3069" y="77"/>
                    <a:pt x="2955" y="1"/>
                    <a:pt x="28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9" name="Google Shape;3009;p25"/>
            <p:cNvSpPr/>
            <p:nvPr/>
          </p:nvSpPr>
          <p:spPr>
            <a:xfrm>
              <a:off x="5751775" y="814875"/>
              <a:ext cx="84250" cy="75475"/>
            </a:xfrm>
            <a:custGeom>
              <a:rect b="b" l="l" r="r" t="t"/>
              <a:pathLst>
                <a:path extrusionOk="0" h="3019" w="3370">
                  <a:moveTo>
                    <a:pt x="2667" y="0"/>
                  </a:moveTo>
                  <a:cubicBezTo>
                    <a:pt x="2474" y="0"/>
                    <a:pt x="2224" y="125"/>
                    <a:pt x="1869" y="480"/>
                  </a:cubicBezTo>
                  <a:cubicBezTo>
                    <a:pt x="1235" y="1114"/>
                    <a:pt x="1" y="2748"/>
                    <a:pt x="234" y="2982"/>
                  </a:cubicBezTo>
                  <a:cubicBezTo>
                    <a:pt x="256" y="3007"/>
                    <a:pt x="290" y="3018"/>
                    <a:pt x="334" y="3018"/>
                  </a:cubicBezTo>
                  <a:cubicBezTo>
                    <a:pt x="763" y="3018"/>
                    <a:pt x="2161" y="1922"/>
                    <a:pt x="2736" y="1347"/>
                  </a:cubicBezTo>
                  <a:cubicBezTo>
                    <a:pt x="3370" y="714"/>
                    <a:pt x="3270" y="413"/>
                    <a:pt x="3036" y="180"/>
                  </a:cubicBezTo>
                  <a:cubicBezTo>
                    <a:pt x="2933" y="77"/>
                    <a:pt x="2818" y="0"/>
                    <a:pt x="2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0" name="Google Shape;3010;p25"/>
            <p:cNvSpPr/>
            <p:nvPr/>
          </p:nvSpPr>
          <p:spPr>
            <a:xfrm>
              <a:off x="5494925" y="867925"/>
              <a:ext cx="60075" cy="97575"/>
            </a:xfrm>
            <a:custGeom>
              <a:rect b="b" l="l" r="r" t="t"/>
              <a:pathLst>
                <a:path extrusionOk="0" h="3903" w="2403">
                  <a:moveTo>
                    <a:pt x="1659" y="1"/>
                  </a:moveTo>
                  <a:cubicBezTo>
                    <a:pt x="1424" y="1"/>
                    <a:pt x="1172" y="187"/>
                    <a:pt x="901" y="827"/>
                  </a:cubicBezTo>
                  <a:cubicBezTo>
                    <a:pt x="568" y="1694"/>
                    <a:pt x="1" y="3762"/>
                    <a:pt x="301" y="3895"/>
                  </a:cubicBezTo>
                  <a:cubicBezTo>
                    <a:pt x="312" y="3900"/>
                    <a:pt x="325" y="3902"/>
                    <a:pt x="338" y="3902"/>
                  </a:cubicBezTo>
                  <a:cubicBezTo>
                    <a:pt x="707" y="3902"/>
                    <a:pt x="1713" y="2131"/>
                    <a:pt x="2035" y="1294"/>
                  </a:cubicBezTo>
                  <a:cubicBezTo>
                    <a:pt x="2402" y="460"/>
                    <a:pt x="2202" y="193"/>
                    <a:pt x="1902" y="59"/>
                  </a:cubicBezTo>
                  <a:cubicBezTo>
                    <a:pt x="1823" y="24"/>
                    <a:pt x="1742" y="1"/>
                    <a:pt x="16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1" name="Google Shape;3011;p25"/>
            <p:cNvSpPr/>
            <p:nvPr/>
          </p:nvSpPr>
          <p:spPr>
            <a:xfrm>
              <a:off x="5574150" y="679450"/>
              <a:ext cx="59225" cy="93425"/>
            </a:xfrm>
            <a:custGeom>
              <a:rect b="b" l="l" r="r" t="t"/>
              <a:pathLst>
                <a:path extrusionOk="0" h="3737" w="2369">
                  <a:moveTo>
                    <a:pt x="1608" y="1"/>
                  </a:moveTo>
                  <a:cubicBezTo>
                    <a:pt x="1371" y="1"/>
                    <a:pt x="1137" y="181"/>
                    <a:pt x="868" y="794"/>
                  </a:cubicBezTo>
                  <a:cubicBezTo>
                    <a:pt x="534" y="1627"/>
                    <a:pt x="1" y="3596"/>
                    <a:pt x="334" y="3729"/>
                  </a:cubicBezTo>
                  <a:cubicBezTo>
                    <a:pt x="345" y="3734"/>
                    <a:pt x="357" y="3736"/>
                    <a:pt x="369" y="3736"/>
                  </a:cubicBezTo>
                  <a:cubicBezTo>
                    <a:pt x="708" y="3736"/>
                    <a:pt x="1680" y="2064"/>
                    <a:pt x="2002" y="1261"/>
                  </a:cubicBezTo>
                  <a:cubicBezTo>
                    <a:pt x="2369" y="427"/>
                    <a:pt x="2169" y="193"/>
                    <a:pt x="1869" y="60"/>
                  </a:cubicBezTo>
                  <a:cubicBezTo>
                    <a:pt x="1780" y="24"/>
                    <a:pt x="1694" y="1"/>
                    <a:pt x="1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5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12" name="Google Shape;3012;p25"/>
          <p:cNvGrpSpPr/>
          <p:nvPr/>
        </p:nvGrpSpPr>
        <p:grpSpPr>
          <a:xfrm flipH="1">
            <a:off x="6227895" y="3661852"/>
            <a:ext cx="2127484" cy="1645091"/>
            <a:chOff x="489925" y="2561550"/>
            <a:chExt cx="1889250" cy="1460875"/>
          </a:xfrm>
        </p:grpSpPr>
        <p:sp>
          <p:nvSpPr>
            <p:cNvPr id="3013" name="Google Shape;3013;p25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4" name="Google Shape;3014;p25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5" name="Google Shape;3015;p25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6" name="Google Shape;3016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7" name="Google Shape;3017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8" name="Google Shape;3018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9" name="Google Shape;3019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0" name="Google Shape;3020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1" name="Google Shape;3021;p25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2" name="Google Shape;3022;p2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3" name="Google Shape;3023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4" name="Google Shape;3024;p2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25" name="Google Shape;3025;p25"/>
          <p:cNvGrpSpPr/>
          <p:nvPr/>
        </p:nvGrpSpPr>
        <p:grpSpPr>
          <a:xfrm>
            <a:off x="329490" y="351066"/>
            <a:ext cx="1528079" cy="1021775"/>
            <a:chOff x="489925" y="2700450"/>
            <a:chExt cx="1091875" cy="730100"/>
          </a:xfrm>
        </p:grpSpPr>
        <p:sp>
          <p:nvSpPr>
            <p:cNvPr id="3026" name="Google Shape;3026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7" name="Google Shape;3027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8" name="Google Shape;3028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9" name="Google Shape;3029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0" name="Google Shape;3030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1" name="Google Shape;3031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32" name="Google Shape;3032;p25"/>
          <p:cNvGrpSpPr/>
          <p:nvPr/>
        </p:nvGrpSpPr>
        <p:grpSpPr>
          <a:xfrm>
            <a:off x="6772215" y="351066"/>
            <a:ext cx="2644005" cy="1296217"/>
            <a:chOff x="489925" y="2700450"/>
            <a:chExt cx="1889250" cy="926200"/>
          </a:xfrm>
        </p:grpSpPr>
        <p:sp>
          <p:nvSpPr>
            <p:cNvPr id="3033" name="Google Shape;3033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4" name="Google Shape;3034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5" name="Google Shape;3035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6" name="Google Shape;3036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7" name="Google Shape;3037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8" name="Google Shape;3038;p2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9" name="Google Shape;3039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0" name="Google Shape;3040;p2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41" name="Google Shape;3041;p25"/>
          <p:cNvGrpSpPr/>
          <p:nvPr/>
        </p:nvGrpSpPr>
        <p:grpSpPr>
          <a:xfrm rot="5400000">
            <a:off x="4042915" y="2288466"/>
            <a:ext cx="2644005" cy="1296217"/>
            <a:chOff x="489925" y="2700450"/>
            <a:chExt cx="1889250" cy="926200"/>
          </a:xfrm>
        </p:grpSpPr>
        <p:sp>
          <p:nvSpPr>
            <p:cNvPr id="3042" name="Google Shape;3042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3" name="Google Shape;3043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4" name="Google Shape;3044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5" name="Google Shape;3045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6" name="Google Shape;3046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7" name="Google Shape;3047;p2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8" name="Google Shape;3048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9" name="Google Shape;3049;p2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50" name="Google Shape;3050;p25"/>
          <p:cNvGrpSpPr/>
          <p:nvPr/>
        </p:nvGrpSpPr>
        <p:grpSpPr>
          <a:xfrm>
            <a:off x="2836090" y="4161991"/>
            <a:ext cx="2644005" cy="1296217"/>
            <a:chOff x="489925" y="2700450"/>
            <a:chExt cx="1889250" cy="926200"/>
          </a:xfrm>
        </p:grpSpPr>
        <p:sp>
          <p:nvSpPr>
            <p:cNvPr id="3051" name="Google Shape;3051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2" name="Google Shape;3052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3" name="Google Shape;3053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4" name="Google Shape;3054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5" name="Google Shape;3055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6" name="Google Shape;3056;p2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7" name="Google Shape;3057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8" name="Google Shape;3058;p2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59" name="Google Shape;3059;p25"/>
          <p:cNvSpPr txBox="1"/>
          <p:nvPr>
            <p:ph idx="2" type="subTitle"/>
          </p:nvPr>
        </p:nvSpPr>
        <p:spPr>
          <a:xfrm>
            <a:off x="938975" y="2003845"/>
            <a:ext cx="3869400" cy="42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060" name="Google Shape;3060;p25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061" name="Google Shape;3061;p25"/>
          <p:cNvSpPr txBox="1"/>
          <p:nvPr>
            <p:ph idx="3" type="subTitle"/>
          </p:nvPr>
        </p:nvSpPr>
        <p:spPr>
          <a:xfrm>
            <a:off x="938975" y="3234645"/>
            <a:ext cx="3869400" cy="42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062" name="Google Shape;3062;p25"/>
          <p:cNvSpPr txBox="1"/>
          <p:nvPr>
            <p:ph idx="4" type="subTitle"/>
          </p:nvPr>
        </p:nvSpPr>
        <p:spPr>
          <a:xfrm>
            <a:off x="938975" y="2475725"/>
            <a:ext cx="36507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●"/>
              <a:defRPr sz="1400">
                <a:solidFill>
                  <a:schemeClr val="hlink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9pPr>
          </a:lstStyle>
          <a:p/>
        </p:txBody>
      </p:sp>
      <p:sp>
        <p:nvSpPr>
          <p:cNvPr id="3063" name="Google Shape;3063;p25"/>
          <p:cNvSpPr txBox="1"/>
          <p:nvPr>
            <p:ph idx="5" type="subTitle"/>
          </p:nvPr>
        </p:nvSpPr>
        <p:spPr>
          <a:xfrm>
            <a:off x="938975" y="3706525"/>
            <a:ext cx="39534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●"/>
              <a:defRPr sz="1400">
                <a:solidFill>
                  <a:schemeClr val="hlink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9pPr>
          </a:lstStyle>
          <a:p/>
        </p:txBody>
      </p:sp>
      <p:grpSp>
        <p:nvGrpSpPr>
          <p:cNvPr id="3064" name="Google Shape;3064;p25"/>
          <p:cNvGrpSpPr/>
          <p:nvPr/>
        </p:nvGrpSpPr>
        <p:grpSpPr>
          <a:xfrm>
            <a:off x="87115" y="4393491"/>
            <a:ext cx="2644005" cy="1296217"/>
            <a:chOff x="489925" y="2700450"/>
            <a:chExt cx="1889250" cy="926200"/>
          </a:xfrm>
        </p:grpSpPr>
        <p:sp>
          <p:nvSpPr>
            <p:cNvPr id="3065" name="Google Shape;3065;p2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6" name="Google Shape;3066;p2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7" name="Google Shape;3067;p2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8" name="Google Shape;3068;p2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9" name="Google Shape;3069;p2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0" name="Google Shape;3070;p2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1" name="Google Shape;3071;p2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2" name="Google Shape;3072;p2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3">
  <p:cSld name="CUSTOM">
    <p:spTree>
      <p:nvGrpSpPr>
        <p:cNvPr id="3073" name="Shape 3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Google Shape;3074;p26"/>
          <p:cNvSpPr txBox="1"/>
          <p:nvPr>
            <p:ph idx="1" type="subTitle"/>
          </p:nvPr>
        </p:nvSpPr>
        <p:spPr>
          <a:xfrm>
            <a:off x="938975" y="1612495"/>
            <a:ext cx="3869400" cy="42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075" name="Google Shape;3075;p26"/>
          <p:cNvSpPr txBox="1"/>
          <p:nvPr>
            <p:ph idx="2" type="subTitle"/>
          </p:nvPr>
        </p:nvSpPr>
        <p:spPr>
          <a:xfrm>
            <a:off x="938975" y="2084375"/>
            <a:ext cx="36507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Quicksand"/>
              <a:buChar char="●"/>
              <a:defRPr sz="1400">
                <a:solidFill>
                  <a:schemeClr val="hlink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1400"/>
              <a:buFont typeface="Quicksand"/>
              <a:buChar char="■"/>
              <a:defRPr/>
            </a:lvl9pPr>
          </a:lstStyle>
          <a:p/>
        </p:txBody>
      </p:sp>
      <p:sp>
        <p:nvSpPr>
          <p:cNvPr id="3076" name="Google Shape;3076;p26"/>
          <p:cNvSpPr txBox="1"/>
          <p:nvPr>
            <p:ph idx="3" type="subTitle"/>
          </p:nvPr>
        </p:nvSpPr>
        <p:spPr>
          <a:xfrm>
            <a:off x="938975" y="2738920"/>
            <a:ext cx="3869400" cy="42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077" name="Google Shape;3077;p26"/>
          <p:cNvSpPr txBox="1"/>
          <p:nvPr>
            <p:ph idx="4" type="subTitle"/>
          </p:nvPr>
        </p:nvSpPr>
        <p:spPr>
          <a:xfrm>
            <a:off x="938975" y="3210800"/>
            <a:ext cx="39534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400">
                <a:solidFill>
                  <a:schemeClr val="hlink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  <p:grpSp>
        <p:nvGrpSpPr>
          <p:cNvPr id="3078" name="Google Shape;3078;p26"/>
          <p:cNvGrpSpPr/>
          <p:nvPr/>
        </p:nvGrpSpPr>
        <p:grpSpPr>
          <a:xfrm>
            <a:off x="6222490" y="2050032"/>
            <a:ext cx="2012811" cy="2011513"/>
            <a:chOff x="3181600" y="631725"/>
            <a:chExt cx="1279275" cy="1278450"/>
          </a:xfrm>
        </p:grpSpPr>
        <p:sp>
          <p:nvSpPr>
            <p:cNvPr id="3079" name="Google Shape;3079;p26"/>
            <p:cNvSpPr/>
            <p:nvPr/>
          </p:nvSpPr>
          <p:spPr>
            <a:xfrm>
              <a:off x="3835400" y="13930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37" y="0"/>
                  </a:moveTo>
                  <a:cubicBezTo>
                    <a:pt x="425" y="0"/>
                    <a:pt x="413" y="1"/>
                    <a:pt x="401" y="4"/>
                  </a:cubicBezTo>
                  <a:cubicBezTo>
                    <a:pt x="68" y="70"/>
                    <a:pt x="1" y="1071"/>
                    <a:pt x="68" y="1471"/>
                  </a:cubicBezTo>
                  <a:cubicBezTo>
                    <a:pt x="143" y="1772"/>
                    <a:pt x="312" y="1865"/>
                    <a:pt x="532" y="1865"/>
                  </a:cubicBezTo>
                  <a:cubicBezTo>
                    <a:pt x="605" y="1865"/>
                    <a:pt x="685" y="1855"/>
                    <a:pt x="768" y="1838"/>
                  </a:cubicBezTo>
                  <a:cubicBezTo>
                    <a:pt x="1102" y="1772"/>
                    <a:pt x="1369" y="1638"/>
                    <a:pt x="1268" y="1238"/>
                  </a:cubicBezTo>
                  <a:cubicBezTo>
                    <a:pt x="1204" y="852"/>
                    <a:pt x="767" y="0"/>
                    <a:pt x="4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0" name="Google Shape;3080;p26"/>
            <p:cNvSpPr/>
            <p:nvPr/>
          </p:nvSpPr>
          <p:spPr>
            <a:xfrm>
              <a:off x="3852925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71" y="0"/>
                  </a:moveTo>
                  <a:cubicBezTo>
                    <a:pt x="459" y="0"/>
                    <a:pt x="446" y="2"/>
                    <a:pt x="434" y="4"/>
                  </a:cubicBezTo>
                  <a:cubicBezTo>
                    <a:pt x="100" y="71"/>
                    <a:pt x="0" y="1038"/>
                    <a:pt x="100" y="1472"/>
                  </a:cubicBezTo>
                  <a:cubicBezTo>
                    <a:pt x="151" y="1772"/>
                    <a:pt x="332" y="1866"/>
                    <a:pt x="560" y="1866"/>
                  </a:cubicBezTo>
                  <a:cubicBezTo>
                    <a:pt x="636" y="1866"/>
                    <a:pt x="718" y="1855"/>
                    <a:pt x="801" y="1839"/>
                  </a:cubicBezTo>
                  <a:cubicBezTo>
                    <a:pt x="1135" y="1772"/>
                    <a:pt x="1368" y="1639"/>
                    <a:pt x="1301" y="1205"/>
                  </a:cubicBezTo>
                  <a:cubicBezTo>
                    <a:pt x="1237" y="819"/>
                    <a:pt x="801" y="0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1" name="Google Shape;3081;p26"/>
            <p:cNvSpPr/>
            <p:nvPr/>
          </p:nvSpPr>
          <p:spPr>
            <a:xfrm>
              <a:off x="3871275" y="1575650"/>
              <a:ext cx="34200" cy="46775"/>
            </a:xfrm>
            <a:custGeom>
              <a:rect b="b" l="l" r="r" t="t"/>
              <a:pathLst>
                <a:path extrusionOk="0" h="1871" w="1368">
                  <a:moveTo>
                    <a:pt x="470" y="0"/>
                  </a:moveTo>
                  <a:cubicBezTo>
                    <a:pt x="458" y="0"/>
                    <a:pt x="446" y="2"/>
                    <a:pt x="434" y="4"/>
                  </a:cubicBezTo>
                  <a:cubicBezTo>
                    <a:pt x="100" y="71"/>
                    <a:pt x="0" y="1071"/>
                    <a:pt x="100" y="1472"/>
                  </a:cubicBezTo>
                  <a:cubicBezTo>
                    <a:pt x="148" y="1783"/>
                    <a:pt x="317" y="1871"/>
                    <a:pt x="531" y="1871"/>
                  </a:cubicBezTo>
                  <a:cubicBezTo>
                    <a:pt x="616" y="1871"/>
                    <a:pt x="707" y="1857"/>
                    <a:pt x="801" y="1839"/>
                  </a:cubicBezTo>
                  <a:cubicBezTo>
                    <a:pt x="1134" y="1772"/>
                    <a:pt x="1368" y="1638"/>
                    <a:pt x="1301" y="1238"/>
                  </a:cubicBezTo>
                  <a:cubicBezTo>
                    <a:pt x="1205" y="852"/>
                    <a:pt x="798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2" name="Google Shape;3082;p26"/>
            <p:cNvSpPr/>
            <p:nvPr/>
          </p:nvSpPr>
          <p:spPr>
            <a:xfrm>
              <a:off x="3889625" y="1667375"/>
              <a:ext cx="34200" cy="46675"/>
            </a:xfrm>
            <a:custGeom>
              <a:rect b="b" l="l" r="r" t="t"/>
              <a:pathLst>
                <a:path extrusionOk="0" h="1867" w="1368">
                  <a:moveTo>
                    <a:pt x="438" y="1"/>
                  </a:moveTo>
                  <a:cubicBezTo>
                    <a:pt x="425" y="1"/>
                    <a:pt x="413" y="2"/>
                    <a:pt x="400" y="4"/>
                  </a:cubicBezTo>
                  <a:cubicBezTo>
                    <a:pt x="100" y="71"/>
                    <a:pt x="0" y="1072"/>
                    <a:pt x="67" y="1472"/>
                  </a:cubicBezTo>
                  <a:cubicBezTo>
                    <a:pt x="142" y="1772"/>
                    <a:pt x="311" y="1866"/>
                    <a:pt x="531" y="1866"/>
                  </a:cubicBezTo>
                  <a:cubicBezTo>
                    <a:pt x="605" y="1866"/>
                    <a:pt x="684" y="1856"/>
                    <a:pt x="767" y="1839"/>
                  </a:cubicBezTo>
                  <a:cubicBezTo>
                    <a:pt x="1101" y="1772"/>
                    <a:pt x="1368" y="1639"/>
                    <a:pt x="1301" y="1238"/>
                  </a:cubicBezTo>
                  <a:cubicBezTo>
                    <a:pt x="1205" y="821"/>
                    <a:pt x="768" y="1"/>
                    <a:pt x="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3" name="Google Shape;3083;p26"/>
            <p:cNvSpPr/>
            <p:nvPr/>
          </p:nvSpPr>
          <p:spPr>
            <a:xfrm>
              <a:off x="3905450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567" y="0"/>
                  </a:moveTo>
                  <a:cubicBezTo>
                    <a:pt x="545" y="0"/>
                    <a:pt x="523" y="2"/>
                    <a:pt x="501" y="7"/>
                  </a:cubicBezTo>
                  <a:cubicBezTo>
                    <a:pt x="168" y="73"/>
                    <a:pt x="1" y="640"/>
                    <a:pt x="68" y="874"/>
                  </a:cubicBezTo>
                  <a:cubicBezTo>
                    <a:pt x="87" y="1012"/>
                    <a:pt x="188" y="1056"/>
                    <a:pt x="336" y="1056"/>
                  </a:cubicBezTo>
                  <a:cubicBezTo>
                    <a:pt x="439" y="1056"/>
                    <a:pt x="564" y="1035"/>
                    <a:pt x="701" y="1007"/>
                  </a:cubicBezTo>
                  <a:cubicBezTo>
                    <a:pt x="1035" y="941"/>
                    <a:pt x="1302" y="840"/>
                    <a:pt x="1268" y="640"/>
                  </a:cubicBezTo>
                  <a:cubicBezTo>
                    <a:pt x="1206" y="422"/>
                    <a:pt x="882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4" name="Google Shape;3084;p26"/>
            <p:cNvSpPr/>
            <p:nvPr/>
          </p:nvSpPr>
          <p:spPr>
            <a:xfrm>
              <a:off x="3882950" y="1373800"/>
              <a:ext cx="45050" cy="43825"/>
            </a:xfrm>
            <a:custGeom>
              <a:rect b="b" l="l" r="r" t="t"/>
              <a:pathLst>
                <a:path extrusionOk="0" h="1753" w="1802">
                  <a:moveTo>
                    <a:pt x="429" y="1"/>
                  </a:moveTo>
                  <a:cubicBezTo>
                    <a:pt x="379" y="1"/>
                    <a:pt x="336" y="13"/>
                    <a:pt x="300" y="39"/>
                  </a:cubicBezTo>
                  <a:cubicBezTo>
                    <a:pt x="0" y="239"/>
                    <a:pt x="300" y="1173"/>
                    <a:pt x="534" y="1507"/>
                  </a:cubicBezTo>
                  <a:cubicBezTo>
                    <a:pt x="647" y="1685"/>
                    <a:pt x="769" y="1753"/>
                    <a:pt x="898" y="1753"/>
                  </a:cubicBezTo>
                  <a:cubicBezTo>
                    <a:pt x="1034" y="1753"/>
                    <a:pt x="1180" y="1676"/>
                    <a:pt x="1335" y="1573"/>
                  </a:cubicBezTo>
                  <a:cubicBezTo>
                    <a:pt x="1601" y="1407"/>
                    <a:pt x="1802" y="1173"/>
                    <a:pt x="1568" y="839"/>
                  </a:cubicBezTo>
                  <a:cubicBezTo>
                    <a:pt x="1365" y="521"/>
                    <a:pt x="760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5" name="Google Shape;3085;p26"/>
            <p:cNvSpPr/>
            <p:nvPr/>
          </p:nvSpPr>
          <p:spPr>
            <a:xfrm>
              <a:off x="39354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396" y="1"/>
                  </a:moveTo>
                  <a:cubicBezTo>
                    <a:pt x="346" y="1"/>
                    <a:pt x="303" y="13"/>
                    <a:pt x="268" y="39"/>
                  </a:cubicBezTo>
                  <a:cubicBezTo>
                    <a:pt x="1" y="206"/>
                    <a:pt x="301" y="1173"/>
                    <a:pt x="534" y="1507"/>
                  </a:cubicBezTo>
                  <a:cubicBezTo>
                    <a:pt x="632" y="1685"/>
                    <a:pt x="752" y="1753"/>
                    <a:pt x="881" y="1753"/>
                  </a:cubicBezTo>
                  <a:cubicBezTo>
                    <a:pt x="1018" y="1753"/>
                    <a:pt x="1164" y="1677"/>
                    <a:pt x="1302" y="1574"/>
                  </a:cubicBezTo>
                  <a:cubicBezTo>
                    <a:pt x="1569" y="1407"/>
                    <a:pt x="1769" y="1173"/>
                    <a:pt x="1535" y="840"/>
                  </a:cubicBezTo>
                  <a:cubicBezTo>
                    <a:pt x="1332" y="521"/>
                    <a:pt x="727" y="1"/>
                    <a:pt x="3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6" name="Google Shape;3086;p26"/>
            <p:cNvSpPr/>
            <p:nvPr/>
          </p:nvSpPr>
          <p:spPr>
            <a:xfrm>
              <a:off x="39871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406" y="0"/>
                  </a:moveTo>
                  <a:cubicBezTo>
                    <a:pt x="354" y="0"/>
                    <a:pt x="307" y="12"/>
                    <a:pt x="268" y="38"/>
                  </a:cubicBezTo>
                  <a:cubicBezTo>
                    <a:pt x="1" y="205"/>
                    <a:pt x="301" y="1172"/>
                    <a:pt x="535" y="1506"/>
                  </a:cubicBezTo>
                  <a:cubicBezTo>
                    <a:pt x="651" y="1673"/>
                    <a:pt x="776" y="1740"/>
                    <a:pt x="906" y="1740"/>
                  </a:cubicBezTo>
                  <a:cubicBezTo>
                    <a:pt x="1035" y="1740"/>
                    <a:pt x="1168" y="1673"/>
                    <a:pt x="1302" y="1573"/>
                  </a:cubicBezTo>
                  <a:cubicBezTo>
                    <a:pt x="1602" y="1406"/>
                    <a:pt x="1769" y="1172"/>
                    <a:pt x="1535" y="839"/>
                  </a:cubicBezTo>
                  <a:cubicBezTo>
                    <a:pt x="1333" y="520"/>
                    <a:pt x="752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7" name="Google Shape;3087;p26"/>
            <p:cNvSpPr/>
            <p:nvPr/>
          </p:nvSpPr>
          <p:spPr>
            <a:xfrm>
              <a:off x="4038900" y="1606475"/>
              <a:ext cx="44200" cy="43500"/>
            </a:xfrm>
            <a:custGeom>
              <a:rect b="b" l="l" r="r" t="t"/>
              <a:pathLst>
                <a:path extrusionOk="0" h="1740" w="1768">
                  <a:moveTo>
                    <a:pt x="406" y="0"/>
                  </a:moveTo>
                  <a:cubicBezTo>
                    <a:pt x="353" y="0"/>
                    <a:pt x="306" y="12"/>
                    <a:pt x="267" y="39"/>
                  </a:cubicBezTo>
                  <a:cubicBezTo>
                    <a:pt x="0" y="205"/>
                    <a:pt x="300" y="1173"/>
                    <a:pt x="534" y="1506"/>
                  </a:cubicBezTo>
                  <a:cubicBezTo>
                    <a:pt x="651" y="1673"/>
                    <a:pt x="776" y="1740"/>
                    <a:pt x="905" y="1740"/>
                  </a:cubicBezTo>
                  <a:cubicBezTo>
                    <a:pt x="1034" y="1740"/>
                    <a:pt x="1168" y="1673"/>
                    <a:pt x="1301" y="1573"/>
                  </a:cubicBezTo>
                  <a:cubicBezTo>
                    <a:pt x="1601" y="1406"/>
                    <a:pt x="1768" y="1173"/>
                    <a:pt x="1534" y="839"/>
                  </a:cubicBezTo>
                  <a:cubicBezTo>
                    <a:pt x="1332" y="520"/>
                    <a:pt x="751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8" name="Google Shape;3088;p26"/>
            <p:cNvSpPr/>
            <p:nvPr/>
          </p:nvSpPr>
          <p:spPr>
            <a:xfrm>
              <a:off x="4090600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504" y="0"/>
                  </a:moveTo>
                  <a:cubicBezTo>
                    <a:pt x="419" y="0"/>
                    <a:pt x="338" y="20"/>
                    <a:pt x="267" y="67"/>
                  </a:cubicBezTo>
                  <a:cubicBezTo>
                    <a:pt x="0" y="234"/>
                    <a:pt x="67" y="834"/>
                    <a:pt x="200" y="1034"/>
                  </a:cubicBezTo>
                  <a:cubicBezTo>
                    <a:pt x="248" y="1106"/>
                    <a:pt x="309" y="1135"/>
                    <a:pt x="380" y="1135"/>
                  </a:cubicBezTo>
                  <a:cubicBezTo>
                    <a:pt x="509" y="1135"/>
                    <a:pt x="675" y="1041"/>
                    <a:pt x="867" y="934"/>
                  </a:cubicBezTo>
                  <a:cubicBezTo>
                    <a:pt x="1134" y="734"/>
                    <a:pt x="1334" y="534"/>
                    <a:pt x="1201" y="334"/>
                  </a:cubicBezTo>
                  <a:cubicBezTo>
                    <a:pt x="1099" y="206"/>
                    <a:pt x="782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9" name="Google Shape;3089;p26"/>
            <p:cNvSpPr/>
            <p:nvPr/>
          </p:nvSpPr>
          <p:spPr>
            <a:xfrm>
              <a:off x="3743675" y="1193875"/>
              <a:ext cx="155150" cy="154475"/>
            </a:xfrm>
            <a:custGeom>
              <a:rect b="b" l="l" r="r" t="t"/>
              <a:pathLst>
                <a:path extrusionOk="0" h="6179" w="6206">
                  <a:moveTo>
                    <a:pt x="3103" y="598"/>
                  </a:moveTo>
                  <a:cubicBezTo>
                    <a:pt x="3170" y="798"/>
                    <a:pt x="3303" y="1031"/>
                    <a:pt x="3503" y="1065"/>
                  </a:cubicBezTo>
                  <a:cubicBezTo>
                    <a:pt x="3524" y="1068"/>
                    <a:pt x="3544" y="1070"/>
                    <a:pt x="3565" y="1070"/>
                  </a:cubicBezTo>
                  <a:cubicBezTo>
                    <a:pt x="3744" y="1070"/>
                    <a:pt x="3921" y="944"/>
                    <a:pt x="4070" y="765"/>
                  </a:cubicBezTo>
                  <a:lnTo>
                    <a:pt x="4070" y="765"/>
                  </a:lnTo>
                  <a:cubicBezTo>
                    <a:pt x="4037" y="998"/>
                    <a:pt x="4070" y="1265"/>
                    <a:pt x="4237" y="1365"/>
                  </a:cubicBezTo>
                  <a:cubicBezTo>
                    <a:pt x="4321" y="1407"/>
                    <a:pt x="4410" y="1425"/>
                    <a:pt x="4501" y="1425"/>
                  </a:cubicBezTo>
                  <a:cubicBezTo>
                    <a:pt x="4627" y="1425"/>
                    <a:pt x="4754" y="1390"/>
                    <a:pt x="4871" y="1332"/>
                  </a:cubicBezTo>
                  <a:lnTo>
                    <a:pt x="4871" y="1332"/>
                  </a:lnTo>
                  <a:cubicBezTo>
                    <a:pt x="4771" y="1532"/>
                    <a:pt x="4704" y="1765"/>
                    <a:pt x="4837" y="1932"/>
                  </a:cubicBezTo>
                  <a:cubicBezTo>
                    <a:pt x="4921" y="2071"/>
                    <a:pt x="5120" y="2141"/>
                    <a:pt x="5300" y="2141"/>
                  </a:cubicBezTo>
                  <a:cubicBezTo>
                    <a:pt x="5336" y="2141"/>
                    <a:pt x="5371" y="2138"/>
                    <a:pt x="5404" y="2132"/>
                  </a:cubicBezTo>
                  <a:lnTo>
                    <a:pt x="5404" y="2132"/>
                  </a:lnTo>
                  <a:cubicBezTo>
                    <a:pt x="5238" y="2266"/>
                    <a:pt x="5104" y="2499"/>
                    <a:pt x="5138" y="2699"/>
                  </a:cubicBezTo>
                  <a:cubicBezTo>
                    <a:pt x="5171" y="2899"/>
                    <a:pt x="5404" y="3033"/>
                    <a:pt x="5605" y="3100"/>
                  </a:cubicBezTo>
                  <a:cubicBezTo>
                    <a:pt x="5404" y="3166"/>
                    <a:pt x="5171" y="3300"/>
                    <a:pt x="5138" y="3500"/>
                  </a:cubicBezTo>
                  <a:cubicBezTo>
                    <a:pt x="5104" y="3700"/>
                    <a:pt x="5238" y="3900"/>
                    <a:pt x="5404" y="4067"/>
                  </a:cubicBezTo>
                  <a:cubicBezTo>
                    <a:pt x="5359" y="4059"/>
                    <a:pt x="5311" y="4055"/>
                    <a:pt x="5262" y="4055"/>
                  </a:cubicBezTo>
                  <a:cubicBezTo>
                    <a:pt x="5093" y="4055"/>
                    <a:pt x="4915" y="4104"/>
                    <a:pt x="4837" y="4234"/>
                  </a:cubicBezTo>
                  <a:cubicBezTo>
                    <a:pt x="4704" y="4401"/>
                    <a:pt x="4771" y="4667"/>
                    <a:pt x="4871" y="4868"/>
                  </a:cubicBezTo>
                  <a:cubicBezTo>
                    <a:pt x="4740" y="4802"/>
                    <a:pt x="4596" y="4751"/>
                    <a:pt x="4456" y="4751"/>
                  </a:cubicBezTo>
                  <a:cubicBezTo>
                    <a:pt x="4381" y="4751"/>
                    <a:pt x="4307" y="4766"/>
                    <a:pt x="4237" y="4801"/>
                  </a:cubicBezTo>
                  <a:cubicBezTo>
                    <a:pt x="4070" y="4934"/>
                    <a:pt x="4037" y="5168"/>
                    <a:pt x="4070" y="5401"/>
                  </a:cubicBezTo>
                  <a:cubicBezTo>
                    <a:pt x="3921" y="5252"/>
                    <a:pt x="3745" y="5129"/>
                    <a:pt x="3566" y="5129"/>
                  </a:cubicBezTo>
                  <a:cubicBezTo>
                    <a:pt x="3545" y="5129"/>
                    <a:pt x="3524" y="5131"/>
                    <a:pt x="3503" y="5134"/>
                  </a:cubicBezTo>
                  <a:cubicBezTo>
                    <a:pt x="3303" y="5168"/>
                    <a:pt x="3170" y="5368"/>
                    <a:pt x="3103" y="5601"/>
                  </a:cubicBezTo>
                  <a:cubicBezTo>
                    <a:pt x="3036" y="5368"/>
                    <a:pt x="2903" y="5168"/>
                    <a:pt x="2703" y="5134"/>
                  </a:cubicBezTo>
                  <a:cubicBezTo>
                    <a:pt x="2682" y="5131"/>
                    <a:pt x="2661" y="5129"/>
                    <a:pt x="2640" y="5129"/>
                  </a:cubicBezTo>
                  <a:cubicBezTo>
                    <a:pt x="2461" y="5129"/>
                    <a:pt x="2285" y="5252"/>
                    <a:pt x="2135" y="5401"/>
                  </a:cubicBezTo>
                  <a:cubicBezTo>
                    <a:pt x="2169" y="5168"/>
                    <a:pt x="2102" y="4934"/>
                    <a:pt x="1935" y="4801"/>
                  </a:cubicBezTo>
                  <a:cubicBezTo>
                    <a:pt x="1877" y="4766"/>
                    <a:pt x="1811" y="4751"/>
                    <a:pt x="1741" y="4751"/>
                  </a:cubicBezTo>
                  <a:cubicBezTo>
                    <a:pt x="1610" y="4751"/>
                    <a:pt x="1465" y="4802"/>
                    <a:pt x="1335" y="4868"/>
                  </a:cubicBezTo>
                  <a:cubicBezTo>
                    <a:pt x="1435" y="4667"/>
                    <a:pt x="1502" y="4401"/>
                    <a:pt x="1368" y="4234"/>
                  </a:cubicBezTo>
                  <a:cubicBezTo>
                    <a:pt x="1291" y="4104"/>
                    <a:pt x="1113" y="4055"/>
                    <a:pt x="928" y="4055"/>
                  </a:cubicBezTo>
                  <a:cubicBezTo>
                    <a:pt x="874" y="4055"/>
                    <a:pt x="820" y="4059"/>
                    <a:pt x="768" y="4067"/>
                  </a:cubicBezTo>
                  <a:cubicBezTo>
                    <a:pt x="968" y="3900"/>
                    <a:pt x="1101" y="3700"/>
                    <a:pt x="1068" y="3500"/>
                  </a:cubicBezTo>
                  <a:cubicBezTo>
                    <a:pt x="1035" y="3300"/>
                    <a:pt x="801" y="3166"/>
                    <a:pt x="601" y="3100"/>
                  </a:cubicBezTo>
                  <a:cubicBezTo>
                    <a:pt x="801" y="3033"/>
                    <a:pt x="1035" y="2899"/>
                    <a:pt x="1068" y="2699"/>
                  </a:cubicBezTo>
                  <a:cubicBezTo>
                    <a:pt x="1101" y="2499"/>
                    <a:pt x="968" y="2266"/>
                    <a:pt x="768" y="2132"/>
                  </a:cubicBezTo>
                  <a:lnTo>
                    <a:pt x="768" y="2132"/>
                  </a:lnTo>
                  <a:cubicBezTo>
                    <a:pt x="807" y="2138"/>
                    <a:pt x="847" y="2141"/>
                    <a:pt x="886" y="2141"/>
                  </a:cubicBezTo>
                  <a:cubicBezTo>
                    <a:pt x="1086" y="2141"/>
                    <a:pt x="1285" y="2071"/>
                    <a:pt x="1368" y="1932"/>
                  </a:cubicBezTo>
                  <a:cubicBezTo>
                    <a:pt x="1502" y="1765"/>
                    <a:pt x="1435" y="1532"/>
                    <a:pt x="1335" y="1332"/>
                  </a:cubicBezTo>
                  <a:lnTo>
                    <a:pt x="1335" y="1332"/>
                  </a:lnTo>
                  <a:cubicBezTo>
                    <a:pt x="1451" y="1390"/>
                    <a:pt x="1579" y="1425"/>
                    <a:pt x="1698" y="1425"/>
                  </a:cubicBezTo>
                  <a:cubicBezTo>
                    <a:pt x="1784" y="1425"/>
                    <a:pt x="1865" y="1407"/>
                    <a:pt x="1935" y="1365"/>
                  </a:cubicBezTo>
                  <a:cubicBezTo>
                    <a:pt x="2102" y="1265"/>
                    <a:pt x="2169" y="998"/>
                    <a:pt x="2135" y="765"/>
                  </a:cubicBezTo>
                  <a:lnTo>
                    <a:pt x="2135" y="765"/>
                  </a:lnTo>
                  <a:cubicBezTo>
                    <a:pt x="2285" y="944"/>
                    <a:pt x="2461" y="1070"/>
                    <a:pt x="2641" y="1070"/>
                  </a:cubicBezTo>
                  <a:cubicBezTo>
                    <a:pt x="2661" y="1070"/>
                    <a:pt x="2682" y="1068"/>
                    <a:pt x="2703" y="1065"/>
                  </a:cubicBezTo>
                  <a:cubicBezTo>
                    <a:pt x="2903" y="1031"/>
                    <a:pt x="3036" y="798"/>
                    <a:pt x="3103" y="598"/>
                  </a:cubicBezTo>
                  <a:close/>
                  <a:moveTo>
                    <a:pt x="2831" y="1"/>
                  </a:moveTo>
                  <a:cubicBezTo>
                    <a:pt x="2734" y="1"/>
                    <a:pt x="2622" y="16"/>
                    <a:pt x="2502" y="31"/>
                  </a:cubicBezTo>
                  <a:cubicBezTo>
                    <a:pt x="2236" y="97"/>
                    <a:pt x="2002" y="164"/>
                    <a:pt x="1969" y="331"/>
                  </a:cubicBezTo>
                  <a:cubicBezTo>
                    <a:pt x="1928" y="307"/>
                    <a:pt x="1885" y="296"/>
                    <a:pt x="1841" y="296"/>
                  </a:cubicBezTo>
                  <a:cubicBezTo>
                    <a:pt x="1702" y="296"/>
                    <a:pt x="1545" y="397"/>
                    <a:pt x="1368" y="498"/>
                  </a:cubicBezTo>
                  <a:cubicBezTo>
                    <a:pt x="1135" y="665"/>
                    <a:pt x="968" y="798"/>
                    <a:pt x="968" y="965"/>
                  </a:cubicBezTo>
                  <a:cubicBezTo>
                    <a:pt x="835" y="965"/>
                    <a:pt x="668" y="1132"/>
                    <a:pt x="501" y="1365"/>
                  </a:cubicBezTo>
                  <a:cubicBezTo>
                    <a:pt x="368" y="1599"/>
                    <a:pt x="267" y="1799"/>
                    <a:pt x="334" y="1932"/>
                  </a:cubicBezTo>
                  <a:cubicBezTo>
                    <a:pt x="167" y="1999"/>
                    <a:pt x="101" y="2199"/>
                    <a:pt x="34" y="2499"/>
                  </a:cubicBezTo>
                  <a:cubicBezTo>
                    <a:pt x="1" y="2766"/>
                    <a:pt x="1" y="3000"/>
                    <a:pt x="101" y="3100"/>
                  </a:cubicBezTo>
                  <a:cubicBezTo>
                    <a:pt x="1" y="3200"/>
                    <a:pt x="1" y="3433"/>
                    <a:pt x="34" y="3700"/>
                  </a:cubicBezTo>
                  <a:cubicBezTo>
                    <a:pt x="101" y="3967"/>
                    <a:pt x="167" y="4200"/>
                    <a:pt x="334" y="4234"/>
                  </a:cubicBezTo>
                  <a:cubicBezTo>
                    <a:pt x="267" y="4367"/>
                    <a:pt x="368" y="4601"/>
                    <a:pt x="501" y="4834"/>
                  </a:cubicBezTo>
                  <a:cubicBezTo>
                    <a:pt x="653" y="5048"/>
                    <a:pt x="806" y="5205"/>
                    <a:pt x="933" y="5205"/>
                  </a:cubicBezTo>
                  <a:cubicBezTo>
                    <a:pt x="945" y="5205"/>
                    <a:pt x="957" y="5204"/>
                    <a:pt x="968" y="5201"/>
                  </a:cubicBezTo>
                  <a:cubicBezTo>
                    <a:pt x="968" y="5368"/>
                    <a:pt x="1135" y="5535"/>
                    <a:pt x="1368" y="5668"/>
                  </a:cubicBezTo>
                  <a:cubicBezTo>
                    <a:pt x="1552" y="5799"/>
                    <a:pt x="1715" y="5889"/>
                    <a:pt x="1857" y="5889"/>
                  </a:cubicBezTo>
                  <a:cubicBezTo>
                    <a:pt x="1896" y="5889"/>
                    <a:pt x="1933" y="5882"/>
                    <a:pt x="1969" y="5868"/>
                  </a:cubicBezTo>
                  <a:cubicBezTo>
                    <a:pt x="2002" y="6002"/>
                    <a:pt x="2236" y="6102"/>
                    <a:pt x="2502" y="6135"/>
                  </a:cubicBezTo>
                  <a:cubicBezTo>
                    <a:pt x="2613" y="6163"/>
                    <a:pt x="2718" y="6179"/>
                    <a:pt x="2810" y="6179"/>
                  </a:cubicBezTo>
                  <a:cubicBezTo>
                    <a:pt x="2940" y="6179"/>
                    <a:pt x="3044" y="6147"/>
                    <a:pt x="3103" y="6068"/>
                  </a:cubicBezTo>
                  <a:cubicBezTo>
                    <a:pt x="3161" y="6147"/>
                    <a:pt x="3266" y="6179"/>
                    <a:pt x="3396" y="6179"/>
                  </a:cubicBezTo>
                  <a:cubicBezTo>
                    <a:pt x="3488" y="6179"/>
                    <a:pt x="3593" y="6163"/>
                    <a:pt x="3703" y="6135"/>
                  </a:cubicBezTo>
                  <a:cubicBezTo>
                    <a:pt x="3970" y="6102"/>
                    <a:pt x="4204" y="6002"/>
                    <a:pt x="4237" y="5868"/>
                  </a:cubicBezTo>
                  <a:cubicBezTo>
                    <a:pt x="4273" y="5882"/>
                    <a:pt x="4310" y="5889"/>
                    <a:pt x="4348" y="5889"/>
                  </a:cubicBezTo>
                  <a:cubicBezTo>
                    <a:pt x="4491" y="5889"/>
                    <a:pt x="4654" y="5799"/>
                    <a:pt x="4837" y="5668"/>
                  </a:cubicBezTo>
                  <a:cubicBezTo>
                    <a:pt x="5071" y="5535"/>
                    <a:pt x="5238" y="5368"/>
                    <a:pt x="5238" y="5201"/>
                  </a:cubicBezTo>
                  <a:cubicBezTo>
                    <a:pt x="5249" y="5204"/>
                    <a:pt x="5261" y="5205"/>
                    <a:pt x="5273" y="5205"/>
                  </a:cubicBezTo>
                  <a:cubicBezTo>
                    <a:pt x="5400" y="5205"/>
                    <a:pt x="5552" y="5048"/>
                    <a:pt x="5705" y="4834"/>
                  </a:cubicBezTo>
                  <a:cubicBezTo>
                    <a:pt x="5838" y="4601"/>
                    <a:pt x="5938" y="4367"/>
                    <a:pt x="5871" y="4234"/>
                  </a:cubicBezTo>
                  <a:cubicBezTo>
                    <a:pt x="6038" y="4200"/>
                    <a:pt x="6105" y="3967"/>
                    <a:pt x="6172" y="3700"/>
                  </a:cubicBezTo>
                  <a:cubicBezTo>
                    <a:pt x="6205" y="3433"/>
                    <a:pt x="6205" y="3200"/>
                    <a:pt x="6072" y="3100"/>
                  </a:cubicBezTo>
                  <a:cubicBezTo>
                    <a:pt x="6205" y="3000"/>
                    <a:pt x="6205" y="2766"/>
                    <a:pt x="6172" y="2499"/>
                  </a:cubicBezTo>
                  <a:cubicBezTo>
                    <a:pt x="6105" y="2199"/>
                    <a:pt x="6038" y="1999"/>
                    <a:pt x="5871" y="1932"/>
                  </a:cubicBezTo>
                  <a:cubicBezTo>
                    <a:pt x="5938" y="1799"/>
                    <a:pt x="5838" y="1599"/>
                    <a:pt x="5705" y="1365"/>
                  </a:cubicBezTo>
                  <a:cubicBezTo>
                    <a:pt x="5538" y="1132"/>
                    <a:pt x="5371" y="965"/>
                    <a:pt x="5238" y="965"/>
                  </a:cubicBezTo>
                  <a:cubicBezTo>
                    <a:pt x="5238" y="798"/>
                    <a:pt x="5071" y="665"/>
                    <a:pt x="4837" y="498"/>
                  </a:cubicBezTo>
                  <a:cubicBezTo>
                    <a:pt x="4661" y="397"/>
                    <a:pt x="4503" y="296"/>
                    <a:pt x="4365" y="296"/>
                  </a:cubicBezTo>
                  <a:cubicBezTo>
                    <a:pt x="4320" y="296"/>
                    <a:pt x="4278" y="307"/>
                    <a:pt x="4237" y="331"/>
                  </a:cubicBezTo>
                  <a:cubicBezTo>
                    <a:pt x="4204" y="164"/>
                    <a:pt x="3970" y="97"/>
                    <a:pt x="3703" y="31"/>
                  </a:cubicBezTo>
                  <a:cubicBezTo>
                    <a:pt x="3584" y="16"/>
                    <a:pt x="3471" y="1"/>
                    <a:pt x="3374" y="1"/>
                  </a:cubicBezTo>
                  <a:cubicBezTo>
                    <a:pt x="3254" y="1"/>
                    <a:pt x="3158" y="24"/>
                    <a:pt x="3103" y="97"/>
                  </a:cubicBezTo>
                  <a:cubicBezTo>
                    <a:pt x="3048" y="24"/>
                    <a:pt x="2951" y="1"/>
                    <a:pt x="28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0" name="Google Shape;3090;p26"/>
            <p:cNvSpPr/>
            <p:nvPr/>
          </p:nvSpPr>
          <p:spPr>
            <a:xfrm>
              <a:off x="3919625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543" y="0"/>
                  </a:moveTo>
                  <a:cubicBezTo>
                    <a:pt x="387" y="0"/>
                    <a:pt x="261" y="36"/>
                    <a:pt x="201" y="126"/>
                  </a:cubicBezTo>
                  <a:cubicBezTo>
                    <a:pt x="1" y="393"/>
                    <a:pt x="668" y="1160"/>
                    <a:pt x="1002" y="1394"/>
                  </a:cubicBezTo>
                  <a:cubicBezTo>
                    <a:pt x="1105" y="1466"/>
                    <a:pt x="1199" y="1497"/>
                    <a:pt x="1285" y="1497"/>
                  </a:cubicBezTo>
                  <a:cubicBezTo>
                    <a:pt x="1477" y="1497"/>
                    <a:pt x="1631" y="1344"/>
                    <a:pt x="1769" y="1160"/>
                  </a:cubicBezTo>
                  <a:cubicBezTo>
                    <a:pt x="1936" y="860"/>
                    <a:pt x="2036" y="593"/>
                    <a:pt x="1669" y="360"/>
                  </a:cubicBezTo>
                  <a:cubicBezTo>
                    <a:pt x="1435" y="196"/>
                    <a:pt x="908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1" name="Google Shape;3091;p26"/>
            <p:cNvSpPr/>
            <p:nvPr/>
          </p:nvSpPr>
          <p:spPr>
            <a:xfrm>
              <a:off x="3997200" y="1389125"/>
              <a:ext cx="50875" cy="37450"/>
            </a:xfrm>
            <a:custGeom>
              <a:rect b="b" l="l" r="r" t="t"/>
              <a:pathLst>
                <a:path extrusionOk="0" h="1498" w="2035">
                  <a:moveTo>
                    <a:pt x="543" y="0"/>
                  </a:moveTo>
                  <a:cubicBezTo>
                    <a:pt x="386" y="0"/>
                    <a:pt x="260" y="36"/>
                    <a:pt x="200" y="126"/>
                  </a:cubicBezTo>
                  <a:cubicBezTo>
                    <a:pt x="0" y="393"/>
                    <a:pt x="667" y="1160"/>
                    <a:pt x="1001" y="1394"/>
                  </a:cubicBezTo>
                  <a:cubicBezTo>
                    <a:pt x="1104" y="1466"/>
                    <a:pt x="1198" y="1497"/>
                    <a:pt x="1283" y="1497"/>
                  </a:cubicBezTo>
                  <a:cubicBezTo>
                    <a:pt x="1473" y="1497"/>
                    <a:pt x="1620" y="1345"/>
                    <a:pt x="1735" y="1160"/>
                  </a:cubicBezTo>
                  <a:cubicBezTo>
                    <a:pt x="1935" y="860"/>
                    <a:pt x="2035" y="593"/>
                    <a:pt x="1668" y="360"/>
                  </a:cubicBezTo>
                  <a:cubicBezTo>
                    <a:pt x="1435" y="196"/>
                    <a:pt x="907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2" name="Google Shape;3092;p26"/>
            <p:cNvSpPr/>
            <p:nvPr/>
          </p:nvSpPr>
          <p:spPr>
            <a:xfrm>
              <a:off x="40747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522" y="1"/>
                  </a:moveTo>
                  <a:cubicBezTo>
                    <a:pt x="375" y="1"/>
                    <a:pt x="258" y="35"/>
                    <a:pt x="201" y="121"/>
                  </a:cubicBezTo>
                  <a:cubicBezTo>
                    <a:pt x="0" y="387"/>
                    <a:pt x="634" y="1155"/>
                    <a:pt x="1001" y="1388"/>
                  </a:cubicBezTo>
                  <a:cubicBezTo>
                    <a:pt x="1104" y="1460"/>
                    <a:pt x="1198" y="1491"/>
                    <a:pt x="1283" y="1491"/>
                  </a:cubicBezTo>
                  <a:cubicBezTo>
                    <a:pt x="1473" y="1491"/>
                    <a:pt x="1620" y="1339"/>
                    <a:pt x="1735" y="1155"/>
                  </a:cubicBezTo>
                  <a:cubicBezTo>
                    <a:pt x="1935" y="888"/>
                    <a:pt x="2035" y="588"/>
                    <a:pt x="1668" y="354"/>
                  </a:cubicBezTo>
                  <a:cubicBezTo>
                    <a:pt x="1430" y="211"/>
                    <a:pt x="887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3" name="Google Shape;3093;p26"/>
            <p:cNvSpPr/>
            <p:nvPr/>
          </p:nvSpPr>
          <p:spPr>
            <a:xfrm>
              <a:off x="4152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496" y="1"/>
                  </a:moveTo>
                  <a:cubicBezTo>
                    <a:pt x="356" y="1"/>
                    <a:pt x="247" y="31"/>
                    <a:pt x="201" y="106"/>
                  </a:cubicBezTo>
                  <a:cubicBezTo>
                    <a:pt x="1" y="373"/>
                    <a:pt x="634" y="1140"/>
                    <a:pt x="1001" y="1373"/>
                  </a:cubicBezTo>
                  <a:cubicBezTo>
                    <a:pt x="1105" y="1446"/>
                    <a:pt x="1198" y="1476"/>
                    <a:pt x="1284" y="1476"/>
                  </a:cubicBezTo>
                  <a:cubicBezTo>
                    <a:pt x="1473" y="1476"/>
                    <a:pt x="1620" y="1324"/>
                    <a:pt x="1735" y="1140"/>
                  </a:cubicBezTo>
                  <a:cubicBezTo>
                    <a:pt x="1935" y="873"/>
                    <a:pt x="2035" y="573"/>
                    <a:pt x="1668" y="373"/>
                  </a:cubicBezTo>
                  <a:cubicBezTo>
                    <a:pt x="1428" y="204"/>
                    <a:pt x="858" y="1"/>
                    <a:pt x="4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4" name="Google Shape;3094;p26"/>
            <p:cNvSpPr/>
            <p:nvPr/>
          </p:nvSpPr>
          <p:spPr>
            <a:xfrm>
              <a:off x="4229850" y="1542800"/>
              <a:ext cx="34225" cy="29000"/>
            </a:xfrm>
            <a:custGeom>
              <a:rect b="b" l="l" r="r" t="t"/>
              <a:pathLst>
                <a:path extrusionOk="0" h="1160" w="1369">
                  <a:moveTo>
                    <a:pt x="672" y="0"/>
                  </a:moveTo>
                  <a:cubicBezTo>
                    <a:pt x="476" y="0"/>
                    <a:pt x="284" y="50"/>
                    <a:pt x="201" y="184"/>
                  </a:cubicBezTo>
                  <a:cubicBezTo>
                    <a:pt x="1" y="484"/>
                    <a:pt x="301" y="984"/>
                    <a:pt x="501" y="1118"/>
                  </a:cubicBezTo>
                  <a:cubicBezTo>
                    <a:pt x="537" y="1147"/>
                    <a:pt x="575" y="1160"/>
                    <a:pt x="614" y="1160"/>
                  </a:cubicBezTo>
                  <a:cubicBezTo>
                    <a:pt x="755" y="1160"/>
                    <a:pt x="911" y="986"/>
                    <a:pt x="1068" y="751"/>
                  </a:cubicBezTo>
                  <a:cubicBezTo>
                    <a:pt x="1235" y="484"/>
                    <a:pt x="1368" y="217"/>
                    <a:pt x="1168" y="117"/>
                  </a:cubicBezTo>
                  <a:cubicBezTo>
                    <a:pt x="1068" y="50"/>
                    <a:pt x="868" y="0"/>
                    <a:pt x="6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5" name="Google Shape;3095;p26"/>
            <p:cNvSpPr/>
            <p:nvPr/>
          </p:nvSpPr>
          <p:spPr>
            <a:xfrm>
              <a:off x="3941325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7" y="119"/>
                    <a:pt x="67" y="371"/>
                  </a:cubicBezTo>
                  <a:cubicBezTo>
                    <a:pt x="0" y="705"/>
                    <a:pt x="901" y="1172"/>
                    <a:pt x="1301" y="1238"/>
                  </a:cubicBezTo>
                  <a:cubicBezTo>
                    <a:pt x="1347" y="1246"/>
                    <a:pt x="1390" y="1250"/>
                    <a:pt x="1430" y="1250"/>
                  </a:cubicBezTo>
                  <a:cubicBezTo>
                    <a:pt x="1731" y="1250"/>
                    <a:pt x="1843" y="1033"/>
                    <a:pt x="1902" y="738"/>
                  </a:cubicBezTo>
                  <a:cubicBezTo>
                    <a:pt x="1968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6" name="Google Shape;3096;p26"/>
            <p:cNvSpPr/>
            <p:nvPr/>
          </p:nvSpPr>
          <p:spPr>
            <a:xfrm>
              <a:off x="4033050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8" y="119"/>
                    <a:pt x="67" y="371"/>
                  </a:cubicBezTo>
                  <a:cubicBezTo>
                    <a:pt x="1" y="704"/>
                    <a:pt x="868" y="1138"/>
                    <a:pt x="1301" y="1238"/>
                  </a:cubicBezTo>
                  <a:cubicBezTo>
                    <a:pt x="1348" y="1246"/>
                    <a:pt x="1390" y="1250"/>
                    <a:pt x="1430" y="1250"/>
                  </a:cubicBezTo>
                  <a:cubicBezTo>
                    <a:pt x="1732" y="1250"/>
                    <a:pt x="1843" y="1033"/>
                    <a:pt x="1902" y="738"/>
                  </a:cubicBezTo>
                  <a:cubicBezTo>
                    <a:pt x="1969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7" name="Google Shape;3097;p26"/>
            <p:cNvSpPr/>
            <p:nvPr/>
          </p:nvSpPr>
          <p:spPr>
            <a:xfrm>
              <a:off x="4124775" y="1322975"/>
              <a:ext cx="48400" cy="31225"/>
            </a:xfrm>
            <a:custGeom>
              <a:rect b="b" l="l" r="r" t="t"/>
              <a:pathLst>
                <a:path extrusionOk="0" h="1249" w="1936">
                  <a:moveTo>
                    <a:pt x="1127" y="0"/>
                  </a:moveTo>
                  <a:cubicBezTo>
                    <a:pt x="682" y="0"/>
                    <a:pt x="118" y="119"/>
                    <a:pt x="68" y="371"/>
                  </a:cubicBezTo>
                  <a:cubicBezTo>
                    <a:pt x="1" y="704"/>
                    <a:pt x="868" y="1138"/>
                    <a:pt x="1268" y="1238"/>
                  </a:cubicBezTo>
                  <a:cubicBezTo>
                    <a:pt x="1310" y="1245"/>
                    <a:pt x="1349" y="1248"/>
                    <a:pt x="1385" y="1248"/>
                  </a:cubicBezTo>
                  <a:cubicBezTo>
                    <a:pt x="1696" y="1248"/>
                    <a:pt x="1809" y="1003"/>
                    <a:pt x="1869" y="704"/>
                  </a:cubicBezTo>
                  <a:cubicBezTo>
                    <a:pt x="1936" y="371"/>
                    <a:pt x="1936" y="104"/>
                    <a:pt x="1502" y="37"/>
                  </a:cubicBezTo>
                  <a:cubicBezTo>
                    <a:pt x="1404" y="13"/>
                    <a:pt x="1272" y="0"/>
                    <a:pt x="11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8" name="Google Shape;3098;p26"/>
            <p:cNvSpPr/>
            <p:nvPr/>
          </p:nvSpPr>
          <p:spPr>
            <a:xfrm>
              <a:off x="42156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1192" y="0"/>
                  </a:moveTo>
                  <a:cubicBezTo>
                    <a:pt x="732" y="0"/>
                    <a:pt x="119" y="99"/>
                    <a:pt x="67" y="357"/>
                  </a:cubicBezTo>
                  <a:cubicBezTo>
                    <a:pt x="1" y="691"/>
                    <a:pt x="901" y="1158"/>
                    <a:pt x="1302" y="1224"/>
                  </a:cubicBezTo>
                  <a:cubicBezTo>
                    <a:pt x="1360" y="1239"/>
                    <a:pt x="1412" y="1246"/>
                    <a:pt x="1460" y="1246"/>
                  </a:cubicBezTo>
                  <a:cubicBezTo>
                    <a:pt x="1739" y="1246"/>
                    <a:pt x="1845" y="1009"/>
                    <a:pt x="1902" y="724"/>
                  </a:cubicBezTo>
                  <a:cubicBezTo>
                    <a:pt x="1969" y="391"/>
                    <a:pt x="1935" y="124"/>
                    <a:pt x="1535" y="24"/>
                  </a:cubicBezTo>
                  <a:cubicBezTo>
                    <a:pt x="1445" y="9"/>
                    <a:pt x="1325" y="0"/>
                    <a:pt x="1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9" name="Google Shape;3099;p26"/>
            <p:cNvSpPr/>
            <p:nvPr/>
          </p:nvSpPr>
          <p:spPr>
            <a:xfrm>
              <a:off x="430742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813" y="1"/>
                  </a:moveTo>
                  <a:cubicBezTo>
                    <a:pt x="546" y="1"/>
                    <a:pt x="124" y="164"/>
                    <a:pt x="67" y="449"/>
                  </a:cubicBezTo>
                  <a:cubicBezTo>
                    <a:pt x="0" y="783"/>
                    <a:pt x="467" y="1150"/>
                    <a:pt x="701" y="1216"/>
                  </a:cubicBezTo>
                  <a:cubicBezTo>
                    <a:pt x="714" y="1218"/>
                    <a:pt x="727" y="1219"/>
                    <a:pt x="739" y="1219"/>
                  </a:cubicBezTo>
                  <a:cubicBezTo>
                    <a:pt x="942" y="1219"/>
                    <a:pt x="1005" y="964"/>
                    <a:pt x="1067" y="649"/>
                  </a:cubicBezTo>
                  <a:cubicBezTo>
                    <a:pt x="1134" y="316"/>
                    <a:pt x="1168" y="49"/>
                    <a:pt x="934" y="15"/>
                  </a:cubicBezTo>
                  <a:cubicBezTo>
                    <a:pt x="900" y="6"/>
                    <a:pt x="859" y="1"/>
                    <a:pt x="8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0" name="Google Shape;3100;p26"/>
            <p:cNvSpPr/>
            <p:nvPr/>
          </p:nvSpPr>
          <p:spPr>
            <a:xfrm>
              <a:off x="3941325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59" y="7"/>
                    <a:pt x="1301" y="22"/>
                  </a:cubicBezTo>
                  <a:cubicBezTo>
                    <a:pt x="901" y="89"/>
                    <a:pt x="0" y="556"/>
                    <a:pt x="67" y="889"/>
                  </a:cubicBezTo>
                  <a:cubicBezTo>
                    <a:pt x="119" y="1148"/>
                    <a:pt x="732" y="1246"/>
                    <a:pt x="1191" y="1246"/>
                  </a:cubicBezTo>
                  <a:cubicBezTo>
                    <a:pt x="1324" y="1246"/>
                    <a:pt x="1445" y="1238"/>
                    <a:pt x="1535" y="1223"/>
                  </a:cubicBezTo>
                  <a:cubicBezTo>
                    <a:pt x="1935" y="1123"/>
                    <a:pt x="1968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1" name="Google Shape;3101;p26"/>
            <p:cNvSpPr/>
            <p:nvPr/>
          </p:nvSpPr>
          <p:spPr>
            <a:xfrm>
              <a:off x="4033050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60" y="8"/>
                    <a:pt x="1301" y="22"/>
                  </a:cubicBezTo>
                  <a:cubicBezTo>
                    <a:pt x="868" y="89"/>
                    <a:pt x="1" y="556"/>
                    <a:pt x="67" y="889"/>
                  </a:cubicBezTo>
                  <a:cubicBezTo>
                    <a:pt x="119" y="1148"/>
                    <a:pt x="732" y="1246"/>
                    <a:pt x="1192" y="1246"/>
                  </a:cubicBezTo>
                  <a:cubicBezTo>
                    <a:pt x="1325" y="1246"/>
                    <a:pt x="1445" y="1238"/>
                    <a:pt x="1535" y="1223"/>
                  </a:cubicBezTo>
                  <a:cubicBezTo>
                    <a:pt x="1935" y="1123"/>
                    <a:pt x="1969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2" name="Google Shape;3102;p26"/>
            <p:cNvSpPr/>
            <p:nvPr/>
          </p:nvSpPr>
          <p:spPr>
            <a:xfrm>
              <a:off x="4124775" y="1188500"/>
              <a:ext cx="48400" cy="31275"/>
            </a:xfrm>
            <a:custGeom>
              <a:rect b="b" l="l" r="r" t="t"/>
              <a:pathLst>
                <a:path extrusionOk="0" h="1251" w="1936">
                  <a:moveTo>
                    <a:pt x="1397" y="1"/>
                  </a:moveTo>
                  <a:cubicBezTo>
                    <a:pt x="1357" y="1"/>
                    <a:pt x="1315" y="5"/>
                    <a:pt x="1268" y="12"/>
                  </a:cubicBezTo>
                  <a:cubicBezTo>
                    <a:pt x="868" y="79"/>
                    <a:pt x="1" y="546"/>
                    <a:pt x="68" y="880"/>
                  </a:cubicBezTo>
                  <a:cubicBezTo>
                    <a:pt x="118" y="1131"/>
                    <a:pt x="682" y="1250"/>
                    <a:pt x="1127" y="1250"/>
                  </a:cubicBezTo>
                  <a:cubicBezTo>
                    <a:pt x="1272" y="1250"/>
                    <a:pt x="1404" y="1238"/>
                    <a:pt x="1502" y="1213"/>
                  </a:cubicBezTo>
                  <a:cubicBezTo>
                    <a:pt x="1936" y="1146"/>
                    <a:pt x="1936" y="846"/>
                    <a:pt x="1869" y="513"/>
                  </a:cubicBezTo>
                  <a:cubicBezTo>
                    <a:pt x="1810" y="218"/>
                    <a:pt x="1699" y="1"/>
                    <a:pt x="13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3" name="Google Shape;3103;p26"/>
            <p:cNvSpPr/>
            <p:nvPr/>
          </p:nvSpPr>
          <p:spPr>
            <a:xfrm>
              <a:off x="42156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1430" y="1"/>
                  </a:moveTo>
                  <a:cubicBezTo>
                    <a:pt x="1391" y="1"/>
                    <a:pt x="1348" y="5"/>
                    <a:pt x="1302" y="12"/>
                  </a:cubicBezTo>
                  <a:cubicBezTo>
                    <a:pt x="901" y="112"/>
                    <a:pt x="1" y="546"/>
                    <a:pt x="67" y="880"/>
                  </a:cubicBezTo>
                  <a:cubicBezTo>
                    <a:pt x="118" y="1131"/>
                    <a:pt x="701" y="1250"/>
                    <a:pt x="1155" y="1250"/>
                  </a:cubicBezTo>
                  <a:cubicBezTo>
                    <a:pt x="1303" y="1250"/>
                    <a:pt x="1437" y="1238"/>
                    <a:pt x="1535" y="1213"/>
                  </a:cubicBezTo>
                  <a:cubicBezTo>
                    <a:pt x="1935" y="1147"/>
                    <a:pt x="1969" y="846"/>
                    <a:pt x="1902" y="513"/>
                  </a:cubicBezTo>
                  <a:cubicBezTo>
                    <a:pt x="1843" y="218"/>
                    <a:pt x="1732" y="1"/>
                    <a:pt x="1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4" name="Google Shape;3104;p26"/>
            <p:cNvSpPr/>
            <p:nvPr/>
          </p:nvSpPr>
          <p:spPr>
            <a:xfrm>
              <a:off x="430742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743" y="1"/>
                  </a:moveTo>
                  <a:cubicBezTo>
                    <a:pt x="730" y="1"/>
                    <a:pt x="715" y="2"/>
                    <a:pt x="701" y="4"/>
                  </a:cubicBezTo>
                  <a:cubicBezTo>
                    <a:pt x="467" y="37"/>
                    <a:pt x="0" y="438"/>
                    <a:pt x="67" y="738"/>
                  </a:cubicBezTo>
                  <a:cubicBezTo>
                    <a:pt x="128" y="1043"/>
                    <a:pt x="609" y="1209"/>
                    <a:pt x="869" y="1209"/>
                  </a:cubicBezTo>
                  <a:cubicBezTo>
                    <a:pt x="893" y="1209"/>
                    <a:pt x="914" y="1208"/>
                    <a:pt x="934" y="1205"/>
                  </a:cubicBezTo>
                  <a:cubicBezTo>
                    <a:pt x="1168" y="1171"/>
                    <a:pt x="1134" y="871"/>
                    <a:pt x="1067" y="538"/>
                  </a:cubicBezTo>
                  <a:cubicBezTo>
                    <a:pt x="1005" y="225"/>
                    <a:pt x="943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5" name="Google Shape;3105;p26"/>
            <p:cNvSpPr/>
            <p:nvPr/>
          </p:nvSpPr>
          <p:spPr>
            <a:xfrm>
              <a:off x="3919625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9" y="0"/>
                  </a:moveTo>
                  <a:cubicBezTo>
                    <a:pt x="1209" y="0"/>
                    <a:pt x="1111" y="34"/>
                    <a:pt x="1002" y="110"/>
                  </a:cubicBezTo>
                  <a:cubicBezTo>
                    <a:pt x="668" y="344"/>
                    <a:pt x="1" y="1078"/>
                    <a:pt x="201" y="1378"/>
                  </a:cubicBezTo>
                  <a:cubicBezTo>
                    <a:pt x="257" y="1452"/>
                    <a:pt x="370" y="1483"/>
                    <a:pt x="511" y="1483"/>
                  </a:cubicBezTo>
                  <a:cubicBezTo>
                    <a:pt x="875" y="1483"/>
                    <a:pt x="1428" y="1280"/>
                    <a:pt x="1669" y="1111"/>
                  </a:cubicBezTo>
                  <a:cubicBezTo>
                    <a:pt x="2036" y="878"/>
                    <a:pt x="1936" y="611"/>
                    <a:pt x="1769" y="344"/>
                  </a:cubicBezTo>
                  <a:cubicBezTo>
                    <a:pt x="1634" y="142"/>
                    <a:pt x="1485" y="0"/>
                    <a:pt x="12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6" name="Google Shape;3106;p26"/>
            <p:cNvSpPr/>
            <p:nvPr/>
          </p:nvSpPr>
          <p:spPr>
            <a:xfrm>
              <a:off x="3997200" y="1116000"/>
              <a:ext cx="50875" cy="37075"/>
            </a:xfrm>
            <a:custGeom>
              <a:rect b="b" l="l" r="r" t="t"/>
              <a:pathLst>
                <a:path extrusionOk="0" h="1483" w="2035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67" y="344"/>
                    <a:pt x="0" y="1078"/>
                    <a:pt x="200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4" y="1482"/>
                    <a:pt x="1427" y="1279"/>
                    <a:pt x="1668" y="1111"/>
                  </a:cubicBezTo>
                  <a:cubicBezTo>
                    <a:pt x="2035" y="877"/>
                    <a:pt x="1935" y="611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7" name="Google Shape;3107;p26"/>
            <p:cNvSpPr/>
            <p:nvPr/>
          </p:nvSpPr>
          <p:spPr>
            <a:xfrm>
              <a:off x="40747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34" y="344"/>
                    <a:pt x="0" y="1077"/>
                    <a:pt x="201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5" y="1482"/>
                    <a:pt x="1428" y="1279"/>
                    <a:pt x="1668" y="1111"/>
                  </a:cubicBezTo>
                  <a:cubicBezTo>
                    <a:pt x="2035" y="877"/>
                    <a:pt x="1935" y="610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8" name="Google Shape;3108;p26"/>
            <p:cNvSpPr/>
            <p:nvPr/>
          </p:nvSpPr>
          <p:spPr>
            <a:xfrm>
              <a:off x="4152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1298" y="1"/>
                  </a:moveTo>
                  <a:cubicBezTo>
                    <a:pt x="1209" y="1"/>
                    <a:pt x="1111" y="34"/>
                    <a:pt x="1001" y="111"/>
                  </a:cubicBezTo>
                  <a:cubicBezTo>
                    <a:pt x="634" y="311"/>
                    <a:pt x="1" y="1078"/>
                    <a:pt x="201" y="1378"/>
                  </a:cubicBezTo>
                  <a:cubicBezTo>
                    <a:pt x="247" y="1453"/>
                    <a:pt x="356" y="1483"/>
                    <a:pt x="496" y="1483"/>
                  </a:cubicBezTo>
                  <a:cubicBezTo>
                    <a:pt x="858" y="1483"/>
                    <a:pt x="1428" y="1280"/>
                    <a:pt x="1668" y="1112"/>
                  </a:cubicBezTo>
                  <a:cubicBezTo>
                    <a:pt x="2035" y="878"/>
                    <a:pt x="1935" y="611"/>
                    <a:pt x="1735" y="344"/>
                  </a:cubicBezTo>
                  <a:cubicBezTo>
                    <a:pt x="1623" y="142"/>
                    <a:pt x="1481" y="1"/>
                    <a:pt x="12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9" name="Google Shape;3109;p26"/>
            <p:cNvSpPr/>
            <p:nvPr/>
          </p:nvSpPr>
          <p:spPr>
            <a:xfrm>
              <a:off x="4229850" y="970475"/>
              <a:ext cx="34225" cy="29450"/>
            </a:xfrm>
            <a:custGeom>
              <a:rect b="b" l="l" r="r" t="t"/>
              <a:pathLst>
                <a:path extrusionOk="0" h="1178" w="1369">
                  <a:moveTo>
                    <a:pt x="594" y="1"/>
                  </a:moveTo>
                  <a:cubicBezTo>
                    <a:pt x="562" y="1"/>
                    <a:pt x="531" y="9"/>
                    <a:pt x="501" y="27"/>
                  </a:cubicBezTo>
                  <a:cubicBezTo>
                    <a:pt x="301" y="160"/>
                    <a:pt x="1" y="694"/>
                    <a:pt x="201" y="994"/>
                  </a:cubicBezTo>
                  <a:cubicBezTo>
                    <a:pt x="284" y="1128"/>
                    <a:pt x="476" y="1178"/>
                    <a:pt x="672" y="1178"/>
                  </a:cubicBezTo>
                  <a:cubicBezTo>
                    <a:pt x="868" y="1178"/>
                    <a:pt x="1068" y="1128"/>
                    <a:pt x="1168" y="1061"/>
                  </a:cubicBezTo>
                  <a:cubicBezTo>
                    <a:pt x="1368" y="928"/>
                    <a:pt x="1235" y="694"/>
                    <a:pt x="1068" y="394"/>
                  </a:cubicBezTo>
                  <a:cubicBezTo>
                    <a:pt x="904" y="175"/>
                    <a:pt x="740" y="1"/>
                    <a:pt x="5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0" name="Google Shape;3110;p26"/>
            <p:cNvSpPr/>
            <p:nvPr/>
          </p:nvSpPr>
          <p:spPr>
            <a:xfrm>
              <a:off x="388295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6" y="0"/>
                  </a:moveTo>
                  <a:cubicBezTo>
                    <a:pt x="768" y="0"/>
                    <a:pt x="647" y="60"/>
                    <a:pt x="534" y="221"/>
                  </a:cubicBezTo>
                  <a:cubicBezTo>
                    <a:pt x="300" y="588"/>
                    <a:pt x="0" y="1522"/>
                    <a:pt x="300" y="1722"/>
                  </a:cubicBezTo>
                  <a:cubicBezTo>
                    <a:pt x="331" y="1741"/>
                    <a:pt x="367" y="1750"/>
                    <a:pt x="409" y="1750"/>
                  </a:cubicBezTo>
                  <a:cubicBezTo>
                    <a:pt x="734" y="1750"/>
                    <a:pt x="1361" y="1218"/>
                    <a:pt x="1568" y="922"/>
                  </a:cubicBezTo>
                  <a:cubicBezTo>
                    <a:pt x="1802" y="555"/>
                    <a:pt x="1601" y="355"/>
                    <a:pt x="1335" y="155"/>
                  </a:cubicBezTo>
                  <a:cubicBezTo>
                    <a:pt x="1179" y="68"/>
                    <a:pt x="1033" y="0"/>
                    <a:pt x="8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1" name="Google Shape;3111;p26"/>
            <p:cNvSpPr/>
            <p:nvPr/>
          </p:nvSpPr>
          <p:spPr>
            <a:xfrm>
              <a:off x="39354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75" y="1"/>
                  </a:moveTo>
                  <a:cubicBezTo>
                    <a:pt x="743" y="1"/>
                    <a:pt x="614" y="61"/>
                    <a:pt x="501" y="222"/>
                  </a:cubicBezTo>
                  <a:cubicBezTo>
                    <a:pt x="301" y="589"/>
                    <a:pt x="1" y="1523"/>
                    <a:pt x="268" y="1723"/>
                  </a:cubicBezTo>
                  <a:cubicBezTo>
                    <a:pt x="298" y="1742"/>
                    <a:pt x="334" y="1751"/>
                    <a:pt x="376" y="1751"/>
                  </a:cubicBezTo>
                  <a:cubicBezTo>
                    <a:pt x="701" y="1751"/>
                    <a:pt x="1328" y="1218"/>
                    <a:pt x="1535" y="922"/>
                  </a:cubicBezTo>
                  <a:cubicBezTo>
                    <a:pt x="1769" y="589"/>
                    <a:pt x="1569" y="355"/>
                    <a:pt x="1302" y="155"/>
                  </a:cubicBezTo>
                  <a:cubicBezTo>
                    <a:pt x="1164" y="69"/>
                    <a:pt x="1017" y="1"/>
                    <a:pt x="8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2" name="Google Shape;3112;p26"/>
            <p:cNvSpPr/>
            <p:nvPr/>
          </p:nvSpPr>
          <p:spPr>
            <a:xfrm>
              <a:off x="3987175" y="969875"/>
              <a:ext cx="44225" cy="43675"/>
            </a:xfrm>
            <a:custGeom>
              <a:rect b="b" l="l" r="r" t="t"/>
              <a:pathLst>
                <a:path extrusionOk="0" h="1747" w="1769">
                  <a:moveTo>
                    <a:pt x="906" y="1"/>
                  </a:moveTo>
                  <a:cubicBezTo>
                    <a:pt x="776" y="1"/>
                    <a:pt x="651" y="68"/>
                    <a:pt x="535" y="251"/>
                  </a:cubicBezTo>
                  <a:cubicBezTo>
                    <a:pt x="301" y="585"/>
                    <a:pt x="1" y="1519"/>
                    <a:pt x="268" y="1719"/>
                  </a:cubicBezTo>
                  <a:cubicBezTo>
                    <a:pt x="302" y="1738"/>
                    <a:pt x="341" y="1746"/>
                    <a:pt x="385" y="1746"/>
                  </a:cubicBezTo>
                  <a:cubicBezTo>
                    <a:pt x="727" y="1746"/>
                    <a:pt x="1328" y="1214"/>
                    <a:pt x="1535" y="918"/>
                  </a:cubicBezTo>
                  <a:cubicBezTo>
                    <a:pt x="1769" y="585"/>
                    <a:pt x="1602" y="351"/>
                    <a:pt x="1302" y="151"/>
                  </a:cubicBezTo>
                  <a:cubicBezTo>
                    <a:pt x="1168" y="68"/>
                    <a:pt x="1035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3" name="Google Shape;3113;p26"/>
            <p:cNvSpPr/>
            <p:nvPr/>
          </p:nvSpPr>
          <p:spPr>
            <a:xfrm>
              <a:off x="4038900" y="892325"/>
              <a:ext cx="44200" cy="43900"/>
            </a:xfrm>
            <a:custGeom>
              <a:rect b="b" l="l" r="r" t="t"/>
              <a:pathLst>
                <a:path extrusionOk="0" h="1756" w="1768">
                  <a:moveTo>
                    <a:pt x="905" y="1"/>
                  </a:moveTo>
                  <a:cubicBezTo>
                    <a:pt x="776" y="1"/>
                    <a:pt x="651" y="67"/>
                    <a:pt x="534" y="251"/>
                  </a:cubicBezTo>
                  <a:cubicBezTo>
                    <a:pt x="300" y="584"/>
                    <a:pt x="0" y="1518"/>
                    <a:pt x="267" y="1719"/>
                  </a:cubicBezTo>
                  <a:cubicBezTo>
                    <a:pt x="305" y="1744"/>
                    <a:pt x="350" y="1755"/>
                    <a:pt x="400" y="1755"/>
                  </a:cubicBezTo>
                  <a:cubicBezTo>
                    <a:pt x="745" y="1755"/>
                    <a:pt x="1331" y="1209"/>
                    <a:pt x="1534" y="918"/>
                  </a:cubicBezTo>
                  <a:cubicBezTo>
                    <a:pt x="1768" y="584"/>
                    <a:pt x="1601" y="351"/>
                    <a:pt x="1301" y="151"/>
                  </a:cubicBezTo>
                  <a:cubicBezTo>
                    <a:pt x="1168" y="67"/>
                    <a:pt x="1034" y="1"/>
                    <a:pt x="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4" name="Google Shape;3114;p26"/>
            <p:cNvSpPr/>
            <p:nvPr/>
          </p:nvSpPr>
          <p:spPr>
            <a:xfrm>
              <a:off x="4090600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395" y="1"/>
                  </a:moveTo>
                  <a:cubicBezTo>
                    <a:pt x="317" y="1"/>
                    <a:pt x="251" y="34"/>
                    <a:pt x="200" y="110"/>
                  </a:cubicBezTo>
                  <a:cubicBezTo>
                    <a:pt x="67" y="310"/>
                    <a:pt x="0" y="877"/>
                    <a:pt x="267" y="1077"/>
                  </a:cubicBezTo>
                  <a:cubicBezTo>
                    <a:pt x="337" y="1124"/>
                    <a:pt x="417" y="1143"/>
                    <a:pt x="502" y="1143"/>
                  </a:cubicBezTo>
                  <a:cubicBezTo>
                    <a:pt x="780" y="1143"/>
                    <a:pt x="1099" y="931"/>
                    <a:pt x="1201" y="777"/>
                  </a:cubicBezTo>
                  <a:cubicBezTo>
                    <a:pt x="1334" y="577"/>
                    <a:pt x="1134" y="410"/>
                    <a:pt x="867" y="210"/>
                  </a:cubicBezTo>
                  <a:cubicBezTo>
                    <a:pt x="682" y="86"/>
                    <a:pt x="522" y="1"/>
                    <a:pt x="3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5" name="Google Shape;3115;p26"/>
            <p:cNvSpPr/>
            <p:nvPr/>
          </p:nvSpPr>
          <p:spPr>
            <a:xfrm>
              <a:off x="3835400" y="1102925"/>
              <a:ext cx="34225" cy="45950"/>
            </a:xfrm>
            <a:custGeom>
              <a:rect b="b" l="l" r="r" t="t"/>
              <a:pathLst>
                <a:path extrusionOk="0" h="1838" w="1369">
                  <a:moveTo>
                    <a:pt x="499" y="0"/>
                  </a:moveTo>
                  <a:cubicBezTo>
                    <a:pt x="284" y="0"/>
                    <a:pt x="116" y="88"/>
                    <a:pt x="68" y="400"/>
                  </a:cubicBezTo>
                  <a:cubicBezTo>
                    <a:pt x="1" y="800"/>
                    <a:pt x="68" y="1767"/>
                    <a:pt x="401" y="1834"/>
                  </a:cubicBezTo>
                  <a:cubicBezTo>
                    <a:pt x="413" y="1837"/>
                    <a:pt x="426" y="1838"/>
                    <a:pt x="438" y="1838"/>
                  </a:cubicBezTo>
                  <a:cubicBezTo>
                    <a:pt x="769" y="1838"/>
                    <a:pt x="1204" y="1019"/>
                    <a:pt x="1268" y="633"/>
                  </a:cubicBezTo>
                  <a:cubicBezTo>
                    <a:pt x="1369" y="233"/>
                    <a:pt x="1102" y="100"/>
                    <a:pt x="768" y="33"/>
                  </a:cubicBezTo>
                  <a:cubicBezTo>
                    <a:pt x="674" y="14"/>
                    <a:pt x="583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6" name="Google Shape;3116;p26"/>
            <p:cNvSpPr/>
            <p:nvPr/>
          </p:nvSpPr>
          <p:spPr>
            <a:xfrm>
              <a:off x="3852925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560" y="0"/>
                  </a:moveTo>
                  <a:cubicBezTo>
                    <a:pt x="332" y="0"/>
                    <a:pt x="151" y="94"/>
                    <a:pt x="100" y="394"/>
                  </a:cubicBezTo>
                  <a:cubicBezTo>
                    <a:pt x="0" y="795"/>
                    <a:pt x="100" y="1795"/>
                    <a:pt x="434" y="1862"/>
                  </a:cubicBezTo>
                  <a:cubicBezTo>
                    <a:pt x="446" y="1865"/>
                    <a:pt x="458" y="1866"/>
                    <a:pt x="470" y="1866"/>
                  </a:cubicBezTo>
                  <a:cubicBezTo>
                    <a:pt x="800" y="1866"/>
                    <a:pt x="1237" y="1014"/>
                    <a:pt x="1301" y="628"/>
                  </a:cubicBezTo>
                  <a:cubicBezTo>
                    <a:pt x="1368" y="228"/>
                    <a:pt x="1135" y="94"/>
                    <a:pt x="801" y="27"/>
                  </a:cubicBezTo>
                  <a:cubicBezTo>
                    <a:pt x="718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7" name="Google Shape;3117;p26"/>
            <p:cNvSpPr/>
            <p:nvPr/>
          </p:nvSpPr>
          <p:spPr>
            <a:xfrm>
              <a:off x="3871275" y="9196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60" y="0"/>
                  </a:moveTo>
                  <a:cubicBezTo>
                    <a:pt x="332" y="0"/>
                    <a:pt x="150" y="94"/>
                    <a:pt x="100" y="394"/>
                  </a:cubicBezTo>
                  <a:cubicBezTo>
                    <a:pt x="0" y="828"/>
                    <a:pt x="100" y="1795"/>
                    <a:pt x="434" y="1862"/>
                  </a:cubicBezTo>
                  <a:cubicBezTo>
                    <a:pt x="446" y="1864"/>
                    <a:pt x="459" y="1865"/>
                    <a:pt x="471" y="1865"/>
                  </a:cubicBezTo>
                  <a:cubicBezTo>
                    <a:pt x="799" y="1865"/>
                    <a:pt x="1205" y="1047"/>
                    <a:pt x="1301" y="661"/>
                  </a:cubicBezTo>
                  <a:cubicBezTo>
                    <a:pt x="1368" y="227"/>
                    <a:pt x="1134" y="94"/>
                    <a:pt x="801" y="27"/>
                  </a:cubicBezTo>
                  <a:cubicBezTo>
                    <a:pt x="717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8" name="Google Shape;3118;p26"/>
            <p:cNvSpPr/>
            <p:nvPr/>
          </p:nvSpPr>
          <p:spPr>
            <a:xfrm>
              <a:off x="3889625" y="8287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31" y="0"/>
                  </a:moveTo>
                  <a:cubicBezTo>
                    <a:pt x="311" y="0"/>
                    <a:pt x="142" y="94"/>
                    <a:pt x="67" y="394"/>
                  </a:cubicBezTo>
                  <a:cubicBezTo>
                    <a:pt x="0" y="794"/>
                    <a:pt x="100" y="1795"/>
                    <a:pt x="400" y="1862"/>
                  </a:cubicBezTo>
                  <a:cubicBezTo>
                    <a:pt x="412" y="1864"/>
                    <a:pt x="424" y="1865"/>
                    <a:pt x="436" y="1865"/>
                  </a:cubicBezTo>
                  <a:cubicBezTo>
                    <a:pt x="767" y="1865"/>
                    <a:pt x="1205" y="1014"/>
                    <a:pt x="1301" y="628"/>
                  </a:cubicBezTo>
                  <a:cubicBezTo>
                    <a:pt x="1368" y="227"/>
                    <a:pt x="1101" y="94"/>
                    <a:pt x="767" y="27"/>
                  </a:cubicBezTo>
                  <a:cubicBezTo>
                    <a:pt x="684" y="11"/>
                    <a:pt x="60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9" name="Google Shape;3119;p26"/>
            <p:cNvSpPr/>
            <p:nvPr/>
          </p:nvSpPr>
          <p:spPr>
            <a:xfrm>
              <a:off x="3905450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384" y="0"/>
                  </a:moveTo>
                  <a:cubicBezTo>
                    <a:pt x="210" y="0"/>
                    <a:pt x="89" y="53"/>
                    <a:pt x="68" y="205"/>
                  </a:cubicBezTo>
                  <a:cubicBezTo>
                    <a:pt x="1" y="439"/>
                    <a:pt x="168" y="1006"/>
                    <a:pt x="501" y="1073"/>
                  </a:cubicBezTo>
                  <a:cubicBezTo>
                    <a:pt x="523" y="1077"/>
                    <a:pt x="545" y="1079"/>
                    <a:pt x="567" y="1079"/>
                  </a:cubicBezTo>
                  <a:cubicBezTo>
                    <a:pt x="882" y="1079"/>
                    <a:pt x="1206" y="657"/>
                    <a:pt x="1268" y="439"/>
                  </a:cubicBezTo>
                  <a:cubicBezTo>
                    <a:pt x="1302" y="205"/>
                    <a:pt x="1035" y="105"/>
                    <a:pt x="701" y="39"/>
                  </a:cubicBezTo>
                  <a:cubicBezTo>
                    <a:pt x="585" y="15"/>
                    <a:pt x="477" y="0"/>
                    <a:pt x="3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0" name="Google Shape;3120;p26"/>
            <p:cNvSpPr/>
            <p:nvPr/>
          </p:nvSpPr>
          <p:spPr>
            <a:xfrm>
              <a:off x="3772875" y="1102925"/>
              <a:ext cx="34200" cy="45950"/>
            </a:xfrm>
            <a:custGeom>
              <a:rect b="b" l="l" r="r" t="t"/>
              <a:pathLst>
                <a:path extrusionOk="0" h="1838" w="1368">
                  <a:moveTo>
                    <a:pt x="864" y="0"/>
                  </a:moveTo>
                  <a:cubicBezTo>
                    <a:pt x="783" y="0"/>
                    <a:pt x="695" y="14"/>
                    <a:pt x="601" y="33"/>
                  </a:cubicBezTo>
                  <a:cubicBezTo>
                    <a:pt x="267" y="100"/>
                    <a:pt x="0" y="233"/>
                    <a:pt x="100" y="633"/>
                  </a:cubicBezTo>
                  <a:cubicBezTo>
                    <a:pt x="164" y="1019"/>
                    <a:pt x="600" y="1838"/>
                    <a:pt x="930" y="1838"/>
                  </a:cubicBezTo>
                  <a:cubicBezTo>
                    <a:pt x="943" y="1838"/>
                    <a:pt x="955" y="1837"/>
                    <a:pt x="967" y="1834"/>
                  </a:cubicBezTo>
                  <a:cubicBezTo>
                    <a:pt x="1301" y="1767"/>
                    <a:pt x="1368" y="800"/>
                    <a:pt x="1301" y="400"/>
                  </a:cubicBezTo>
                  <a:cubicBezTo>
                    <a:pt x="1229" y="88"/>
                    <a:pt x="1071" y="0"/>
                    <a:pt x="8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1" name="Google Shape;3121;p26"/>
            <p:cNvSpPr/>
            <p:nvPr/>
          </p:nvSpPr>
          <p:spPr>
            <a:xfrm>
              <a:off x="3755350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8" y="0"/>
                  </a:moveTo>
                  <a:cubicBezTo>
                    <a:pt x="732" y="0"/>
                    <a:pt x="651" y="11"/>
                    <a:pt x="568" y="27"/>
                  </a:cubicBezTo>
                  <a:cubicBezTo>
                    <a:pt x="234" y="94"/>
                    <a:pt x="1" y="228"/>
                    <a:pt x="67" y="628"/>
                  </a:cubicBezTo>
                  <a:cubicBezTo>
                    <a:pt x="132" y="1014"/>
                    <a:pt x="568" y="1866"/>
                    <a:pt x="899" y="1866"/>
                  </a:cubicBezTo>
                  <a:cubicBezTo>
                    <a:pt x="911" y="1866"/>
                    <a:pt x="923" y="1865"/>
                    <a:pt x="935" y="1862"/>
                  </a:cubicBezTo>
                  <a:cubicBezTo>
                    <a:pt x="1268" y="1795"/>
                    <a:pt x="1368" y="795"/>
                    <a:pt x="1268" y="394"/>
                  </a:cubicBezTo>
                  <a:cubicBezTo>
                    <a:pt x="1218" y="94"/>
                    <a:pt x="1037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2" name="Google Shape;3122;p26"/>
            <p:cNvSpPr/>
            <p:nvPr/>
          </p:nvSpPr>
          <p:spPr>
            <a:xfrm>
              <a:off x="3737000" y="9196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9" y="0"/>
                  </a:moveTo>
                  <a:cubicBezTo>
                    <a:pt x="733" y="0"/>
                    <a:pt x="651" y="11"/>
                    <a:pt x="568" y="27"/>
                  </a:cubicBezTo>
                  <a:cubicBezTo>
                    <a:pt x="234" y="94"/>
                    <a:pt x="1" y="227"/>
                    <a:pt x="67" y="661"/>
                  </a:cubicBezTo>
                  <a:cubicBezTo>
                    <a:pt x="164" y="1047"/>
                    <a:pt x="570" y="1865"/>
                    <a:pt x="898" y="1865"/>
                  </a:cubicBezTo>
                  <a:cubicBezTo>
                    <a:pt x="910" y="1865"/>
                    <a:pt x="923" y="1864"/>
                    <a:pt x="935" y="1862"/>
                  </a:cubicBezTo>
                  <a:cubicBezTo>
                    <a:pt x="1268" y="1795"/>
                    <a:pt x="1368" y="828"/>
                    <a:pt x="1268" y="394"/>
                  </a:cubicBezTo>
                  <a:cubicBezTo>
                    <a:pt x="1218" y="94"/>
                    <a:pt x="1037" y="0"/>
                    <a:pt x="8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3" name="Google Shape;3123;p26"/>
            <p:cNvSpPr/>
            <p:nvPr/>
          </p:nvSpPr>
          <p:spPr>
            <a:xfrm>
              <a:off x="3718650" y="8287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23" y="0"/>
                  </a:moveTo>
                  <a:cubicBezTo>
                    <a:pt x="751" y="0"/>
                    <a:pt x="676" y="11"/>
                    <a:pt x="601" y="27"/>
                  </a:cubicBezTo>
                  <a:cubicBezTo>
                    <a:pt x="268" y="94"/>
                    <a:pt x="1" y="227"/>
                    <a:pt x="68" y="628"/>
                  </a:cubicBezTo>
                  <a:cubicBezTo>
                    <a:pt x="164" y="1014"/>
                    <a:pt x="571" y="1865"/>
                    <a:pt x="899" y="1865"/>
                  </a:cubicBezTo>
                  <a:cubicBezTo>
                    <a:pt x="911" y="1865"/>
                    <a:pt x="923" y="1864"/>
                    <a:pt x="935" y="1862"/>
                  </a:cubicBezTo>
                  <a:cubicBezTo>
                    <a:pt x="1268" y="1795"/>
                    <a:pt x="1369" y="794"/>
                    <a:pt x="1268" y="394"/>
                  </a:cubicBezTo>
                  <a:cubicBezTo>
                    <a:pt x="1218" y="94"/>
                    <a:pt x="1037" y="0"/>
                    <a:pt x="8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4" name="Google Shape;3124;p26"/>
            <p:cNvSpPr/>
            <p:nvPr/>
          </p:nvSpPr>
          <p:spPr>
            <a:xfrm>
              <a:off x="3704475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919" y="0"/>
                  </a:moveTo>
                  <a:cubicBezTo>
                    <a:pt x="826" y="0"/>
                    <a:pt x="717" y="15"/>
                    <a:pt x="601" y="39"/>
                  </a:cubicBezTo>
                  <a:cubicBezTo>
                    <a:pt x="268" y="105"/>
                    <a:pt x="1" y="205"/>
                    <a:pt x="34" y="439"/>
                  </a:cubicBezTo>
                  <a:cubicBezTo>
                    <a:pt x="65" y="657"/>
                    <a:pt x="417" y="1079"/>
                    <a:pt x="735" y="1079"/>
                  </a:cubicBezTo>
                  <a:cubicBezTo>
                    <a:pt x="757" y="1079"/>
                    <a:pt x="780" y="1077"/>
                    <a:pt x="801" y="1073"/>
                  </a:cubicBezTo>
                  <a:cubicBezTo>
                    <a:pt x="1135" y="1006"/>
                    <a:pt x="1302" y="439"/>
                    <a:pt x="1235" y="205"/>
                  </a:cubicBezTo>
                  <a:cubicBezTo>
                    <a:pt x="1213" y="53"/>
                    <a:pt x="1092" y="0"/>
                    <a:pt x="9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5" name="Google Shape;3125;p26"/>
            <p:cNvSpPr/>
            <p:nvPr/>
          </p:nvSpPr>
          <p:spPr>
            <a:xfrm>
              <a:off x="371450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3" y="0"/>
                  </a:moveTo>
                  <a:cubicBezTo>
                    <a:pt x="752" y="0"/>
                    <a:pt x="605" y="68"/>
                    <a:pt x="467" y="155"/>
                  </a:cubicBezTo>
                  <a:cubicBezTo>
                    <a:pt x="200" y="355"/>
                    <a:pt x="0" y="555"/>
                    <a:pt x="234" y="922"/>
                  </a:cubicBezTo>
                  <a:cubicBezTo>
                    <a:pt x="441" y="1218"/>
                    <a:pt x="1068" y="1750"/>
                    <a:pt x="1393" y="1750"/>
                  </a:cubicBezTo>
                  <a:cubicBezTo>
                    <a:pt x="1435" y="1750"/>
                    <a:pt x="1471" y="1741"/>
                    <a:pt x="1501" y="1722"/>
                  </a:cubicBezTo>
                  <a:cubicBezTo>
                    <a:pt x="1801" y="1522"/>
                    <a:pt x="1468" y="588"/>
                    <a:pt x="1268" y="221"/>
                  </a:cubicBezTo>
                  <a:cubicBezTo>
                    <a:pt x="1155" y="60"/>
                    <a:pt x="1026" y="0"/>
                    <a:pt x="8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6" name="Google Shape;3126;p26"/>
            <p:cNvSpPr/>
            <p:nvPr/>
          </p:nvSpPr>
          <p:spPr>
            <a:xfrm>
              <a:off x="36627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90" y="1"/>
                  </a:moveTo>
                  <a:cubicBezTo>
                    <a:pt x="753" y="1"/>
                    <a:pt x="606" y="69"/>
                    <a:pt x="468" y="155"/>
                  </a:cubicBezTo>
                  <a:cubicBezTo>
                    <a:pt x="168" y="355"/>
                    <a:pt x="1" y="589"/>
                    <a:pt x="234" y="922"/>
                  </a:cubicBezTo>
                  <a:cubicBezTo>
                    <a:pt x="442" y="1218"/>
                    <a:pt x="1069" y="1751"/>
                    <a:pt x="1394" y="1751"/>
                  </a:cubicBezTo>
                  <a:cubicBezTo>
                    <a:pt x="1435" y="1751"/>
                    <a:pt x="1472" y="1742"/>
                    <a:pt x="1502" y="1723"/>
                  </a:cubicBezTo>
                  <a:cubicBezTo>
                    <a:pt x="1769" y="1523"/>
                    <a:pt x="1469" y="589"/>
                    <a:pt x="1235" y="222"/>
                  </a:cubicBezTo>
                  <a:cubicBezTo>
                    <a:pt x="1138" y="61"/>
                    <a:pt x="1018" y="1"/>
                    <a:pt x="8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7" name="Google Shape;3127;p26"/>
            <p:cNvSpPr/>
            <p:nvPr/>
          </p:nvSpPr>
          <p:spPr>
            <a:xfrm>
              <a:off x="3611075" y="96987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8"/>
                    <a:pt x="468" y="151"/>
                  </a:cubicBezTo>
                  <a:cubicBezTo>
                    <a:pt x="168" y="351"/>
                    <a:pt x="1" y="585"/>
                    <a:pt x="234" y="918"/>
                  </a:cubicBezTo>
                  <a:cubicBezTo>
                    <a:pt x="438" y="1210"/>
                    <a:pt x="1024" y="1756"/>
                    <a:pt x="1369" y="1756"/>
                  </a:cubicBezTo>
                  <a:cubicBezTo>
                    <a:pt x="1419" y="1756"/>
                    <a:pt x="1464" y="1744"/>
                    <a:pt x="1502" y="1719"/>
                  </a:cubicBezTo>
                  <a:cubicBezTo>
                    <a:pt x="1769" y="1519"/>
                    <a:pt x="1469" y="585"/>
                    <a:pt x="1235" y="251"/>
                  </a:cubicBezTo>
                  <a:cubicBezTo>
                    <a:pt x="1118" y="68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8" name="Google Shape;3128;p26"/>
            <p:cNvSpPr/>
            <p:nvPr/>
          </p:nvSpPr>
          <p:spPr>
            <a:xfrm>
              <a:off x="3559375" y="89232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7"/>
                    <a:pt x="468" y="151"/>
                  </a:cubicBezTo>
                  <a:cubicBezTo>
                    <a:pt x="167" y="351"/>
                    <a:pt x="1" y="584"/>
                    <a:pt x="234" y="918"/>
                  </a:cubicBezTo>
                  <a:cubicBezTo>
                    <a:pt x="438" y="1209"/>
                    <a:pt x="1024" y="1755"/>
                    <a:pt x="1369" y="1755"/>
                  </a:cubicBezTo>
                  <a:cubicBezTo>
                    <a:pt x="1419" y="1755"/>
                    <a:pt x="1464" y="1744"/>
                    <a:pt x="1502" y="1719"/>
                  </a:cubicBezTo>
                  <a:cubicBezTo>
                    <a:pt x="1769" y="1518"/>
                    <a:pt x="1468" y="584"/>
                    <a:pt x="1235" y="251"/>
                  </a:cubicBezTo>
                  <a:cubicBezTo>
                    <a:pt x="1118" y="67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9" name="Google Shape;3129;p26"/>
            <p:cNvSpPr/>
            <p:nvPr/>
          </p:nvSpPr>
          <p:spPr>
            <a:xfrm>
              <a:off x="3518525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939" y="1"/>
                  </a:moveTo>
                  <a:cubicBezTo>
                    <a:pt x="813" y="1"/>
                    <a:pt x="653" y="86"/>
                    <a:pt x="467" y="210"/>
                  </a:cubicBezTo>
                  <a:cubicBezTo>
                    <a:pt x="200" y="410"/>
                    <a:pt x="0" y="577"/>
                    <a:pt x="134" y="777"/>
                  </a:cubicBezTo>
                  <a:cubicBezTo>
                    <a:pt x="236" y="931"/>
                    <a:pt x="555" y="1143"/>
                    <a:pt x="833" y="1143"/>
                  </a:cubicBezTo>
                  <a:cubicBezTo>
                    <a:pt x="917" y="1143"/>
                    <a:pt x="998" y="1124"/>
                    <a:pt x="1068" y="1077"/>
                  </a:cubicBezTo>
                  <a:cubicBezTo>
                    <a:pt x="1334" y="877"/>
                    <a:pt x="1268" y="310"/>
                    <a:pt x="1134" y="110"/>
                  </a:cubicBezTo>
                  <a:cubicBezTo>
                    <a:pt x="1083" y="34"/>
                    <a:pt x="1018" y="1"/>
                    <a:pt x="9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0" name="Google Shape;3130;p26"/>
            <p:cNvSpPr/>
            <p:nvPr/>
          </p:nvSpPr>
          <p:spPr>
            <a:xfrm>
              <a:off x="3671950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8"/>
                    <a:pt x="368" y="1111"/>
                  </a:cubicBezTo>
                  <a:cubicBezTo>
                    <a:pt x="608" y="1280"/>
                    <a:pt x="1161" y="1483"/>
                    <a:pt x="1526" y="1483"/>
                  </a:cubicBezTo>
                  <a:cubicBezTo>
                    <a:pt x="1667" y="1483"/>
                    <a:pt x="1780" y="1452"/>
                    <a:pt x="1836" y="1378"/>
                  </a:cubicBezTo>
                  <a:cubicBezTo>
                    <a:pt x="2036" y="1078"/>
                    <a:pt x="1369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1" name="Google Shape;3131;p26"/>
            <p:cNvSpPr/>
            <p:nvPr/>
          </p:nvSpPr>
          <p:spPr>
            <a:xfrm>
              <a:off x="3594400" y="11160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7"/>
                    <a:pt x="368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80" y="1452"/>
                    <a:pt x="1835" y="1378"/>
                  </a:cubicBezTo>
                  <a:cubicBezTo>
                    <a:pt x="2035" y="1078"/>
                    <a:pt x="1368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2" name="Google Shape;3132;p26"/>
            <p:cNvSpPr/>
            <p:nvPr/>
          </p:nvSpPr>
          <p:spPr>
            <a:xfrm>
              <a:off x="35168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8" y="0"/>
                  </a:moveTo>
                  <a:cubicBezTo>
                    <a:pt x="555" y="0"/>
                    <a:pt x="413" y="142"/>
                    <a:pt x="301" y="344"/>
                  </a:cubicBezTo>
                  <a:cubicBezTo>
                    <a:pt x="101" y="610"/>
                    <a:pt x="0" y="877"/>
                    <a:pt x="367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79" y="1452"/>
                    <a:pt x="1835" y="1378"/>
                  </a:cubicBezTo>
                  <a:cubicBezTo>
                    <a:pt x="2035" y="1077"/>
                    <a:pt x="1368" y="344"/>
                    <a:pt x="1035" y="110"/>
                  </a:cubicBezTo>
                  <a:cubicBezTo>
                    <a:pt x="925" y="34"/>
                    <a:pt x="827" y="0"/>
                    <a:pt x="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3" name="Google Shape;3133;p26"/>
            <p:cNvSpPr/>
            <p:nvPr/>
          </p:nvSpPr>
          <p:spPr>
            <a:xfrm>
              <a:off x="3439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738" y="1"/>
                  </a:moveTo>
                  <a:cubicBezTo>
                    <a:pt x="555" y="1"/>
                    <a:pt x="413" y="142"/>
                    <a:pt x="300" y="344"/>
                  </a:cubicBezTo>
                  <a:cubicBezTo>
                    <a:pt x="100" y="611"/>
                    <a:pt x="0" y="878"/>
                    <a:pt x="367" y="1112"/>
                  </a:cubicBezTo>
                  <a:cubicBezTo>
                    <a:pt x="608" y="1280"/>
                    <a:pt x="1161" y="1483"/>
                    <a:pt x="1525" y="1483"/>
                  </a:cubicBezTo>
                  <a:cubicBezTo>
                    <a:pt x="1666" y="1483"/>
                    <a:pt x="1779" y="1453"/>
                    <a:pt x="1835" y="1378"/>
                  </a:cubicBezTo>
                  <a:cubicBezTo>
                    <a:pt x="2035" y="1078"/>
                    <a:pt x="1401" y="311"/>
                    <a:pt x="1034" y="111"/>
                  </a:cubicBezTo>
                  <a:cubicBezTo>
                    <a:pt x="925" y="34"/>
                    <a:pt x="827" y="1"/>
                    <a:pt x="7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4" name="Google Shape;3134;p26"/>
            <p:cNvSpPr/>
            <p:nvPr/>
          </p:nvSpPr>
          <p:spPr>
            <a:xfrm>
              <a:off x="3378425" y="970900"/>
              <a:ext cx="34200" cy="29025"/>
            </a:xfrm>
            <a:custGeom>
              <a:rect b="b" l="l" r="r" t="t"/>
              <a:pathLst>
                <a:path extrusionOk="0" h="1161" w="1368">
                  <a:moveTo>
                    <a:pt x="753" y="1"/>
                  </a:moveTo>
                  <a:cubicBezTo>
                    <a:pt x="613" y="1"/>
                    <a:pt x="457" y="169"/>
                    <a:pt x="300" y="377"/>
                  </a:cubicBezTo>
                  <a:cubicBezTo>
                    <a:pt x="134" y="677"/>
                    <a:pt x="0" y="911"/>
                    <a:pt x="200" y="1044"/>
                  </a:cubicBezTo>
                  <a:cubicBezTo>
                    <a:pt x="300" y="1111"/>
                    <a:pt x="501" y="1161"/>
                    <a:pt x="697" y="1161"/>
                  </a:cubicBezTo>
                  <a:cubicBezTo>
                    <a:pt x="892" y="1161"/>
                    <a:pt x="1084" y="1111"/>
                    <a:pt x="1168" y="977"/>
                  </a:cubicBezTo>
                  <a:cubicBezTo>
                    <a:pt x="1368" y="677"/>
                    <a:pt x="1068" y="143"/>
                    <a:pt x="867" y="43"/>
                  </a:cubicBezTo>
                  <a:cubicBezTo>
                    <a:pt x="831" y="14"/>
                    <a:pt x="793" y="1"/>
                    <a:pt x="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5" name="Google Shape;3135;p26"/>
            <p:cNvSpPr/>
            <p:nvPr/>
          </p:nvSpPr>
          <p:spPr>
            <a:xfrm>
              <a:off x="3651950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10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4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2" y="889"/>
                  </a:cubicBezTo>
                  <a:cubicBezTo>
                    <a:pt x="1968" y="556"/>
                    <a:pt x="1068" y="89"/>
                    <a:pt x="667" y="22"/>
                  </a:cubicBezTo>
                  <a:cubicBezTo>
                    <a:pt x="609" y="7"/>
                    <a:pt x="557" y="1"/>
                    <a:pt x="5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6" name="Google Shape;3136;p26"/>
            <p:cNvSpPr/>
            <p:nvPr/>
          </p:nvSpPr>
          <p:spPr>
            <a:xfrm>
              <a:off x="3560225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09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3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1" y="889"/>
                  </a:cubicBezTo>
                  <a:cubicBezTo>
                    <a:pt x="1968" y="556"/>
                    <a:pt x="1101" y="89"/>
                    <a:pt x="667" y="22"/>
                  </a:cubicBezTo>
                  <a:cubicBezTo>
                    <a:pt x="609" y="8"/>
                    <a:pt x="557" y="1"/>
                    <a:pt x="5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7" name="Google Shape;3137;p26"/>
            <p:cNvSpPr/>
            <p:nvPr/>
          </p:nvSpPr>
          <p:spPr>
            <a:xfrm>
              <a:off x="3469325" y="1188500"/>
              <a:ext cx="48375" cy="31275"/>
            </a:xfrm>
            <a:custGeom>
              <a:rect b="b" l="l" r="r" t="t"/>
              <a:pathLst>
                <a:path extrusionOk="0" h="1251" w="1935">
                  <a:moveTo>
                    <a:pt x="530" y="1"/>
                  </a:moveTo>
                  <a:cubicBezTo>
                    <a:pt x="211" y="1"/>
                    <a:pt x="126" y="218"/>
                    <a:pt x="67" y="513"/>
                  </a:cubicBezTo>
                  <a:cubicBezTo>
                    <a:pt x="0" y="846"/>
                    <a:pt x="0" y="1146"/>
                    <a:pt x="434" y="1213"/>
                  </a:cubicBezTo>
                  <a:cubicBezTo>
                    <a:pt x="532" y="1238"/>
                    <a:pt x="664" y="1250"/>
                    <a:pt x="808" y="1250"/>
                  </a:cubicBezTo>
                  <a:cubicBezTo>
                    <a:pt x="1254" y="1250"/>
                    <a:pt x="1818" y="1131"/>
                    <a:pt x="1868" y="880"/>
                  </a:cubicBezTo>
                  <a:cubicBezTo>
                    <a:pt x="1935" y="546"/>
                    <a:pt x="1068" y="79"/>
                    <a:pt x="667" y="12"/>
                  </a:cubicBezTo>
                  <a:cubicBezTo>
                    <a:pt x="617" y="5"/>
                    <a:pt x="571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8" name="Google Shape;3138;p26"/>
            <p:cNvSpPr/>
            <p:nvPr/>
          </p:nvSpPr>
          <p:spPr>
            <a:xfrm>
              <a:off x="33775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540" y="1"/>
                  </a:moveTo>
                  <a:cubicBezTo>
                    <a:pt x="238" y="1"/>
                    <a:pt x="127" y="218"/>
                    <a:pt x="68" y="513"/>
                  </a:cubicBezTo>
                  <a:cubicBezTo>
                    <a:pt x="1" y="846"/>
                    <a:pt x="34" y="1147"/>
                    <a:pt x="434" y="1213"/>
                  </a:cubicBezTo>
                  <a:cubicBezTo>
                    <a:pt x="533" y="1238"/>
                    <a:pt x="667" y="1250"/>
                    <a:pt x="814" y="1250"/>
                  </a:cubicBezTo>
                  <a:cubicBezTo>
                    <a:pt x="1269" y="1250"/>
                    <a:pt x="1852" y="1131"/>
                    <a:pt x="1902" y="880"/>
                  </a:cubicBezTo>
                  <a:cubicBezTo>
                    <a:pt x="1969" y="546"/>
                    <a:pt x="1068" y="112"/>
                    <a:pt x="668" y="12"/>
                  </a:cubicBezTo>
                  <a:cubicBezTo>
                    <a:pt x="622" y="5"/>
                    <a:pt x="579" y="1"/>
                    <a:pt x="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9" name="Google Shape;3139;p26"/>
            <p:cNvSpPr/>
            <p:nvPr/>
          </p:nvSpPr>
          <p:spPr>
            <a:xfrm>
              <a:off x="330587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424" y="1"/>
                  </a:moveTo>
                  <a:cubicBezTo>
                    <a:pt x="221" y="1"/>
                    <a:pt x="129" y="225"/>
                    <a:pt x="67" y="538"/>
                  </a:cubicBezTo>
                  <a:cubicBezTo>
                    <a:pt x="33" y="871"/>
                    <a:pt x="0" y="1171"/>
                    <a:pt x="234" y="1205"/>
                  </a:cubicBezTo>
                  <a:cubicBezTo>
                    <a:pt x="253" y="1208"/>
                    <a:pt x="275" y="1209"/>
                    <a:pt x="299" y="1209"/>
                  </a:cubicBezTo>
                  <a:cubicBezTo>
                    <a:pt x="559" y="1209"/>
                    <a:pt x="1040" y="1043"/>
                    <a:pt x="1101" y="738"/>
                  </a:cubicBezTo>
                  <a:cubicBezTo>
                    <a:pt x="1168" y="438"/>
                    <a:pt x="701" y="37"/>
                    <a:pt x="467" y="4"/>
                  </a:cubicBezTo>
                  <a:cubicBezTo>
                    <a:pt x="452" y="2"/>
                    <a:pt x="438" y="1"/>
                    <a:pt x="4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0" name="Google Shape;3140;p26"/>
            <p:cNvSpPr/>
            <p:nvPr/>
          </p:nvSpPr>
          <p:spPr>
            <a:xfrm>
              <a:off x="3651950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4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4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9" y="1250"/>
                    <a:pt x="621" y="1246"/>
                    <a:pt x="667" y="1238"/>
                  </a:cubicBezTo>
                  <a:cubicBezTo>
                    <a:pt x="1068" y="1172"/>
                    <a:pt x="1968" y="705"/>
                    <a:pt x="1902" y="371"/>
                  </a:cubicBezTo>
                  <a:cubicBezTo>
                    <a:pt x="1851" y="119"/>
                    <a:pt x="1269" y="0"/>
                    <a:pt x="8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1" name="Google Shape;3141;p26"/>
            <p:cNvSpPr/>
            <p:nvPr/>
          </p:nvSpPr>
          <p:spPr>
            <a:xfrm>
              <a:off x="3560225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3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3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8" y="1250"/>
                    <a:pt x="621" y="1246"/>
                    <a:pt x="667" y="1238"/>
                  </a:cubicBezTo>
                  <a:cubicBezTo>
                    <a:pt x="1101" y="1138"/>
                    <a:pt x="1968" y="704"/>
                    <a:pt x="1901" y="371"/>
                  </a:cubicBezTo>
                  <a:cubicBezTo>
                    <a:pt x="1851" y="119"/>
                    <a:pt x="1268" y="0"/>
                    <a:pt x="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2" name="Google Shape;3142;p26"/>
            <p:cNvSpPr/>
            <p:nvPr/>
          </p:nvSpPr>
          <p:spPr>
            <a:xfrm>
              <a:off x="3469325" y="1322975"/>
              <a:ext cx="48375" cy="31225"/>
            </a:xfrm>
            <a:custGeom>
              <a:rect b="b" l="l" r="r" t="t"/>
              <a:pathLst>
                <a:path extrusionOk="0" h="1249" w="1935">
                  <a:moveTo>
                    <a:pt x="808" y="0"/>
                  </a:moveTo>
                  <a:cubicBezTo>
                    <a:pt x="664" y="0"/>
                    <a:pt x="532" y="13"/>
                    <a:pt x="434" y="37"/>
                  </a:cubicBezTo>
                  <a:cubicBezTo>
                    <a:pt x="0" y="104"/>
                    <a:pt x="0" y="371"/>
                    <a:pt x="67" y="704"/>
                  </a:cubicBezTo>
                  <a:cubicBezTo>
                    <a:pt x="127" y="1003"/>
                    <a:pt x="213" y="1248"/>
                    <a:pt x="542" y="1248"/>
                  </a:cubicBezTo>
                  <a:cubicBezTo>
                    <a:pt x="580" y="1248"/>
                    <a:pt x="622" y="1245"/>
                    <a:pt x="667" y="1238"/>
                  </a:cubicBezTo>
                  <a:cubicBezTo>
                    <a:pt x="1068" y="1138"/>
                    <a:pt x="1935" y="671"/>
                    <a:pt x="1868" y="371"/>
                  </a:cubicBezTo>
                  <a:cubicBezTo>
                    <a:pt x="1818" y="119"/>
                    <a:pt x="1254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3" name="Google Shape;3143;p26"/>
            <p:cNvSpPr/>
            <p:nvPr/>
          </p:nvSpPr>
          <p:spPr>
            <a:xfrm>
              <a:off x="33775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778" y="0"/>
                  </a:moveTo>
                  <a:cubicBezTo>
                    <a:pt x="645" y="0"/>
                    <a:pt x="524" y="9"/>
                    <a:pt x="434" y="24"/>
                  </a:cubicBezTo>
                  <a:cubicBezTo>
                    <a:pt x="34" y="124"/>
                    <a:pt x="1" y="391"/>
                    <a:pt x="68" y="724"/>
                  </a:cubicBezTo>
                  <a:cubicBezTo>
                    <a:pt x="125" y="1009"/>
                    <a:pt x="230" y="1246"/>
                    <a:pt x="510" y="1246"/>
                  </a:cubicBezTo>
                  <a:cubicBezTo>
                    <a:pt x="558" y="1246"/>
                    <a:pt x="610" y="1239"/>
                    <a:pt x="668" y="1224"/>
                  </a:cubicBezTo>
                  <a:cubicBezTo>
                    <a:pt x="1068" y="1158"/>
                    <a:pt x="1969" y="691"/>
                    <a:pt x="1902" y="357"/>
                  </a:cubicBezTo>
                  <a:cubicBezTo>
                    <a:pt x="1850" y="99"/>
                    <a:pt x="1237" y="0"/>
                    <a:pt x="7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4" name="Google Shape;3144;p26"/>
            <p:cNvSpPr/>
            <p:nvPr/>
          </p:nvSpPr>
          <p:spPr>
            <a:xfrm>
              <a:off x="330587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355" y="1"/>
                  </a:moveTo>
                  <a:cubicBezTo>
                    <a:pt x="309" y="1"/>
                    <a:pt x="268" y="6"/>
                    <a:pt x="234" y="15"/>
                  </a:cubicBezTo>
                  <a:cubicBezTo>
                    <a:pt x="0" y="49"/>
                    <a:pt x="33" y="316"/>
                    <a:pt x="67" y="649"/>
                  </a:cubicBezTo>
                  <a:cubicBezTo>
                    <a:pt x="130" y="964"/>
                    <a:pt x="222" y="1219"/>
                    <a:pt x="429" y="1219"/>
                  </a:cubicBezTo>
                  <a:cubicBezTo>
                    <a:pt x="441" y="1219"/>
                    <a:pt x="454" y="1218"/>
                    <a:pt x="467" y="1216"/>
                  </a:cubicBezTo>
                  <a:cubicBezTo>
                    <a:pt x="701" y="1150"/>
                    <a:pt x="1168" y="783"/>
                    <a:pt x="1101" y="449"/>
                  </a:cubicBezTo>
                  <a:cubicBezTo>
                    <a:pt x="1044" y="164"/>
                    <a:pt x="622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5" name="Google Shape;3145;p26"/>
            <p:cNvSpPr/>
            <p:nvPr/>
          </p:nvSpPr>
          <p:spPr>
            <a:xfrm>
              <a:off x="3671950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4"/>
                    <a:pt x="560" y="1497"/>
                    <a:pt x="752" y="1497"/>
                  </a:cubicBezTo>
                  <a:cubicBezTo>
                    <a:pt x="838" y="1497"/>
                    <a:pt x="932" y="1466"/>
                    <a:pt x="1035" y="1394"/>
                  </a:cubicBezTo>
                  <a:cubicBezTo>
                    <a:pt x="1369" y="1160"/>
                    <a:pt x="2036" y="393"/>
                    <a:pt x="1836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6" name="Google Shape;3146;p26"/>
            <p:cNvSpPr/>
            <p:nvPr/>
          </p:nvSpPr>
          <p:spPr>
            <a:xfrm>
              <a:off x="3594400" y="1389125"/>
              <a:ext cx="50900" cy="37450"/>
            </a:xfrm>
            <a:custGeom>
              <a:rect b="b" l="l" r="r" t="t"/>
              <a:pathLst>
                <a:path extrusionOk="0" h="1498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5"/>
                    <a:pt x="560" y="1497"/>
                    <a:pt x="752" y="1497"/>
                  </a:cubicBezTo>
                  <a:cubicBezTo>
                    <a:pt x="838" y="1497"/>
                    <a:pt x="931" y="1466"/>
                    <a:pt x="1035" y="1394"/>
                  </a:cubicBezTo>
                  <a:cubicBezTo>
                    <a:pt x="1368" y="1160"/>
                    <a:pt x="2035" y="393"/>
                    <a:pt x="1835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7" name="Google Shape;3147;p26"/>
            <p:cNvSpPr/>
            <p:nvPr/>
          </p:nvSpPr>
          <p:spPr>
            <a:xfrm>
              <a:off x="35168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1514" y="1"/>
                  </a:moveTo>
                  <a:cubicBezTo>
                    <a:pt x="1149" y="1"/>
                    <a:pt x="605" y="211"/>
                    <a:pt x="367" y="354"/>
                  </a:cubicBezTo>
                  <a:cubicBezTo>
                    <a:pt x="0" y="588"/>
                    <a:pt x="101" y="888"/>
                    <a:pt x="301" y="1155"/>
                  </a:cubicBezTo>
                  <a:cubicBezTo>
                    <a:pt x="416" y="1339"/>
                    <a:pt x="563" y="1491"/>
                    <a:pt x="752" y="1491"/>
                  </a:cubicBezTo>
                  <a:cubicBezTo>
                    <a:pt x="837" y="1491"/>
                    <a:pt x="931" y="1460"/>
                    <a:pt x="1035" y="1388"/>
                  </a:cubicBezTo>
                  <a:cubicBezTo>
                    <a:pt x="1368" y="1155"/>
                    <a:pt x="2035" y="387"/>
                    <a:pt x="1835" y="121"/>
                  </a:cubicBezTo>
                  <a:cubicBezTo>
                    <a:pt x="1778" y="35"/>
                    <a:pt x="1660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8" name="Google Shape;3148;p26"/>
            <p:cNvSpPr/>
            <p:nvPr/>
          </p:nvSpPr>
          <p:spPr>
            <a:xfrm>
              <a:off x="3439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1525" y="1"/>
                  </a:moveTo>
                  <a:cubicBezTo>
                    <a:pt x="1161" y="1"/>
                    <a:pt x="608" y="204"/>
                    <a:pt x="367" y="373"/>
                  </a:cubicBezTo>
                  <a:cubicBezTo>
                    <a:pt x="0" y="573"/>
                    <a:pt x="100" y="873"/>
                    <a:pt x="300" y="1140"/>
                  </a:cubicBezTo>
                  <a:cubicBezTo>
                    <a:pt x="416" y="1324"/>
                    <a:pt x="562" y="1476"/>
                    <a:pt x="752" y="1476"/>
                  </a:cubicBezTo>
                  <a:cubicBezTo>
                    <a:pt x="837" y="1476"/>
                    <a:pt x="931" y="1446"/>
                    <a:pt x="1034" y="1373"/>
                  </a:cubicBezTo>
                  <a:cubicBezTo>
                    <a:pt x="1401" y="1140"/>
                    <a:pt x="2035" y="373"/>
                    <a:pt x="1835" y="106"/>
                  </a:cubicBezTo>
                  <a:cubicBezTo>
                    <a:pt x="1779" y="31"/>
                    <a:pt x="1666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9" name="Google Shape;3149;p26"/>
            <p:cNvSpPr/>
            <p:nvPr/>
          </p:nvSpPr>
          <p:spPr>
            <a:xfrm>
              <a:off x="3378425" y="1542800"/>
              <a:ext cx="34200" cy="29000"/>
            </a:xfrm>
            <a:custGeom>
              <a:rect b="b" l="l" r="r" t="t"/>
              <a:pathLst>
                <a:path extrusionOk="0" h="1160" w="1368">
                  <a:moveTo>
                    <a:pt x="697" y="0"/>
                  </a:moveTo>
                  <a:cubicBezTo>
                    <a:pt x="501" y="0"/>
                    <a:pt x="300" y="50"/>
                    <a:pt x="200" y="117"/>
                  </a:cubicBezTo>
                  <a:cubicBezTo>
                    <a:pt x="0" y="217"/>
                    <a:pt x="134" y="484"/>
                    <a:pt x="300" y="751"/>
                  </a:cubicBezTo>
                  <a:cubicBezTo>
                    <a:pt x="457" y="986"/>
                    <a:pt x="614" y="1160"/>
                    <a:pt x="755" y="1160"/>
                  </a:cubicBezTo>
                  <a:cubicBezTo>
                    <a:pt x="794" y="1160"/>
                    <a:pt x="831" y="1147"/>
                    <a:pt x="867" y="1118"/>
                  </a:cubicBezTo>
                  <a:cubicBezTo>
                    <a:pt x="1068" y="984"/>
                    <a:pt x="1368" y="484"/>
                    <a:pt x="1168" y="184"/>
                  </a:cubicBezTo>
                  <a:cubicBezTo>
                    <a:pt x="1084" y="50"/>
                    <a:pt x="892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0" name="Google Shape;3150;p26"/>
            <p:cNvSpPr/>
            <p:nvPr/>
          </p:nvSpPr>
          <p:spPr>
            <a:xfrm>
              <a:off x="3714500" y="1373800"/>
              <a:ext cx="44225" cy="43825"/>
            </a:xfrm>
            <a:custGeom>
              <a:rect b="b" l="l" r="r" t="t"/>
              <a:pathLst>
                <a:path extrusionOk="0" h="1753" w="1769">
                  <a:moveTo>
                    <a:pt x="1372" y="1"/>
                  </a:moveTo>
                  <a:cubicBezTo>
                    <a:pt x="1042" y="1"/>
                    <a:pt x="436" y="521"/>
                    <a:pt x="234" y="839"/>
                  </a:cubicBezTo>
                  <a:cubicBezTo>
                    <a:pt x="0" y="1173"/>
                    <a:pt x="200" y="1407"/>
                    <a:pt x="467" y="1573"/>
                  </a:cubicBezTo>
                  <a:cubicBezTo>
                    <a:pt x="604" y="1676"/>
                    <a:pt x="751" y="1753"/>
                    <a:pt x="892" y="1753"/>
                  </a:cubicBezTo>
                  <a:cubicBezTo>
                    <a:pt x="1025" y="1753"/>
                    <a:pt x="1154" y="1685"/>
                    <a:pt x="1268" y="1507"/>
                  </a:cubicBezTo>
                  <a:cubicBezTo>
                    <a:pt x="1468" y="1173"/>
                    <a:pt x="1768" y="239"/>
                    <a:pt x="1501" y="39"/>
                  </a:cubicBezTo>
                  <a:cubicBezTo>
                    <a:pt x="1466" y="13"/>
                    <a:pt x="1422" y="1"/>
                    <a:pt x="1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1" name="Google Shape;3151;p26"/>
            <p:cNvSpPr/>
            <p:nvPr/>
          </p:nvSpPr>
          <p:spPr>
            <a:xfrm>
              <a:off x="36627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1373" y="1"/>
                  </a:moveTo>
                  <a:cubicBezTo>
                    <a:pt x="1043" y="1"/>
                    <a:pt x="437" y="521"/>
                    <a:pt x="234" y="840"/>
                  </a:cubicBezTo>
                  <a:cubicBezTo>
                    <a:pt x="1" y="1173"/>
                    <a:pt x="168" y="1407"/>
                    <a:pt x="468" y="1574"/>
                  </a:cubicBezTo>
                  <a:cubicBezTo>
                    <a:pt x="605" y="1677"/>
                    <a:pt x="751" y="1753"/>
                    <a:pt x="888" y="1753"/>
                  </a:cubicBezTo>
                  <a:cubicBezTo>
                    <a:pt x="1017" y="1753"/>
                    <a:pt x="1138" y="1685"/>
                    <a:pt x="1235" y="1507"/>
                  </a:cubicBezTo>
                  <a:cubicBezTo>
                    <a:pt x="1469" y="1173"/>
                    <a:pt x="1769" y="206"/>
                    <a:pt x="1502" y="39"/>
                  </a:cubicBezTo>
                  <a:cubicBezTo>
                    <a:pt x="1467" y="13"/>
                    <a:pt x="1423" y="1"/>
                    <a:pt x="13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2" name="Google Shape;3152;p26"/>
            <p:cNvSpPr/>
            <p:nvPr/>
          </p:nvSpPr>
          <p:spPr>
            <a:xfrm>
              <a:off x="36110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2"/>
                    <a:pt x="168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9" y="1172"/>
                    <a:pt x="1769" y="205"/>
                    <a:pt x="1502" y="38"/>
                  </a:cubicBezTo>
                  <a:cubicBezTo>
                    <a:pt x="1462" y="12"/>
                    <a:pt x="1416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3" name="Google Shape;3153;p26"/>
            <p:cNvSpPr/>
            <p:nvPr/>
          </p:nvSpPr>
          <p:spPr>
            <a:xfrm>
              <a:off x="3559375" y="160647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3"/>
                    <a:pt x="167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8" y="1173"/>
                    <a:pt x="1769" y="205"/>
                    <a:pt x="1502" y="39"/>
                  </a:cubicBezTo>
                  <a:cubicBezTo>
                    <a:pt x="1462" y="12"/>
                    <a:pt x="1415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4" name="Google Shape;3154;p26"/>
            <p:cNvSpPr/>
            <p:nvPr/>
          </p:nvSpPr>
          <p:spPr>
            <a:xfrm>
              <a:off x="3518525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830" y="0"/>
                  </a:moveTo>
                  <a:cubicBezTo>
                    <a:pt x="553" y="0"/>
                    <a:pt x="236" y="206"/>
                    <a:pt x="134" y="334"/>
                  </a:cubicBezTo>
                  <a:cubicBezTo>
                    <a:pt x="0" y="534"/>
                    <a:pt x="200" y="734"/>
                    <a:pt x="467" y="934"/>
                  </a:cubicBezTo>
                  <a:cubicBezTo>
                    <a:pt x="660" y="1041"/>
                    <a:pt x="825" y="1135"/>
                    <a:pt x="954" y="1135"/>
                  </a:cubicBezTo>
                  <a:cubicBezTo>
                    <a:pt x="1026" y="1135"/>
                    <a:pt x="1087" y="1106"/>
                    <a:pt x="1134" y="1034"/>
                  </a:cubicBezTo>
                  <a:cubicBezTo>
                    <a:pt x="1268" y="834"/>
                    <a:pt x="1334" y="234"/>
                    <a:pt x="1068" y="67"/>
                  </a:cubicBezTo>
                  <a:cubicBezTo>
                    <a:pt x="997" y="20"/>
                    <a:pt x="915" y="0"/>
                    <a:pt x="8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5" name="Google Shape;3155;p26"/>
            <p:cNvSpPr/>
            <p:nvPr/>
          </p:nvSpPr>
          <p:spPr>
            <a:xfrm>
              <a:off x="3772875" y="1393025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932" y="0"/>
                  </a:moveTo>
                  <a:cubicBezTo>
                    <a:pt x="601" y="0"/>
                    <a:pt x="165" y="852"/>
                    <a:pt x="100" y="1238"/>
                  </a:cubicBezTo>
                  <a:cubicBezTo>
                    <a:pt x="0" y="1638"/>
                    <a:pt x="267" y="1772"/>
                    <a:pt x="601" y="1838"/>
                  </a:cubicBezTo>
                  <a:cubicBezTo>
                    <a:pt x="684" y="1855"/>
                    <a:pt x="763" y="1865"/>
                    <a:pt x="837" y="1865"/>
                  </a:cubicBezTo>
                  <a:cubicBezTo>
                    <a:pt x="1057" y="1865"/>
                    <a:pt x="1226" y="1772"/>
                    <a:pt x="1301" y="1471"/>
                  </a:cubicBezTo>
                  <a:cubicBezTo>
                    <a:pt x="1368" y="1071"/>
                    <a:pt x="1301" y="70"/>
                    <a:pt x="967" y="4"/>
                  </a:cubicBezTo>
                  <a:cubicBezTo>
                    <a:pt x="956" y="1"/>
                    <a:pt x="944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6" name="Google Shape;3156;p26"/>
            <p:cNvSpPr/>
            <p:nvPr/>
          </p:nvSpPr>
          <p:spPr>
            <a:xfrm>
              <a:off x="3755350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97" y="0"/>
                  </a:moveTo>
                  <a:cubicBezTo>
                    <a:pt x="567" y="0"/>
                    <a:pt x="132" y="819"/>
                    <a:pt x="67" y="1205"/>
                  </a:cubicBezTo>
                  <a:cubicBezTo>
                    <a:pt x="1" y="1639"/>
                    <a:pt x="234" y="1772"/>
                    <a:pt x="568" y="1839"/>
                  </a:cubicBezTo>
                  <a:cubicBezTo>
                    <a:pt x="651" y="1855"/>
                    <a:pt x="732" y="1866"/>
                    <a:pt x="808" y="1866"/>
                  </a:cubicBezTo>
                  <a:cubicBezTo>
                    <a:pt x="1037" y="1866"/>
                    <a:pt x="1218" y="1772"/>
                    <a:pt x="1268" y="1472"/>
                  </a:cubicBezTo>
                  <a:cubicBezTo>
                    <a:pt x="1368" y="1038"/>
                    <a:pt x="1268" y="71"/>
                    <a:pt x="935" y="4"/>
                  </a:cubicBezTo>
                  <a:cubicBezTo>
                    <a:pt x="922" y="2"/>
                    <a:pt x="910" y="0"/>
                    <a:pt x="8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7" name="Google Shape;3157;p26"/>
            <p:cNvSpPr/>
            <p:nvPr/>
          </p:nvSpPr>
          <p:spPr>
            <a:xfrm>
              <a:off x="3737000" y="1575650"/>
              <a:ext cx="34225" cy="46775"/>
            </a:xfrm>
            <a:custGeom>
              <a:rect b="b" l="l" r="r" t="t"/>
              <a:pathLst>
                <a:path extrusionOk="0" h="1871" w="1369">
                  <a:moveTo>
                    <a:pt x="899" y="0"/>
                  </a:moveTo>
                  <a:cubicBezTo>
                    <a:pt x="571" y="0"/>
                    <a:pt x="164" y="852"/>
                    <a:pt x="67" y="1238"/>
                  </a:cubicBezTo>
                  <a:cubicBezTo>
                    <a:pt x="1" y="1638"/>
                    <a:pt x="234" y="1772"/>
                    <a:pt x="568" y="1839"/>
                  </a:cubicBezTo>
                  <a:cubicBezTo>
                    <a:pt x="662" y="1857"/>
                    <a:pt x="753" y="1871"/>
                    <a:pt x="837" y="1871"/>
                  </a:cubicBezTo>
                  <a:cubicBezTo>
                    <a:pt x="1052" y="1871"/>
                    <a:pt x="1220" y="1783"/>
                    <a:pt x="1268" y="1472"/>
                  </a:cubicBezTo>
                  <a:cubicBezTo>
                    <a:pt x="1368" y="1071"/>
                    <a:pt x="1268" y="71"/>
                    <a:pt x="935" y="4"/>
                  </a:cubicBezTo>
                  <a:cubicBezTo>
                    <a:pt x="923" y="2"/>
                    <a:pt x="911" y="0"/>
                    <a:pt x="8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8" name="Google Shape;3158;p26"/>
            <p:cNvSpPr/>
            <p:nvPr/>
          </p:nvSpPr>
          <p:spPr>
            <a:xfrm>
              <a:off x="3718650" y="1667375"/>
              <a:ext cx="34225" cy="46675"/>
            </a:xfrm>
            <a:custGeom>
              <a:rect b="b" l="l" r="r" t="t"/>
              <a:pathLst>
                <a:path extrusionOk="0" h="1867" w="1369">
                  <a:moveTo>
                    <a:pt x="898" y="1"/>
                  </a:moveTo>
                  <a:cubicBezTo>
                    <a:pt x="570" y="1"/>
                    <a:pt x="164" y="821"/>
                    <a:pt x="68" y="1238"/>
                  </a:cubicBezTo>
                  <a:cubicBezTo>
                    <a:pt x="1" y="1639"/>
                    <a:pt x="268" y="1772"/>
                    <a:pt x="601" y="1839"/>
                  </a:cubicBezTo>
                  <a:cubicBezTo>
                    <a:pt x="685" y="1856"/>
                    <a:pt x="764" y="1866"/>
                    <a:pt x="837" y="1866"/>
                  </a:cubicBezTo>
                  <a:cubicBezTo>
                    <a:pt x="1056" y="1866"/>
                    <a:pt x="1218" y="1772"/>
                    <a:pt x="1268" y="1472"/>
                  </a:cubicBezTo>
                  <a:cubicBezTo>
                    <a:pt x="1369" y="1072"/>
                    <a:pt x="1268" y="71"/>
                    <a:pt x="935" y="4"/>
                  </a:cubicBezTo>
                  <a:cubicBezTo>
                    <a:pt x="923" y="2"/>
                    <a:pt x="910" y="1"/>
                    <a:pt x="8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9" name="Google Shape;3159;p26"/>
            <p:cNvSpPr/>
            <p:nvPr/>
          </p:nvSpPr>
          <p:spPr>
            <a:xfrm>
              <a:off x="3704475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735" y="0"/>
                  </a:moveTo>
                  <a:cubicBezTo>
                    <a:pt x="417" y="0"/>
                    <a:pt x="65" y="422"/>
                    <a:pt x="34" y="640"/>
                  </a:cubicBezTo>
                  <a:cubicBezTo>
                    <a:pt x="1" y="840"/>
                    <a:pt x="268" y="941"/>
                    <a:pt x="601" y="1007"/>
                  </a:cubicBezTo>
                  <a:cubicBezTo>
                    <a:pt x="738" y="1035"/>
                    <a:pt x="864" y="1056"/>
                    <a:pt x="967" y="1056"/>
                  </a:cubicBezTo>
                  <a:cubicBezTo>
                    <a:pt x="1115" y="1056"/>
                    <a:pt x="1215" y="1012"/>
                    <a:pt x="1235" y="874"/>
                  </a:cubicBezTo>
                  <a:cubicBezTo>
                    <a:pt x="1302" y="640"/>
                    <a:pt x="1135" y="73"/>
                    <a:pt x="801" y="7"/>
                  </a:cubicBezTo>
                  <a:cubicBezTo>
                    <a:pt x="780" y="2"/>
                    <a:pt x="757" y="0"/>
                    <a:pt x="7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0" name="Google Shape;3160;p26"/>
            <p:cNvSpPr/>
            <p:nvPr/>
          </p:nvSpPr>
          <p:spPr>
            <a:xfrm>
              <a:off x="3806225" y="631725"/>
              <a:ext cx="30050" cy="308575"/>
            </a:xfrm>
            <a:custGeom>
              <a:rect b="b" l="l" r="r" t="t"/>
              <a:pathLst>
                <a:path extrusionOk="0" h="12343" w="1202">
                  <a:moveTo>
                    <a:pt x="601" y="1"/>
                  </a:moveTo>
                  <a:cubicBezTo>
                    <a:pt x="267" y="1"/>
                    <a:pt x="0" y="534"/>
                    <a:pt x="0" y="3270"/>
                  </a:cubicBezTo>
                  <a:cubicBezTo>
                    <a:pt x="0" y="6038"/>
                    <a:pt x="267" y="12343"/>
                    <a:pt x="601" y="12343"/>
                  </a:cubicBezTo>
                  <a:cubicBezTo>
                    <a:pt x="934" y="12343"/>
                    <a:pt x="1201" y="6038"/>
                    <a:pt x="1201" y="3270"/>
                  </a:cubicBezTo>
                  <a:cubicBezTo>
                    <a:pt x="1201" y="534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1" name="Google Shape;3161;p26"/>
            <p:cNvSpPr/>
            <p:nvPr/>
          </p:nvSpPr>
          <p:spPr>
            <a:xfrm>
              <a:off x="3567725" y="680350"/>
              <a:ext cx="134275" cy="285025"/>
            </a:xfrm>
            <a:custGeom>
              <a:rect b="b" l="l" r="r" t="t"/>
              <a:pathLst>
                <a:path extrusionOk="0" h="11401" w="5371">
                  <a:moveTo>
                    <a:pt x="475" y="0"/>
                  </a:moveTo>
                  <a:cubicBezTo>
                    <a:pt x="437" y="0"/>
                    <a:pt x="401" y="9"/>
                    <a:pt x="367" y="24"/>
                  </a:cubicBezTo>
                  <a:cubicBezTo>
                    <a:pt x="34" y="157"/>
                    <a:pt x="0" y="724"/>
                    <a:pt x="1034" y="3259"/>
                  </a:cubicBezTo>
                  <a:cubicBezTo>
                    <a:pt x="2089" y="5798"/>
                    <a:pt x="4709" y="11401"/>
                    <a:pt x="5059" y="11401"/>
                  </a:cubicBezTo>
                  <a:cubicBezTo>
                    <a:pt x="5063" y="11401"/>
                    <a:pt x="5067" y="11400"/>
                    <a:pt x="5071" y="11398"/>
                  </a:cubicBezTo>
                  <a:cubicBezTo>
                    <a:pt x="5371" y="11265"/>
                    <a:pt x="3236" y="5327"/>
                    <a:pt x="2168" y="2792"/>
                  </a:cubicBezTo>
                  <a:cubicBezTo>
                    <a:pt x="1251" y="542"/>
                    <a:pt x="779" y="0"/>
                    <a:pt x="4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2" name="Google Shape;3162;p26"/>
            <p:cNvSpPr/>
            <p:nvPr/>
          </p:nvSpPr>
          <p:spPr>
            <a:xfrm>
              <a:off x="3363400" y="817325"/>
              <a:ext cx="229350" cy="219950"/>
            </a:xfrm>
            <a:custGeom>
              <a:rect b="b" l="l" r="r" t="t"/>
              <a:pathLst>
                <a:path extrusionOk="0" h="8798" w="9174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1" y="315"/>
                    <a:pt x="168" y="883"/>
                    <a:pt x="2102" y="2817"/>
                  </a:cubicBezTo>
                  <a:cubicBezTo>
                    <a:pt x="4018" y="4733"/>
                    <a:pt x="8462" y="8797"/>
                    <a:pt x="8913" y="8797"/>
                  </a:cubicBezTo>
                  <a:cubicBezTo>
                    <a:pt x="8925" y="8797"/>
                    <a:pt x="8934" y="8794"/>
                    <a:pt x="8940" y="8788"/>
                  </a:cubicBezTo>
                  <a:cubicBezTo>
                    <a:pt x="9174" y="8555"/>
                    <a:pt x="4938" y="3918"/>
                    <a:pt x="2970" y="1950"/>
                  </a:cubicBezTo>
                  <a:cubicBezTo>
                    <a:pt x="1448" y="429"/>
                    <a:pt x="773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3" name="Google Shape;3163;p26"/>
            <p:cNvSpPr/>
            <p:nvPr/>
          </p:nvSpPr>
          <p:spPr>
            <a:xfrm>
              <a:off x="322747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545" y="1"/>
                  </a:moveTo>
                  <a:cubicBezTo>
                    <a:pt x="294" y="1"/>
                    <a:pt x="184" y="80"/>
                    <a:pt x="134" y="193"/>
                  </a:cubicBezTo>
                  <a:cubicBezTo>
                    <a:pt x="1" y="526"/>
                    <a:pt x="367" y="960"/>
                    <a:pt x="2903" y="2027"/>
                  </a:cubicBezTo>
                  <a:cubicBezTo>
                    <a:pt x="5305" y="3026"/>
                    <a:pt x="10626" y="4958"/>
                    <a:pt x="11413" y="4958"/>
                  </a:cubicBezTo>
                  <a:cubicBezTo>
                    <a:pt x="11467" y="4958"/>
                    <a:pt x="11500" y="4949"/>
                    <a:pt x="11509" y="4929"/>
                  </a:cubicBezTo>
                  <a:cubicBezTo>
                    <a:pt x="11642" y="4629"/>
                    <a:pt x="5938" y="1960"/>
                    <a:pt x="3370" y="893"/>
                  </a:cubicBezTo>
                  <a:cubicBezTo>
                    <a:pt x="1782" y="224"/>
                    <a:pt x="966" y="1"/>
                    <a:pt x="5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4" name="Google Shape;3164;p26"/>
            <p:cNvSpPr/>
            <p:nvPr/>
          </p:nvSpPr>
          <p:spPr>
            <a:xfrm>
              <a:off x="3181600" y="1255500"/>
              <a:ext cx="308600" cy="30900"/>
            </a:xfrm>
            <a:custGeom>
              <a:rect b="b" l="l" r="r" t="t"/>
              <a:pathLst>
                <a:path extrusionOk="0" h="1236" w="12344">
                  <a:moveTo>
                    <a:pt x="3303" y="1"/>
                  </a:moveTo>
                  <a:cubicBezTo>
                    <a:pt x="535" y="1"/>
                    <a:pt x="1" y="301"/>
                    <a:pt x="1" y="635"/>
                  </a:cubicBezTo>
                  <a:cubicBezTo>
                    <a:pt x="1" y="968"/>
                    <a:pt x="535" y="1235"/>
                    <a:pt x="3303" y="1235"/>
                  </a:cubicBezTo>
                  <a:cubicBezTo>
                    <a:pt x="6039" y="1235"/>
                    <a:pt x="12343" y="968"/>
                    <a:pt x="12343" y="635"/>
                  </a:cubicBezTo>
                  <a:cubicBezTo>
                    <a:pt x="12343" y="301"/>
                    <a:pt x="6039" y="1"/>
                    <a:pt x="3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5" name="Google Shape;3165;p26"/>
            <p:cNvSpPr/>
            <p:nvPr/>
          </p:nvSpPr>
          <p:spPr>
            <a:xfrm>
              <a:off x="322747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11398" y="0"/>
                  </a:moveTo>
                  <a:cubicBezTo>
                    <a:pt x="10563" y="0"/>
                    <a:pt x="5291" y="1944"/>
                    <a:pt x="2903" y="2937"/>
                  </a:cubicBezTo>
                  <a:cubicBezTo>
                    <a:pt x="367" y="3971"/>
                    <a:pt x="1" y="4438"/>
                    <a:pt x="134" y="4738"/>
                  </a:cubicBezTo>
                  <a:cubicBezTo>
                    <a:pt x="184" y="4863"/>
                    <a:pt x="295" y="4946"/>
                    <a:pt x="549" y="4946"/>
                  </a:cubicBezTo>
                  <a:cubicBezTo>
                    <a:pt x="971" y="4946"/>
                    <a:pt x="1786" y="4717"/>
                    <a:pt x="3370" y="4071"/>
                  </a:cubicBezTo>
                  <a:cubicBezTo>
                    <a:pt x="5938" y="3004"/>
                    <a:pt x="11642" y="335"/>
                    <a:pt x="11509" y="35"/>
                  </a:cubicBezTo>
                  <a:cubicBezTo>
                    <a:pt x="11499" y="11"/>
                    <a:pt x="11462" y="0"/>
                    <a:pt x="11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6" name="Google Shape;3166;p26"/>
            <p:cNvSpPr/>
            <p:nvPr/>
          </p:nvSpPr>
          <p:spPr>
            <a:xfrm>
              <a:off x="3363400" y="1504625"/>
              <a:ext cx="229350" cy="220775"/>
            </a:xfrm>
            <a:custGeom>
              <a:rect b="b" l="l" r="r" t="t"/>
              <a:pathLst>
                <a:path extrusionOk="0" h="8831" w="9174">
                  <a:moveTo>
                    <a:pt x="8913" y="0"/>
                  </a:moveTo>
                  <a:cubicBezTo>
                    <a:pt x="8463" y="0"/>
                    <a:pt x="4018" y="4097"/>
                    <a:pt x="2102" y="5981"/>
                  </a:cubicBezTo>
                  <a:cubicBezTo>
                    <a:pt x="168" y="7949"/>
                    <a:pt x="1" y="8516"/>
                    <a:pt x="234" y="8749"/>
                  </a:cubicBezTo>
                  <a:cubicBezTo>
                    <a:pt x="284" y="8799"/>
                    <a:pt x="349" y="8830"/>
                    <a:pt x="438" y="8830"/>
                  </a:cubicBezTo>
                  <a:cubicBezTo>
                    <a:pt x="771" y="8830"/>
                    <a:pt x="1446" y="8398"/>
                    <a:pt x="2970" y="6848"/>
                  </a:cubicBezTo>
                  <a:cubicBezTo>
                    <a:pt x="4938" y="4913"/>
                    <a:pt x="9174" y="276"/>
                    <a:pt x="8940" y="10"/>
                  </a:cubicBezTo>
                  <a:cubicBezTo>
                    <a:pt x="8934" y="3"/>
                    <a:pt x="8925" y="0"/>
                    <a:pt x="8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7" name="Google Shape;3167;p26"/>
            <p:cNvSpPr/>
            <p:nvPr/>
          </p:nvSpPr>
          <p:spPr>
            <a:xfrm>
              <a:off x="3567725" y="1577350"/>
              <a:ext cx="134275" cy="285050"/>
            </a:xfrm>
            <a:custGeom>
              <a:rect b="b" l="l" r="r" t="t"/>
              <a:pathLst>
                <a:path extrusionOk="0" h="11402" w="5371">
                  <a:moveTo>
                    <a:pt x="5059" y="0"/>
                  </a:moveTo>
                  <a:cubicBezTo>
                    <a:pt x="4709" y="0"/>
                    <a:pt x="2089" y="5603"/>
                    <a:pt x="1034" y="8108"/>
                  </a:cubicBezTo>
                  <a:cubicBezTo>
                    <a:pt x="0" y="10677"/>
                    <a:pt x="34" y="11244"/>
                    <a:pt x="367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79" y="11401"/>
                    <a:pt x="1250" y="10856"/>
                    <a:pt x="2168" y="8575"/>
                  </a:cubicBezTo>
                  <a:cubicBezTo>
                    <a:pt x="3236" y="6040"/>
                    <a:pt x="5371" y="103"/>
                    <a:pt x="5071" y="3"/>
                  </a:cubicBezTo>
                  <a:cubicBezTo>
                    <a:pt x="5067" y="1"/>
                    <a:pt x="5063" y="0"/>
                    <a:pt x="5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8" name="Google Shape;3168;p26"/>
            <p:cNvSpPr/>
            <p:nvPr/>
          </p:nvSpPr>
          <p:spPr>
            <a:xfrm>
              <a:off x="3806225" y="1602425"/>
              <a:ext cx="30050" cy="307750"/>
            </a:xfrm>
            <a:custGeom>
              <a:rect b="b" l="l" r="r" t="t"/>
              <a:pathLst>
                <a:path extrusionOk="0" h="12310" w="1202">
                  <a:moveTo>
                    <a:pt x="601" y="0"/>
                  </a:moveTo>
                  <a:cubicBezTo>
                    <a:pt x="267" y="0"/>
                    <a:pt x="0" y="6305"/>
                    <a:pt x="0" y="9040"/>
                  </a:cubicBezTo>
                  <a:cubicBezTo>
                    <a:pt x="0" y="11809"/>
                    <a:pt x="267" y="12309"/>
                    <a:pt x="601" y="12309"/>
                  </a:cubicBezTo>
                  <a:cubicBezTo>
                    <a:pt x="934" y="12309"/>
                    <a:pt x="1201" y="11809"/>
                    <a:pt x="1201" y="9040"/>
                  </a:cubicBezTo>
                  <a:cubicBezTo>
                    <a:pt x="1201" y="630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9" name="Google Shape;3169;p26"/>
            <p:cNvSpPr/>
            <p:nvPr/>
          </p:nvSpPr>
          <p:spPr>
            <a:xfrm>
              <a:off x="393965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45" y="0"/>
                  </a:moveTo>
                  <a:cubicBezTo>
                    <a:pt x="341" y="0"/>
                    <a:pt x="338" y="1"/>
                    <a:pt x="334" y="3"/>
                  </a:cubicBezTo>
                  <a:cubicBezTo>
                    <a:pt x="1" y="103"/>
                    <a:pt x="2169" y="6040"/>
                    <a:pt x="3236" y="8575"/>
                  </a:cubicBezTo>
                  <a:cubicBezTo>
                    <a:pt x="4154" y="10856"/>
                    <a:pt x="4626" y="11401"/>
                    <a:pt x="4930" y="11401"/>
                  </a:cubicBezTo>
                  <a:cubicBezTo>
                    <a:pt x="4968" y="11401"/>
                    <a:pt x="5004" y="11392"/>
                    <a:pt x="5037" y="11377"/>
                  </a:cubicBezTo>
                  <a:cubicBezTo>
                    <a:pt x="5371" y="11244"/>
                    <a:pt x="5404" y="10677"/>
                    <a:pt x="4370" y="8108"/>
                  </a:cubicBezTo>
                  <a:cubicBezTo>
                    <a:pt x="3315" y="5603"/>
                    <a:pt x="696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0" name="Google Shape;3170;p26"/>
            <p:cNvSpPr/>
            <p:nvPr/>
          </p:nvSpPr>
          <p:spPr>
            <a:xfrm>
              <a:off x="40489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95" y="0"/>
                  </a:moveTo>
                  <a:cubicBezTo>
                    <a:pt x="283" y="0"/>
                    <a:pt x="273" y="3"/>
                    <a:pt x="267" y="10"/>
                  </a:cubicBezTo>
                  <a:cubicBezTo>
                    <a:pt x="0" y="276"/>
                    <a:pt x="4270" y="4913"/>
                    <a:pt x="6238" y="6848"/>
                  </a:cubicBezTo>
                  <a:cubicBezTo>
                    <a:pt x="7762" y="8398"/>
                    <a:pt x="8437" y="8830"/>
                    <a:pt x="8769" y="8830"/>
                  </a:cubicBezTo>
                  <a:cubicBezTo>
                    <a:pt x="8859" y="8830"/>
                    <a:pt x="8924" y="8799"/>
                    <a:pt x="8973" y="8749"/>
                  </a:cubicBezTo>
                  <a:cubicBezTo>
                    <a:pt x="9207" y="8516"/>
                    <a:pt x="9040" y="7949"/>
                    <a:pt x="7105" y="5981"/>
                  </a:cubicBezTo>
                  <a:cubicBezTo>
                    <a:pt x="5189" y="4097"/>
                    <a:pt x="744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1" name="Google Shape;3171;p26"/>
            <p:cNvSpPr/>
            <p:nvPr/>
          </p:nvSpPr>
          <p:spPr>
            <a:xfrm>
              <a:off x="4123950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4" y="0"/>
                  </a:moveTo>
                  <a:cubicBezTo>
                    <a:pt x="181" y="0"/>
                    <a:pt x="143" y="11"/>
                    <a:pt x="134" y="35"/>
                  </a:cubicBezTo>
                  <a:cubicBezTo>
                    <a:pt x="0" y="335"/>
                    <a:pt x="5705" y="3004"/>
                    <a:pt x="8240" y="4071"/>
                  </a:cubicBezTo>
                  <a:cubicBezTo>
                    <a:pt x="9844" y="4717"/>
                    <a:pt x="10667" y="4946"/>
                    <a:pt x="11092" y="4946"/>
                  </a:cubicBezTo>
                  <a:cubicBezTo>
                    <a:pt x="11347" y="4946"/>
                    <a:pt x="11459" y="4863"/>
                    <a:pt x="11509" y="4738"/>
                  </a:cubicBezTo>
                  <a:cubicBezTo>
                    <a:pt x="11642" y="4438"/>
                    <a:pt x="11275" y="3971"/>
                    <a:pt x="8740" y="2937"/>
                  </a:cubicBezTo>
                  <a:cubicBezTo>
                    <a:pt x="6352" y="1944"/>
                    <a:pt x="1080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2" name="Google Shape;3172;p26"/>
            <p:cNvSpPr/>
            <p:nvPr/>
          </p:nvSpPr>
          <p:spPr>
            <a:xfrm>
              <a:off x="4152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40" y="1"/>
                  </a:moveTo>
                  <a:cubicBezTo>
                    <a:pt x="6305" y="1"/>
                    <a:pt x="1" y="301"/>
                    <a:pt x="1" y="635"/>
                  </a:cubicBezTo>
                  <a:cubicBezTo>
                    <a:pt x="1" y="968"/>
                    <a:pt x="6305" y="1235"/>
                    <a:pt x="9040" y="1235"/>
                  </a:cubicBezTo>
                  <a:cubicBezTo>
                    <a:pt x="11809" y="1235"/>
                    <a:pt x="12343" y="968"/>
                    <a:pt x="12343" y="635"/>
                  </a:cubicBezTo>
                  <a:cubicBezTo>
                    <a:pt x="12343" y="301"/>
                    <a:pt x="11809" y="1"/>
                    <a:pt x="9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3" name="Google Shape;3173;p26"/>
            <p:cNvSpPr/>
            <p:nvPr/>
          </p:nvSpPr>
          <p:spPr>
            <a:xfrm>
              <a:off x="4123950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096" y="1"/>
                  </a:moveTo>
                  <a:cubicBezTo>
                    <a:pt x="10672" y="1"/>
                    <a:pt x="9849" y="224"/>
                    <a:pt x="8240" y="893"/>
                  </a:cubicBezTo>
                  <a:cubicBezTo>
                    <a:pt x="5705" y="1960"/>
                    <a:pt x="0" y="4629"/>
                    <a:pt x="134" y="4929"/>
                  </a:cubicBezTo>
                  <a:cubicBezTo>
                    <a:pt x="143" y="4949"/>
                    <a:pt x="175" y="4958"/>
                    <a:pt x="230" y="4958"/>
                  </a:cubicBezTo>
                  <a:cubicBezTo>
                    <a:pt x="1017" y="4958"/>
                    <a:pt x="6338" y="3026"/>
                    <a:pt x="8740" y="2027"/>
                  </a:cubicBezTo>
                  <a:cubicBezTo>
                    <a:pt x="11275" y="960"/>
                    <a:pt x="11642" y="526"/>
                    <a:pt x="11509" y="193"/>
                  </a:cubicBezTo>
                  <a:cubicBezTo>
                    <a:pt x="11459" y="80"/>
                    <a:pt x="11348" y="1"/>
                    <a:pt x="110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4" name="Google Shape;3174;p26"/>
            <p:cNvSpPr/>
            <p:nvPr/>
          </p:nvSpPr>
          <p:spPr>
            <a:xfrm>
              <a:off x="40489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68" y="0"/>
                  </a:moveTo>
                  <a:cubicBezTo>
                    <a:pt x="8435" y="0"/>
                    <a:pt x="7759" y="429"/>
                    <a:pt x="6238" y="1950"/>
                  </a:cubicBezTo>
                  <a:cubicBezTo>
                    <a:pt x="4270" y="3918"/>
                    <a:pt x="0" y="8555"/>
                    <a:pt x="267" y="8788"/>
                  </a:cubicBezTo>
                  <a:cubicBezTo>
                    <a:pt x="273" y="8794"/>
                    <a:pt x="283" y="8797"/>
                    <a:pt x="295" y="8797"/>
                  </a:cubicBezTo>
                  <a:cubicBezTo>
                    <a:pt x="746" y="8797"/>
                    <a:pt x="5190" y="4733"/>
                    <a:pt x="7105" y="2817"/>
                  </a:cubicBezTo>
                  <a:cubicBezTo>
                    <a:pt x="9040" y="883"/>
                    <a:pt x="9207" y="315"/>
                    <a:pt x="8973" y="82"/>
                  </a:cubicBezTo>
                  <a:cubicBezTo>
                    <a:pt x="8924" y="32"/>
                    <a:pt x="8858" y="0"/>
                    <a:pt x="87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5" name="Google Shape;3175;p26"/>
            <p:cNvSpPr/>
            <p:nvPr/>
          </p:nvSpPr>
          <p:spPr>
            <a:xfrm>
              <a:off x="393965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9" y="0"/>
                  </a:moveTo>
                  <a:cubicBezTo>
                    <a:pt x="4625" y="0"/>
                    <a:pt x="4154" y="542"/>
                    <a:pt x="3236" y="2792"/>
                  </a:cubicBezTo>
                  <a:cubicBezTo>
                    <a:pt x="2169" y="5327"/>
                    <a:pt x="1" y="11265"/>
                    <a:pt x="334" y="11398"/>
                  </a:cubicBezTo>
                  <a:cubicBezTo>
                    <a:pt x="338" y="11400"/>
                    <a:pt x="341" y="11401"/>
                    <a:pt x="345" y="11401"/>
                  </a:cubicBezTo>
                  <a:cubicBezTo>
                    <a:pt x="696" y="11401"/>
                    <a:pt x="3315" y="5798"/>
                    <a:pt x="4370" y="3259"/>
                  </a:cubicBezTo>
                  <a:cubicBezTo>
                    <a:pt x="5404" y="724"/>
                    <a:pt x="5371" y="157"/>
                    <a:pt x="5037" y="24"/>
                  </a:cubicBezTo>
                  <a:cubicBezTo>
                    <a:pt x="5004" y="9"/>
                    <a:pt x="4968" y="0"/>
                    <a:pt x="4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76" name="Google Shape;3176;p26"/>
          <p:cNvGrpSpPr/>
          <p:nvPr/>
        </p:nvGrpSpPr>
        <p:grpSpPr>
          <a:xfrm flipH="1">
            <a:off x="6402106" y="4067849"/>
            <a:ext cx="1757002" cy="1358614"/>
            <a:chOff x="489925" y="2561550"/>
            <a:chExt cx="1889250" cy="1460875"/>
          </a:xfrm>
        </p:grpSpPr>
        <p:sp>
          <p:nvSpPr>
            <p:cNvPr id="3177" name="Google Shape;3177;p26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8" name="Google Shape;3178;p26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9" name="Google Shape;3179;p26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0" name="Google Shape;3180;p2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1" name="Google Shape;3181;p2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2" name="Google Shape;3182;p2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3" name="Google Shape;3183;p2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4" name="Google Shape;3184;p2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5" name="Google Shape;3185;p26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6" name="Google Shape;3186;p2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7" name="Google Shape;3187;p2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8" name="Google Shape;3188;p2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89" name="Google Shape;3189;p26"/>
          <p:cNvGrpSpPr/>
          <p:nvPr/>
        </p:nvGrpSpPr>
        <p:grpSpPr>
          <a:xfrm>
            <a:off x="267190" y="3520316"/>
            <a:ext cx="2644005" cy="1296217"/>
            <a:chOff x="489925" y="2700450"/>
            <a:chExt cx="1889250" cy="926200"/>
          </a:xfrm>
        </p:grpSpPr>
        <p:sp>
          <p:nvSpPr>
            <p:cNvPr id="3190" name="Google Shape;3190;p2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1" name="Google Shape;3191;p2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2" name="Google Shape;3192;p2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3" name="Google Shape;3193;p2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4" name="Google Shape;3194;p2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195" name="Google Shape;3195;p26"/>
          <p:cNvGrpSpPr/>
          <p:nvPr/>
        </p:nvGrpSpPr>
        <p:grpSpPr>
          <a:xfrm>
            <a:off x="160415" y="1923641"/>
            <a:ext cx="2644005" cy="1296217"/>
            <a:chOff x="489925" y="2700450"/>
            <a:chExt cx="1889250" cy="926200"/>
          </a:xfrm>
        </p:grpSpPr>
        <p:sp>
          <p:nvSpPr>
            <p:cNvPr id="3196" name="Google Shape;3196;p2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7" name="Google Shape;3197;p2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8" name="Google Shape;3198;p2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9" name="Google Shape;3199;p2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0" name="Google Shape;3200;p2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01" name="Google Shape;3201;p26"/>
          <p:cNvGrpSpPr/>
          <p:nvPr/>
        </p:nvGrpSpPr>
        <p:grpSpPr>
          <a:xfrm>
            <a:off x="213815" y="175091"/>
            <a:ext cx="2644005" cy="1296217"/>
            <a:chOff x="489925" y="2700450"/>
            <a:chExt cx="1889250" cy="926200"/>
          </a:xfrm>
        </p:grpSpPr>
        <p:sp>
          <p:nvSpPr>
            <p:cNvPr id="3202" name="Google Shape;3202;p2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3" name="Google Shape;3203;p2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4" name="Google Shape;3204;p2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5" name="Google Shape;3205;p2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6" name="Google Shape;3206;p2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7" name="Google Shape;3207;p2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8" name="Google Shape;3208;p2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9" name="Google Shape;3209;p2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210" name="Google Shape;3210;p26"/>
          <p:cNvGrpSpPr/>
          <p:nvPr/>
        </p:nvGrpSpPr>
        <p:grpSpPr>
          <a:xfrm>
            <a:off x="6556790" y="112791"/>
            <a:ext cx="2644005" cy="1296217"/>
            <a:chOff x="489925" y="2700450"/>
            <a:chExt cx="1889250" cy="926200"/>
          </a:xfrm>
        </p:grpSpPr>
        <p:sp>
          <p:nvSpPr>
            <p:cNvPr id="3211" name="Google Shape;3211;p26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2" name="Google Shape;3212;p26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3" name="Google Shape;3213;p26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4" name="Google Shape;3214;p26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5" name="Google Shape;3215;p26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6" name="Google Shape;3216;p26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7" name="Google Shape;3217;p26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8" name="Google Shape;3218;p26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219" name="Google Shape;3219;p26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220" name="Google Shape;3220;p26"/>
          <p:cNvSpPr txBox="1"/>
          <p:nvPr>
            <p:ph idx="5" type="subTitle"/>
          </p:nvPr>
        </p:nvSpPr>
        <p:spPr>
          <a:xfrm>
            <a:off x="938975" y="1196500"/>
            <a:ext cx="7410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15_1">
    <p:spTree>
      <p:nvGrpSpPr>
        <p:cNvPr id="3221" name="Shape 3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2" name="Google Shape;3222;p27"/>
          <p:cNvGrpSpPr/>
          <p:nvPr/>
        </p:nvGrpSpPr>
        <p:grpSpPr>
          <a:xfrm>
            <a:off x="7238147" y="-1171256"/>
            <a:ext cx="2077309" cy="2076465"/>
            <a:chOff x="1925475" y="1115675"/>
            <a:chExt cx="861775" cy="861425"/>
          </a:xfrm>
        </p:grpSpPr>
        <p:sp>
          <p:nvSpPr>
            <p:cNvPr id="3223" name="Google Shape;3223;p27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4" name="Google Shape;3224;p27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5" name="Google Shape;3225;p27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6" name="Google Shape;3226;p27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7" name="Google Shape;3227;p27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8" name="Google Shape;3228;p27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9" name="Google Shape;3229;p27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0" name="Google Shape;3230;p27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1" name="Google Shape;3231;p27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2" name="Google Shape;3232;p27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3" name="Google Shape;3233;p27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4" name="Google Shape;3234;p27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5" name="Google Shape;3235;p27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6" name="Google Shape;3236;p27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7" name="Google Shape;3237;p27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8" name="Google Shape;3238;p27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9" name="Google Shape;3239;p27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0" name="Google Shape;3240;p27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1" name="Google Shape;3241;p27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2" name="Google Shape;3242;p27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3" name="Google Shape;3243;p27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4" name="Google Shape;3244;p27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5" name="Google Shape;3245;p27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6" name="Google Shape;3246;p27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7" name="Google Shape;3247;p27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8" name="Google Shape;3248;p27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9" name="Google Shape;3249;p27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0" name="Google Shape;3250;p27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1" name="Google Shape;3251;p27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2" name="Google Shape;3252;p27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3" name="Google Shape;3253;p27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4" name="Google Shape;3254;p27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5" name="Google Shape;3255;p27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6" name="Google Shape;3256;p27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7" name="Google Shape;3257;p27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8" name="Google Shape;3258;p27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9" name="Google Shape;3259;p27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0" name="Google Shape;3260;p27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1" name="Google Shape;3261;p27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2" name="Google Shape;3262;p27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3" name="Google Shape;3263;p27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4" name="Google Shape;3264;p27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5" name="Google Shape;3265;p27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6" name="Google Shape;3266;p27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7" name="Google Shape;3267;p27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8" name="Google Shape;3268;p27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9" name="Google Shape;3269;p27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0" name="Google Shape;3270;p27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1" name="Google Shape;3271;p27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2" name="Google Shape;3272;p27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3" name="Google Shape;3273;p27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4" name="Google Shape;3274;p27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5" name="Google Shape;3275;p27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6" name="Google Shape;3276;p27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7" name="Google Shape;3277;p27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8" name="Google Shape;3278;p27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9" name="Google Shape;3279;p27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0" name="Google Shape;3280;p27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1" name="Google Shape;3281;p27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2" name="Google Shape;3282;p27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3" name="Google Shape;3283;p27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4" name="Google Shape;3284;p27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5" name="Google Shape;3285;p27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6" name="Google Shape;3286;p27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7" name="Google Shape;3287;p27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8" name="Google Shape;3288;p27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9" name="Google Shape;3289;p27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0" name="Google Shape;3290;p27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1" name="Google Shape;3291;p27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2" name="Google Shape;3292;p27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3" name="Google Shape;3293;p27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4" name="Google Shape;3294;p27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5" name="Google Shape;3295;p27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6" name="Google Shape;3296;p27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7" name="Google Shape;3297;p27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8" name="Google Shape;3298;p27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9" name="Google Shape;3299;p27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0" name="Google Shape;3300;p27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1" name="Google Shape;3301;p27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2" name="Google Shape;3302;p27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3" name="Google Shape;3303;p27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4" name="Google Shape;3304;p27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5" name="Google Shape;3305;p27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6" name="Google Shape;3306;p27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7" name="Google Shape;3307;p27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8" name="Google Shape;3308;p27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9" name="Google Shape;3309;p27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0" name="Google Shape;3310;p27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1" name="Google Shape;3311;p27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2" name="Google Shape;3312;p27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3" name="Google Shape;3313;p27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4" name="Google Shape;3314;p27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5" name="Google Shape;3315;p27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6" name="Google Shape;3316;p27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7" name="Google Shape;3317;p27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8" name="Google Shape;3318;p27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9" name="Google Shape;3319;p27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0" name="Google Shape;3320;p27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1" name="Google Shape;3321;p27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2" name="Google Shape;3322;p27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3" name="Google Shape;3323;p27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4" name="Google Shape;3324;p27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5" name="Google Shape;3325;p27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6" name="Google Shape;3326;p27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7" name="Google Shape;3327;p27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8" name="Google Shape;3328;p27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9" name="Google Shape;3329;p27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0" name="Google Shape;3330;p27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1" name="Google Shape;3331;p27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2" name="Google Shape;3332;p27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3" name="Google Shape;3333;p27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4" name="Google Shape;3334;p27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5" name="Google Shape;3335;p27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6" name="Google Shape;3336;p27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7" name="Google Shape;3337;p27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8" name="Google Shape;3338;p27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9" name="Google Shape;3339;p27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0" name="Google Shape;3340;p27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1" name="Google Shape;3341;p27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2" name="Google Shape;3342;p27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3" name="Google Shape;3343;p27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4" name="Google Shape;3344;p27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5" name="Google Shape;3345;p27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6" name="Google Shape;3346;p27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7" name="Google Shape;3347;p27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8" name="Google Shape;3348;p27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9" name="Google Shape;3349;p27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0" name="Google Shape;3350;p27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1" name="Google Shape;3351;p27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2" name="Google Shape;3352;p27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3" name="Google Shape;3353;p27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4" name="Google Shape;3354;p27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5" name="Google Shape;3355;p27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6" name="Google Shape;3356;p27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7" name="Google Shape;3357;p27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8" name="Google Shape;3358;p27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9" name="Google Shape;3359;p27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0" name="Google Shape;3360;p27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1" name="Google Shape;3361;p27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2" name="Google Shape;3362;p27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3" name="Google Shape;3363;p27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4" name="Google Shape;3364;p27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5" name="Google Shape;3365;p27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6" name="Google Shape;3366;p27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7" name="Google Shape;3367;p27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8" name="Google Shape;3368;p27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69" name="Google Shape;3369;p27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0" name="Google Shape;3370;p27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1" name="Google Shape;3371;p27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2" name="Google Shape;3372;p27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3" name="Google Shape;3373;p27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4" name="Google Shape;3374;p27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5" name="Google Shape;3375;p27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6" name="Google Shape;3376;p27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7" name="Google Shape;3377;p27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8" name="Google Shape;3378;p27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79" name="Google Shape;3379;p27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0" name="Google Shape;3380;p27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1" name="Google Shape;3381;p27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2" name="Google Shape;3382;p27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3" name="Google Shape;3383;p27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4" name="Google Shape;3384;p27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5" name="Google Shape;3385;p27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6" name="Google Shape;3386;p27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7" name="Google Shape;3387;p27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8" name="Google Shape;3388;p27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9" name="Google Shape;3389;p27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0" name="Google Shape;3390;p27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1" name="Google Shape;3391;p27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2" name="Google Shape;3392;p27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3" name="Google Shape;3393;p27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4" name="Google Shape;3394;p27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5" name="Google Shape;3395;p27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6" name="Google Shape;3396;p27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7" name="Google Shape;3397;p27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8" name="Google Shape;3398;p27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9" name="Google Shape;3399;p27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0" name="Google Shape;3400;p27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1" name="Google Shape;3401;p27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2" name="Google Shape;3402;p27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3" name="Google Shape;3403;p27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4" name="Google Shape;3404;p27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5" name="Google Shape;3405;p27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6" name="Google Shape;3406;p27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7" name="Google Shape;3407;p27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8" name="Google Shape;3408;p27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9" name="Google Shape;3409;p27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0" name="Google Shape;3410;p27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1" name="Google Shape;3411;p27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2" name="Google Shape;3412;p27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3" name="Google Shape;3413;p27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4" name="Google Shape;3414;p27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5" name="Google Shape;3415;p27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6" name="Google Shape;3416;p27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7" name="Google Shape;3417;p27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8" name="Google Shape;3418;p27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9" name="Google Shape;3419;p27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0" name="Google Shape;3420;p27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1" name="Google Shape;3421;p27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2" name="Google Shape;3422;p27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3" name="Google Shape;3423;p27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4" name="Google Shape;3424;p27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5" name="Google Shape;3425;p27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6" name="Google Shape;3426;p27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7" name="Google Shape;3427;p27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8" name="Google Shape;3428;p27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9" name="Google Shape;3429;p27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0" name="Google Shape;3430;p27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1" name="Google Shape;3431;p27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2" name="Google Shape;3432;p27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3" name="Google Shape;3433;p27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4" name="Google Shape;3434;p27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5" name="Google Shape;3435;p27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6" name="Google Shape;3436;p27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7" name="Google Shape;3437;p27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8" name="Google Shape;3438;p27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9" name="Google Shape;3439;p27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0" name="Google Shape;3440;p27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1" name="Google Shape;3441;p27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2" name="Google Shape;3442;p27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3" name="Google Shape;3443;p27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4" name="Google Shape;3444;p27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5" name="Google Shape;3445;p27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6" name="Google Shape;3446;p27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7" name="Google Shape;3447;p27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8" name="Google Shape;3448;p27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9" name="Google Shape;3449;p27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0" name="Google Shape;3450;p27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1" name="Google Shape;3451;p27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52" name="Google Shape;3452;p27"/>
          <p:cNvGrpSpPr/>
          <p:nvPr/>
        </p:nvGrpSpPr>
        <p:grpSpPr>
          <a:xfrm>
            <a:off x="-4" y="-254906"/>
            <a:ext cx="2476807" cy="1915207"/>
            <a:chOff x="489925" y="2561550"/>
            <a:chExt cx="1889250" cy="1460875"/>
          </a:xfrm>
        </p:grpSpPr>
        <p:sp>
          <p:nvSpPr>
            <p:cNvPr id="3453" name="Google Shape;3453;p27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4" name="Google Shape;3454;p27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5" name="Google Shape;3455;p27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6" name="Google Shape;3456;p2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7" name="Google Shape;3457;p2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8" name="Google Shape;3458;p2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9" name="Google Shape;3459;p2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0" name="Google Shape;3460;p2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1" name="Google Shape;3461;p27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2" name="Google Shape;3462;p2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3" name="Google Shape;3463;p2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4" name="Google Shape;3464;p2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65" name="Google Shape;3465;p27"/>
          <p:cNvGrpSpPr/>
          <p:nvPr/>
        </p:nvGrpSpPr>
        <p:grpSpPr>
          <a:xfrm>
            <a:off x="7247542" y="527650"/>
            <a:ext cx="2332468" cy="1803596"/>
            <a:chOff x="489925" y="2561550"/>
            <a:chExt cx="1889250" cy="1460875"/>
          </a:xfrm>
        </p:grpSpPr>
        <p:sp>
          <p:nvSpPr>
            <p:cNvPr id="3466" name="Google Shape;3466;p27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7" name="Google Shape;3467;p27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8" name="Google Shape;3468;p27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9" name="Google Shape;3469;p2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0" name="Google Shape;3470;p2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1" name="Google Shape;3471;p2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2" name="Google Shape;3472;p2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3" name="Google Shape;3473;p2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4" name="Google Shape;3474;p27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5" name="Google Shape;3475;p2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6" name="Google Shape;3476;p2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7" name="Google Shape;3477;p2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78" name="Google Shape;3478;p27"/>
          <p:cNvGrpSpPr/>
          <p:nvPr/>
        </p:nvGrpSpPr>
        <p:grpSpPr>
          <a:xfrm>
            <a:off x="3473765" y="3605766"/>
            <a:ext cx="2644005" cy="1296217"/>
            <a:chOff x="489925" y="2700450"/>
            <a:chExt cx="1889250" cy="926200"/>
          </a:xfrm>
        </p:grpSpPr>
        <p:sp>
          <p:nvSpPr>
            <p:cNvPr id="3479" name="Google Shape;3479;p2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0" name="Google Shape;3480;p2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1" name="Google Shape;3481;p2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2" name="Google Shape;3482;p2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3" name="Google Shape;3483;p2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4" name="Google Shape;3484;p2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5" name="Google Shape;3485;p2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6" name="Google Shape;3486;p2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87" name="Google Shape;3487;p27"/>
          <p:cNvGrpSpPr/>
          <p:nvPr/>
        </p:nvGrpSpPr>
        <p:grpSpPr>
          <a:xfrm rot="5400000">
            <a:off x="-1038698" y="2624877"/>
            <a:ext cx="2644005" cy="1296217"/>
            <a:chOff x="489925" y="2700450"/>
            <a:chExt cx="1889250" cy="926200"/>
          </a:xfrm>
        </p:grpSpPr>
        <p:sp>
          <p:nvSpPr>
            <p:cNvPr id="3488" name="Google Shape;3488;p2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9" name="Google Shape;3489;p2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0" name="Google Shape;3490;p2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1" name="Google Shape;3491;p2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2" name="Google Shape;3492;p2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3" name="Google Shape;3493;p2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4" name="Google Shape;3494;p2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5" name="Google Shape;3495;p2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496" name="Google Shape;3496;p27"/>
          <p:cNvGrpSpPr/>
          <p:nvPr/>
        </p:nvGrpSpPr>
        <p:grpSpPr>
          <a:xfrm>
            <a:off x="5201565" y="1275541"/>
            <a:ext cx="2644005" cy="1296217"/>
            <a:chOff x="489925" y="2700450"/>
            <a:chExt cx="1889250" cy="926200"/>
          </a:xfrm>
        </p:grpSpPr>
        <p:sp>
          <p:nvSpPr>
            <p:cNvPr id="3497" name="Google Shape;3497;p27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8" name="Google Shape;3498;p27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9" name="Google Shape;3499;p27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0" name="Google Shape;3500;p27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1" name="Google Shape;3501;p27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2" name="Google Shape;3502;p27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3" name="Google Shape;3503;p27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4" name="Google Shape;3504;p27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05" name="Google Shape;3505;p27"/>
          <p:cNvSpPr txBox="1"/>
          <p:nvPr>
            <p:ph idx="1" type="subTitle"/>
          </p:nvPr>
        </p:nvSpPr>
        <p:spPr>
          <a:xfrm>
            <a:off x="694951" y="3562928"/>
            <a:ext cx="23247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506" name="Google Shape;3506;p27"/>
          <p:cNvSpPr txBox="1"/>
          <p:nvPr>
            <p:ph idx="2" type="subTitle"/>
          </p:nvPr>
        </p:nvSpPr>
        <p:spPr>
          <a:xfrm>
            <a:off x="3405388" y="2779503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507" name="Google Shape;3507;p27"/>
          <p:cNvSpPr txBox="1"/>
          <p:nvPr>
            <p:ph type="ctrTitle"/>
          </p:nvPr>
        </p:nvSpPr>
        <p:spPr>
          <a:xfrm>
            <a:off x="693001" y="3212665"/>
            <a:ext cx="2328600" cy="3849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508" name="Google Shape;3508;p27"/>
          <p:cNvSpPr txBox="1"/>
          <p:nvPr>
            <p:ph idx="3" type="ctrTitle"/>
          </p:nvPr>
        </p:nvSpPr>
        <p:spPr>
          <a:xfrm>
            <a:off x="3403438" y="2429240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509" name="Google Shape;3509;p27"/>
          <p:cNvSpPr txBox="1"/>
          <p:nvPr>
            <p:ph idx="4" type="subTitle"/>
          </p:nvPr>
        </p:nvSpPr>
        <p:spPr>
          <a:xfrm>
            <a:off x="6119725" y="3562928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510" name="Google Shape;3510;p27"/>
          <p:cNvSpPr txBox="1"/>
          <p:nvPr>
            <p:ph idx="5" type="ctrTitle"/>
          </p:nvPr>
        </p:nvSpPr>
        <p:spPr>
          <a:xfrm>
            <a:off x="6117775" y="3212665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0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511" name="Google Shape;3511;p27"/>
          <p:cNvSpPr txBox="1"/>
          <p:nvPr>
            <p:ph idx="6"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1">
  <p:cSld name="CUSTOM_15_1_3">
    <p:spTree>
      <p:nvGrpSpPr>
        <p:cNvPr id="3512" name="Shape 3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3" name="Google Shape;3513;p28"/>
          <p:cNvSpPr txBox="1"/>
          <p:nvPr>
            <p:ph idx="1" type="subTitle"/>
          </p:nvPr>
        </p:nvSpPr>
        <p:spPr>
          <a:xfrm>
            <a:off x="5965387" y="3101476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grpSp>
        <p:nvGrpSpPr>
          <p:cNvPr id="3514" name="Google Shape;3514;p28"/>
          <p:cNvGrpSpPr/>
          <p:nvPr/>
        </p:nvGrpSpPr>
        <p:grpSpPr>
          <a:xfrm>
            <a:off x="2112640" y="158366"/>
            <a:ext cx="2644005" cy="1296217"/>
            <a:chOff x="489925" y="2700450"/>
            <a:chExt cx="1889250" cy="926200"/>
          </a:xfrm>
        </p:grpSpPr>
        <p:sp>
          <p:nvSpPr>
            <p:cNvPr id="3515" name="Google Shape;3515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6" name="Google Shape;3516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7" name="Google Shape;3517;p2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8" name="Google Shape;3518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9" name="Google Shape;3519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0" name="Google Shape;3520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1" name="Google Shape;3521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2" name="Google Shape;3522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23" name="Google Shape;3523;p28"/>
          <p:cNvGrpSpPr/>
          <p:nvPr/>
        </p:nvGrpSpPr>
        <p:grpSpPr>
          <a:xfrm>
            <a:off x="344950" y="-99712"/>
            <a:ext cx="1278450" cy="1278425"/>
            <a:chOff x="1530425" y="2122800"/>
            <a:chExt cx="1278450" cy="1278425"/>
          </a:xfrm>
        </p:grpSpPr>
        <p:sp>
          <p:nvSpPr>
            <p:cNvPr id="3524" name="Google Shape;3524;p28"/>
            <p:cNvSpPr/>
            <p:nvPr/>
          </p:nvSpPr>
          <p:spPr>
            <a:xfrm>
              <a:off x="2179225" y="2813300"/>
              <a:ext cx="92600" cy="462000"/>
            </a:xfrm>
            <a:custGeom>
              <a:rect b="b" l="l" r="r" t="t"/>
              <a:pathLst>
                <a:path extrusionOk="0" h="18480" w="3704">
                  <a:moveTo>
                    <a:pt x="1" y="0"/>
                  </a:moveTo>
                  <a:cubicBezTo>
                    <a:pt x="1" y="0"/>
                    <a:pt x="101" y="567"/>
                    <a:pt x="167" y="1568"/>
                  </a:cubicBezTo>
                  <a:cubicBezTo>
                    <a:pt x="267" y="2535"/>
                    <a:pt x="368" y="3870"/>
                    <a:pt x="601" y="5304"/>
                  </a:cubicBezTo>
                  <a:cubicBezTo>
                    <a:pt x="734" y="6038"/>
                    <a:pt x="901" y="6805"/>
                    <a:pt x="1068" y="7539"/>
                  </a:cubicBezTo>
                  <a:cubicBezTo>
                    <a:pt x="1235" y="8306"/>
                    <a:pt x="1468" y="9040"/>
                    <a:pt x="1702" y="9740"/>
                  </a:cubicBezTo>
                  <a:cubicBezTo>
                    <a:pt x="1935" y="10474"/>
                    <a:pt x="2102" y="11175"/>
                    <a:pt x="2169" y="11842"/>
                  </a:cubicBezTo>
                  <a:cubicBezTo>
                    <a:pt x="2236" y="12509"/>
                    <a:pt x="2202" y="13143"/>
                    <a:pt x="2236" y="13677"/>
                  </a:cubicBezTo>
                  <a:cubicBezTo>
                    <a:pt x="2302" y="14711"/>
                    <a:pt x="2602" y="15511"/>
                    <a:pt x="2769" y="16178"/>
                  </a:cubicBezTo>
                  <a:cubicBezTo>
                    <a:pt x="3003" y="16812"/>
                    <a:pt x="3170" y="17279"/>
                    <a:pt x="3303" y="17613"/>
                  </a:cubicBezTo>
                  <a:cubicBezTo>
                    <a:pt x="3436" y="17880"/>
                    <a:pt x="3536" y="18080"/>
                    <a:pt x="3603" y="18313"/>
                  </a:cubicBezTo>
                  <a:cubicBezTo>
                    <a:pt x="3670" y="18447"/>
                    <a:pt x="3670" y="18480"/>
                    <a:pt x="3703" y="18480"/>
                  </a:cubicBezTo>
                  <a:cubicBezTo>
                    <a:pt x="3703" y="18480"/>
                    <a:pt x="3703" y="18413"/>
                    <a:pt x="3703" y="18280"/>
                  </a:cubicBezTo>
                  <a:cubicBezTo>
                    <a:pt x="3703" y="18046"/>
                    <a:pt x="3703" y="17813"/>
                    <a:pt x="3703" y="17546"/>
                  </a:cubicBezTo>
                  <a:cubicBezTo>
                    <a:pt x="3703" y="17179"/>
                    <a:pt x="3703" y="16679"/>
                    <a:pt x="3670" y="15978"/>
                  </a:cubicBezTo>
                  <a:cubicBezTo>
                    <a:pt x="3603" y="15344"/>
                    <a:pt x="3536" y="14477"/>
                    <a:pt x="3203" y="13476"/>
                  </a:cubicBezTo>
                  <a:cubicBezTo>
                    <a:pt x="3003" y="12976"/>
                    <a:pt x="2769" y="12409"/>
                    <a:pt x="2569" y="11775"/>
                  </a:cubicBezTo>
                  <a:cubicBezTo>
                    <a:pt x="2369" y="11108"/>
                    <a:pt x="2269" y="10408"/>
                    <a:pt x="2202" y="9674"/>
                  </a:cubicBezTo>
                  <a:cubicBezTo>
                    <a:pt x="2135" y="8906"/>
                    <a:pt x="2069" y="8139"/>
                    <a:pt x="1935" y="7372"/>
                  </a:cubicBezTo>
                  <a:cubicBezTo>
                    <a:pt x="1802" y="6605"/>
                    <a:pt x="1668" y="5838"/>
                    <a:pt x="1502" y="5137"/>
                  </a:cubicBezTo>
                  <a:cubicBezTo>
                    <a:pt x="1168" y="3703"/>
                    <a:pt x="768" y="2435"/>
                    <a:pt x="468" y="1501"/>
                  </a:cubicBezTo>
                  <a:cubicBezTo>
                    <a:pt x="167" y="56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5" name="Google Shape;3525;p28"/>
            <p:cNvSpPr/>
            <p:nvPr/>
          </p:nvSpPr>
          <p:spPr>
            <a:xfrm>
              <a:off x="2198400" y="2804950"/>
              <a:ext cx="261875" cy="392200"/>
            </a:xfrm>
            <a:custGeom>
              <a:rect b="b" l="l" r="r" t="t"/>
              <a:pathLst>
                <a:path extrusionOk="0" h="15688" w="10475">
                  <a:moveTo>
                    <a:pt x="1" y="0"/>
                  </a:moveTo>
                  <a:cubicBezTo>
                    <a:pt x="1" y="1"/>
                    <a:pt x="301" y="534"/>
                    <a:pt x="735" y="1402"/>
                  </a:cubicBezTo>
                  <a:cubicBezTo>
                    <a:pt x="1202" y="2269"/>
                    <a:pt x="1802" y="3470"/>
                    <a:pt x="2569" y="4704"/>
                  </a:cubicBezTo>
                  <a:cubicBezTo>
                    <a:pt x="2970" y="5338"/>
                    <a:pt x="3403" y="5971"/>
                    <a:pt x="3837" y="6605"/>
                  </a:cubicBezTo>
                  <a:cubicBezTo>
                    <a:pt x="4304" y="7239"/>
                    <a:pt x="4804" y="7806"/>
                    <a:pt x="5305" y="8373"/>
                  </a:cubicBezTo>
                  <a:cubicBezTo>
                    <a:pt x="5772" y="8974"/>
                    <a:pt x="6205" y="9541"/>
                    <a:pt x="6505" y="10141"/>
                  </a:cubicBezTo>
                  <a:cubicBezTo>
                    <a:pt x="6839" y="10742"/>
                    <a:pt x="7073" y="11309"/>
                    <a:pt x="7306" y="11809"/>
                  </a:cubicBezTo>
                  <a:cubicBezTo>
                    <a:pt x="7773" y="12743"/>
                    <a:pt x="8307" y="13377"/>
                    <a:pt x="8740" y="13910"/>
                  </a:cubicBezTo>
                  <a:cubicBezTo>
                    <a:pt x="9174" y="14411"/>
                    <a:pt x="9541" y="14778"/>
                    <a:pt x="9808" y="15045"/>
                  </a:cubicBezTo>
                  <a:cubicBezTo>
                    <a:pt x="10008" y="15211"/>
                    <a:pt x="10175" y="15378"/>
                    <a:pt x="10342" y="15545"/>
                  </a:cubicBezTo>
                  <a:cubicBezTo>
                    <a:pt x="10424" y="15627"/>
                    <a:pt x="10461" y="15687"/>
                    <a:pt x="10472" y="15687"/>
                  </a:cubicBezTo>
                  <a:cubicBezTo>
                    <a:pt x="10474" y="15687"/>
                    <a:pt x="10475" y="15684"/>
                    <a:pt x="10475" y="15678"/>
                  </a:cubicBezTo>
                  <a:cubicBezTo>
                    <a:pt x="10475" y="15678"/>
                    <a:pt x="10475" y="15645"/>
                    <a:pt x="10408" y="15512"/>
                  </a:cubicBezTo>
                  <a:cubicBezTo>
                    <a:pt x="10308" y="15278"/>
                    <a:pt x="10241" y="15078"/>
                    <a:pt x="10141" y="14811"/>
                  </a:cubicBezTo>
                  <a:cubicBezTo>
                    <a:pt x="9975" y="14478"/>
                    <a:pt x="9774" y="14011"/>
                    <a:pt x="9474" y="13410"/>
                  </a:cubicBezTo>
                  <a:cubicBezTo>
                    <a:pt x="9174" y="12810"/>
                    <a:pt x="8807" y="12076"/>
                    <a:pt x="8107" y="11275"/>
                  </a:cubicBezTo>
                  <a:cubicBezTo>
                    <a:pt x="7740" y="10875"/>
                    <a:pt x="7273" y="10441"/>
                    <a:pt x="6872" y="9908"/>
                  </a:cubicBezTo>
                  <a:cubicBezTo>
                    <a:pt x="6439" y="9374"/>
                    <a:pt x="6072" y="8773"/>
                    <a:pt x="5705" y="8106"/>
                  </a:cubicBezTo>
                  <a:cubicBezTo>
                    <a:pt x="5371" y="7439"/>
                    <a:pt x="5038" y="6739"/>
                    <a:pt x="4604" y="6105"/>
                  </a:cubicBezTo>
                  <a:cubicBezTo>
                    <a:pt x="4204" y="5438"/>
                    <a:pt x="3770" y="4804"/>
                    <a:pt x="3370" y="4204"/>
                  </a:cubicBezTo>
                  <a:cubicBezTo>
                    <a:pt x="2503" y="3003"/>
                    <a:pt x="1602" y="2002"/>
                    <a:pt x="1002" y="1235"/>
                  </a:cubicBezTo>
                  <a:cubicBezTo>
                    <a:pt x="368" y="5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6" name="Google Shape;3526;p28"/>
            <p:cNvSpPr/>
            <p:nvPr/>
          </p:nvSpPr>
          <p:spPr>
            <a:xfrm>
              <a:off x="2212575" y="27907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468" y="367"/>
                    <a:pt x="1235" y="1001"/>
                  </a:cubicBezTo>
                  <a:cubicBezTo>
                    <a:pt x="1969" y="1635"/>
                    <a:pt x="3003" y="2502"/>
                    <a:pt x="4204" y="3370"/>
                  </a:cubicBezTo>
                  <a:cubicBezTo>
                    <a:pt x="4771" y="3803"/>
                    <a:pt x="5438" y="4203"/>
                    <a:pt x="6072" y="4604"/>
                  </a:cubicBezTo>
                  <a:cubicBezTo>
                    <a:pt x="6739" y="5037"/>
                    <a:pt x="7440" y="5371"/>
                    <a:pt x="8107" y="5705"/>
                  </a:cubicBezTo>
                  <a:cubicBezTo>
                    <a:pt x="8774" y="6071"/>
                    <a:pt x="9374" y="6438"/>
                    <a:pt x="9908" y="6872"/>
                  </a:cubicBezTo>
                  <a:cubicBezTo>
                    <a:pt x="10408" y="7306"/>
                    <a:pt x="10842" y="7739"/>
                    <a:pt x="11242" y="8106"/>
                  </a:cubicBezTo>
                  <a:cubicBezTo>
                    <a:pt x="12043" y="8807"/>
                    <a:pt x="12810" y="9174"/>
                    <a:pt x="13410" y="9507"/>
                  </a:cubicBezTo>
                  <a:cubicBezTo>
                    <a:pt x="14011" y="9807"/>
                    <a:pt x="14445" y="10008"/>
                    <a:pt x="14811" y="10141"/>
                  </a:cubicBezTo>
                  <a:cubicBezTo>
                    <a:pt x="15045" y="10241"/>
                    <a:pt x="15278" y="10341"/>
                    <a:pt x="15512" y="10408"/>
                  </a:cubicBezTo>
                  <a:cubicBezTo>
                    <a:pt x="15645" y="10475"/>
                    <a:pt x="15679" y="10475"/>
                    <a:pt x="15679" y="10475"/>
                  </a:cubicBezTo>
                  <a:cubicBezTo>
                    <a:pt x="15679" y="10475"/>
                    <a:pt x="15645" y="10441"/>
                    <a:pt x="15545" y="10341"/>
                  </a:cubicBezTo>
                  <a:cubicBezTo>
                    <a:pt x="15379" y="10174"/>
                    <a:pt x="15212" y="10008"/>
                    <a:pt x="15012" y="9807"/>
                  </a:cubicBezTo>
                  <a:cubicBezTo>
                    <a:pt x="14778" y="9541"/>
                    <a:pt x="14411" y="9174"/>
                    <a:pt x="13911" y="8740"/>
                  </a:cubicBezTo>
                  <a:cubicBezTo>
                    <a:pt x="13377" y="8340"/>
                    <a:pt x="12743" y="7773"/>
                    <a:pt x="11776" y="7306"/>
                  </a:cubicBezTo>
                  <a:cubicBezTo>
                    <a:pt x="11309" y="7072"/>
                    <a:pt x="10742" y="6839"/>
                    <a:pt x="10141" y="6538"/>
                  </a:cubicBezTo>
                  <a:cubicBezTo>
                    <a:pt x="9541" y="6205"/>
                    <a:pt x="8974" y="5771"/>
                    <a:pt x="8374" y="5304"/>
                  </a:cubicBezTo>
                  <a:cubicBezTo>
                    <a:pt x="7806" y="4804"/>
                    <a:pt x="7206" y="4304"/>
                    <a:pt x="6572" y="3870"/>
                  </a:cubicBezTo>
                  <a:cubicBezTo>
                    <a:pt x="5972" y="3403"/>
                    <a:pt x="5338" y="2969"/>
                    <a:pt x="4704" y="2602"/>
                  </a:cubicBezTo>
                  <a:cubicBezTo>
                    <a:pt x="3470" y="1802"/>
                    <a:pt x="2236" y="1201"/>
                    <a:pt x="1402" y="768"/>
                  </a:cubicBezTo>
                  <a:cubicBezTo>
                    <a:pt x="535" y="3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7" name="Google Shape;3527;p28"/>
            <p:cNvSpPr/>
            <p:nvPr/>
          </p:nvSpPr>
          <p:spPr>
            <a:xfrm>
              <a:off x="2220100" y="2772425"/>
              <a:ext cx="462850" cy="92100"/>
            </a:xfrm>
            <a:custGeom>
              <a:rect b="b" l="l" r="r" t="t"/>
              <a:pathLst>
                <a:path extrusionOk="0" h="3684" w="18514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601" y="134"/>
                    <a:pt x="1535" y="434"/>
                  </a:cubicBezTo>
                  <a:cubicBezTo>
                    <a:pt x="2469" y="734"/>
                    <a:pt x="3736" y="1168"/>
                    <a:pt x="5170" y="1502"/>
                  </a:cubicBezTo>
                  <a:cubicBezTo>
                    <a:pt x="5871" y="1668"/>
                    <a:pt x="6638" y="1802"/>
                    <a:pt x="7405" y="1935"/>
                  </a:cubicBezTo>
                  <a:cubicBezTo>
                    <a:pt x="8139" y="2069"/>
                    <a:pt x="8940" y="2102"/>
                    <a:pt x="9674" y="2169"/>
                  </a:cubicBezTo>
                  <a:cubicBezTo>
                    <a:pt x="10441" y="2236"/>
                    <a:pt x="11141" y="2369"/>
                    <a:pt x="11775" y="2536"/>
                  </a:cubicBezTo>
                  <a:cubicBezTo>
                    <a:pt x="12442" y="2736"/>
                    <a:pt x="13009" y="3003"/>
                    <a:pt x="13510" y="3170"/>
                  </a:cubicBezTo>
                  <a:cubicBezTo>
                    <a:pt x="14510" y="3503"/>
                    <a:pt x="15344" y="3570"/>
                    <a:pt x="16012" y="3637"/>
                  </a:cubicBezTo>
                  <a:cubicBezTo>
                    <a:pt x="16483" y="3660"/>
                    <a:pt x="16872" y="3684"/>
                    <a:pt x="17188" y="3684"/>
                  </a:cubicBezTo>
                  <a:cubicBezTo>
                    <a:pt x="17320" y="3684"/>
                    <a:pt x="17438" y="3680"/>
                    <a:pt x="17546" y="3670"/>
                  </a:cubicBezTo>
                  <a:lnTo>
                    <a:pt x="18513" y="3670"/>
                  </a:lnTo>
                  <a:cubicBezTo>
                    <a:pt x="18513" y="3670"/>
                    <a:pt x="18447" y="3637"/>
                    <a:pt x="18313" y="3603"/>
                  </a:cubicBezTo>
                  <a:cubicBezTo>
                    <a:pt x="18113" y="3503"/>
                    <a:pt x="17880" y="3403"/>
                    <a:pt x="17646" y="3303"/>
                  </a:cubicBezTo>
                  <a:cubicBezTo>
                    <a:pt x="17312" y="3136"/>
                    <a:pt x="16845" y="2969"/>
                    <a:pt x="16178" y="2769"/>
                  </a:cubicBezTo>
                  <a:cubicBezTo>
                    <a:pt x="15545" y="2569"/>
                    <a:pt x="14744" y="2302"/>
                    <a:pt x="13677" y="2236"/>
                  </a:cubicBezTo>
                  <a:cubicBezTo>
                    <a:pt x="13176" y="2202"/>
                    <a:pt x="12542" y="2202"/>
                    <a:pt x="11875" y="2135"/>
                  </a:cubicBezTo>
                  <a:cubicBezTo>
                    <a:pt x="11208" y="2069"/>
                    <a:pt x="10508" y="1902"/>
                    <a:pt x="9774" y="1668"/>
                  </a:cubicBezTo>
                  <a:cubicBezTo>
                    <a:pt x="9073" y="1468"/>
                    <a:pt x="8339" y="1201"/>
                    <a:pt x="7572" y="1035"/>
                  </a:cubicBezTo>
                  <a:cubicBezTo>
                    <a:pt x="6805" y="868"/>
                    <a:pt x="6071" y="701"/>
                    <a:pt x="5337" y="568"/>
                  </a:cubicBezTo>
                  <a:cubicBezTo>
                    <a:pt x="3903" y="334"/>
                    <a:pt x="2535" y="234"/>
                    <a:pt x="1568" y="167"/>
                  </a:cubicBezTo>
                  <a:cubicBezTo>
                    <a:pt x="601" y="67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8" name="Google Shape;3528;p28"/>
            <p:cNvSpPr/>
            <p:nvPr/>
          </p:nvSpPr>
          <p:spPr>
            <a:xfrm>
              <a:off x="2220100" y="2659850"/>
              <a:ext cx="462850" cy="91750"/>
            </a:xfrm>
            <a:custGeom>
              <a:rect b="b" l="l" r="r" t="t"/>
              <a:pathLst>
                <a:path extrusionOk="0" h="3670" w="18514">
                  <a:moveTo>
                    <a:pt x="17546" y="0"/>
                  </a:moveTo>
                  <a:cubicBezTo>
                    <a:pt x="17179" y="0"/>
                    <a:pt x="16679" y="0"/>
                    <a:pt x="16012" y="34"/>
                  </a:cubicBezTo>
                  <a:cubicBezTo>
                    <a:pt x="15344" y="100"/>
                    <a:pt x="14510" y="167"/>
                    <a:pt x="13510" y="501"/>
                  </a:cubicBezTo>
                  <a:cubicBezTo>
                    <a:pt x="13009" y="667"/>
                    <a:pt x="12442" y="934"/>
                    <a:pt x="11775" y="1134"/>
                  </a:cubicBezTo>
                  <a:cubicBezTo>
                    <a:pt x="11141" y="1301"/>
                    <a:pt x="10441" y="1435"/>
                    <a:pt x="9674" y="1501"/>
                  </a:cubicBezTo>
                  <a:cubicBezTo>
                    <a:pt x="8940" y="1568"/>
                    <a:pt x="8139" y="1601"/>
                    <a:pt x="7405" y="1768"/>
                  </a:cubicBezTo>
                  <a:cubicBezTo>
                    <a:pt x="6638" y="1902"/>
                    <a:pt x="5871" y="2035"/>
                    <a:pt x="5170" y="2169"/>
                  </a:cubicBezTo>
                  <a:cubicBezTo>
                    <a:pt x="3736" y="2535"/>
                    <a:pt x="2469" y="2936"/>
                    <a:pt x="1535" y="3236"/>
                  </a:cubicBezTo>
                  <a:cubicBezTo>
                    <a:pt x="601" y="3536"/>
                    <a:pt x="0" y="3670"/>
                    <a:pt x="0" y="3670"/>
                  </a:cubicBezTo>
                  <a:cubicBezTo>
                    <a:pt x="0" y="3670"/>
                    <a:pt x="601" y="3603"/>
                    <a:pt x="1568" y="3536"/>
                  </a:cubicBezTo>
                  <a:cubicBezTo>
                    <a:pt x="2535" y="3436"/>
                    <a:pt x="3903" y="3336"/>
                    <a:pt x="5337" y="3103"/>
                  </a:cubicBezTo>
                  <a:cubicBezTo>
                    <a:pt x="6071" y="2969"/>
                    <a:pt x="6805" y="2802"/>
                    <a:pt x="7572" y="2636"/>
                  </a:cubicBezTo>
                  <a:cubicBezTo>
                    <a:pt x="8339" y="2469"/>
                    <a:pt x="9073" y="2235"/>
                    <a:pt x="9774" y="2002"/>
                  </a:cubicBezTo>
                  <a:cubicBezTo>
                    <a:pt x="10508" y="1768"/>
                    <a:pt x="11208" y="1601"/>
                    <a:pt x="11875" y="1535"/>
                  </a:cubicBezTo>
                  <a:cubicBezTo>
                    <a:pt x="12542" y="1468"/>
                    <a:pt x="13176" y="1501"/>
                    <a:pt x="13677" y="1435"/>
                  </a:cubicBezTo>
                  <a:cubicBezTo>
                    <a:pt x="14744" y="1368"/>
                    <a:pt x="15545" y="1101"/>
                    <a:pt x="16178" y="934"/>
                  </a:cubicBezTo>
                  <a:cubicBezTo>
                    <a:pt x="16845" y="701"/>
                    <a:pt x="17312" y="534"/>
                    <a:pt x="17646" y="367"/>
                  </a:cubicBezTo>
                  <a:cubicBezTo>
                    <a:pt x="17880" y="267"/>
                    <a:pt x="18113" y="167"/>
                    <a:pt x="18313" y="100"/>
                  </a:cubicBezTo>
                  <a:cubicBezTo>
                    <a:pt x="18447" y="34"/>
                    <a:pt x="18513" y="0"/>
                    <a:pt x="185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9" name="Google Shape;3529;p28"/>
            <p:cNvSpPr/>
            <p:nvPr/>
          </p:nvSpPr>
          <p:spPr>
            <a:xfrm>
              <a:off x="2212575" y="24713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5679" y="1"/>
                  </a:moveTo>
                  <a:cubicBezTo>
                    <a:pt x="15679" y="1"/>
                    <a:pt x="15645" y="1"/>
                    <a:pt x="15512" y="67"/>
                  </a:cubicBezTo>
                  <a:cubicBezTo>
                    <a:pt x="15278" y="167"/>
                    <a:pt x="15045" y="234"/>
                    <a:pt x="14811" y="334"/>
                  </a:cubicBezTo>
                  <a:cubicBezTo>
                    <a:pt x="14445" y="501"/>
                    <a:pt x="14011" y="668"/>
                    <a:pt x="13410" y="1001"/>
                  </a:cubicBezTo>
                  <a:cubicBezTo>
                    <a:pt x="12810" y="1302"/>
                    <a:pt x="12043" y="1668"/>
                    <a:pt x="11242" y="2369"/>
                  </a:cubicBezTo>
                  <a:cubicBezTo>
                    <a:pt x="10842" y="2736"/>
                    <a:pt x="10408" y="3170"/>
                    <a:pt x="9908" y="3603"/>
                  </a:cubicBezTo>
                  <a:cubicBezTo>
                    <a:pt x="9374" y="4037"/>
                    <a:pt x="8774" y="4404"/>
                    <a:pt x="8107" y="4771"/>
                  </a:cubicBezTo>
                  <a:cubicBezTo>
                    <a:pt x="7440" y="5104"/>
                    <a:pt x="6739" y="5438"/>
                    <a:pt x="6072" y="5871"/>
                  </a:cubicBezTo>
                  <a:cubicBezTo>
                    <a:pt x="5438" y="6272"/>
                    <a:pt x="4771" y="6705"/>
                    <a:pt x="4204" y="7106"/>
                  </a:cubicBezTo>
                  <a:cubicBezTo>
                    <a:pt x="3003" y="7973"/>
                    <a:pt x="1969" y="8874"/>
                    <a:pt x="1235" y="9474"/>
                  </a:cubicBezTo>
                  <a:cubicBezTo>
                    <a:pt x="468" y="10108"/>
                    <a:pt x="1" y="10475"/>
                    <a:pt x="1" y="10475"/>
                  </a:cubicBezTo>
                  <a:cubicBezTo>
                    <a:pt x="1" y="10475"/>
                    <a:pt x="535" y="10175"/>
                    <a:pt x="1402" y="9741"/>
                  </a:cubicBezTo>
                  <a:cubicBezTo>
                    <a:pt x="2236" y="9274"/>
                    <a:pt x="3470" y="8673"/>
                    <a:pt x="4704" y="7906"/>
                  </a:cubicBezTo>
                  <a:cubicBezTo>
                    <a:pt x="5338" y="7506"/>
                    <a:pt x="5972" y="7072"/>
                    <a:pt x="6572" y="6605"/>
                  </a:cubicBezTo>
                  <a:cubicBezTo>
                    <a:pt x="7206" y="6172"/>
                    <a:pt x="7806" y="5671"/>
                    <a:pt x="8374" y="5171"/>
                  </a:cubicBezTo>
                  <a:cubicBezTo>
                    <a:pt x="8974" y="4704"/>
                    <a:pt x="9541" y="4270"/>
                    <a:pt x="10141" y="3970"/>
                  </a:cubicBezTo>
                  <a:cubicBezTo>
                    <a:pt x="10742" y="3637"/>
                    <a:pt x="11309" y="3403"/>
                    <a:pt x="11776" y="3170"/>
                  </a:cubicBezTo>
                  <a:cubicBezTo>
                    <a:pt x="12743" y="2703"/>
                    <a:pt x="13377" y="2169"/>
                    <a:pt x="13911" y="1735"/>
                  </a:cubicBezTo>
                  <a:cubicBezTo>
                    <a:pt x="14411" y="1302"/>
                    <a:pt x="14778" y="935"/>
                    <a:pt x="15012" y="668"/>
                  </a:cubicBezTo>
                  <a:cubicBezTo>
                    <a:pt x="15212" y="468"/>
                    <a:pt x="15379" y="301"/>
                    <a:pt x="15545" y="134"/>
                  </a:cubicBezTo>
                  <a:cubicBezTo>
                    <a:pt x="15645" y="34"/>
                    <a:pt x="15679" y="1"/>
                    <a:pt x="15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0" name="Google Shape;3530;p28"/>
            <p:cNvSpPr/>
            <p:nvPr/>
          </p:nvSpPr>
          <p:spPr>
            <a:xfrm>
              <a:off x="2198400" y="2327100"/>
              <a:ext cx="261875" cy="391975"/>
            </a:xfrm>
            <a:custGeom>
              <a:rect b="b" l="l" r="r" t="t"/>
              <a:pathLst>
                <a:path extrusionOk="0" h="15679" w="10475">
                  <a:moveTo>
                    <a:pt x="10475" y="1"/>
                  </a:moveTo>
                  <a:cubicBezTo>
                    <a:pt x="10475" y="1"/>
                    <a:pt x="10442" y="34"/>
                    <a:pt x="10342" y="134"/>
                  </a:cubicBezTo>
                  <a:cubicBezTo>
                    <a:pt x="10175" y="301"/>
                    <a:pt x="10008" y="468"/>
                    <a:pt x="9808" y="668"/>
                  </a:cubicBezTo>
                  <a:cubicBezTo>
                    <a:pt x="9541" y="901"/>
                    <a:pt x="9174" y="1268"/>
                    <a:pt x="8740" y="1769"/>
                  </a:cubicBezTo>
                  <a:cubicBezTo>
                    <a:pt x="8307" y="2302"/>
                    <a:pt x="7773" y="2936"/>
                    <a:pt x="7306" y="3904"/>
                  </a:cubicBezTo>
                  <a:cubicBezTo>
                    <a:pt x="7073" y="4371"/>
                    <a:pt x="6839" y="4938"/>
                    <a:pt x="6505" y="5538"/>
                  </a:cubicBezTo>
                  <a:cubicBezTo>
                    <a:pt x="6205" y="6139"/>
                    <a:pt x="5772" y="6706"/>
                    <a:pt x="5305" y="7306"/>
                  </a:cubicBezTo>
                  <a:cubicBezTo>
                    <a:pt x="4804" y="7873"/>
                    <a:pt x="4304" y="8440"/>
                    <a:pt x="3837" y="9074"/>
                  </a:cubicBezTo>
                  <a:cubicBezTo>
                    <a:pt x="3403" y="9708"/>
                    <a:pt x="2970" y="10342"/>
                    <a:pt x="2569" y="10975"/>
                  </a:cubicBezTo>
                  <a:cubicBezTo>
                    <a:pt x="1802" y="12210"/>
                    <a:pt x="1202" y="13410"/>
                    <a:pt x="735" y="14278"/>
                  </a:cubicBezTo>
                  <a:cubicBezTo>
                    <a:pt x="301" y="15145"/>
                    <a:pt x="1" y="15679"/>
                    <a:pt x="1" y="15679"/>
                  </a:cubicBezTo>
                  <a:cubicBezTo>
                    <a:pt x="1" y="15679"/>
                    <a:pt x="368" y="15212"/>
                    <a:pt x="1002" y="14444"/>
                  </a:cubicBezTo>
                  <a:cubicBezTo>
                    <a:pt x="1602" y="13711"/>
                    <a:pt x="2503" y="12677"/>
                    <a:pt x="3370" y="11476"/>
                  </a:cubicBezTo>
                  <a:cubicBezTo>
                    <a:pt x="3770" y="10875"/>
                    <a:pt x="4204" y="10241"/>
                    <a:pt x="4604" y="9608"/>
                  </a:cubicBezTo>
                  <a:cubicBezTo>
                    <a:pt x="5038" y="8941"/>
                    <a:pt x="5371" y="8240"/>
                    <a:pt x="5705" y="7573"/>
                  </a:cubicBezTo>
                  <a:cubicBezTo>
                    <a:pt x="6072" y="6906"/>
                    <a:pt x="6439" y="6305"/>
                    <a:pt x="6872" y="5772"/>
                  </a:cubicBezTo>
                  <a:cubicBezTo>
                    <a:pt x="7273" y="5238"/>
                    <a:pt x="7740" y="4838"/>
                    <a:pt x="8107" y="4437"/>
                  </a:cubicBezTo>
                  <a:cubicBezTo>
                    <a:pt x="8807" y="3637"/>
                    <a:pt x="9174" y="2870"/>
                    <a:pt x="9474" y="2269"/>
                  </a:cubicBezTo>
                  <a:cubicBezTo>
                    <a:pt x="9808" y="1669"/>
                    <a:pt x="9975" y="1202"/>
                    <a:pt x="10141" y="868"/>
                  </a:cubicBezTo>
                  <a:cubicBezTo>
                    <a:pt x="10241" y="601"/>
                    <a:pt x="10308" y="401"/>
                    <a:pt x="10408" y="168"/>
                  </a:cubicBezTo>
                  <a:cubicBezTo>
                    <a:pt x="10475" y="34"/>
                    <a:pt x="10475" y="1"/>
                    <a:pt x="10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1" name="Google Shape;3531;p28"/>
            <p:cNvSpPr/>
            <p:nvPr/>
          </p:nvSpPr>
          <p:spPr>
            <a:xfrm>
              <a:off x="2179225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0"/>
                  </a:moveTo>
                  <a:cubicBezTo>
                    <a:pt x="3703" y="0"/>
                    <a:pt x="3670" y="34"/>
                    <a:pt x="3603" y="167"/>
                  </a:cubicBezTo>
                  <a:cubicBezTo>
                    <a:pt x="3536" y="401"/>
                    <a:pt x="3436" y="601"/>
                    <a:pt x="3303" y="868"/>
                  </a:cubicBezTo>
                  <a:cubicBezTo>
                    <a:pt x="3170" y="1201"/>
                    <a:pt x="3003" y="1668"/>
                    <a:pt x="2769" y="2302"/>
                  </a:cubicBezTo>
                  <a:cubicBezTo>
                    <a:pt x="2602" y="2969"/>
                    <a:pt x="2302" y="3770"/>
                    <a:pt x="2236" y="4837"/>
                  </a:cubicBezTo>
                  <a:cubicBezTo>
                    <a:pt x="2202" y="5337"/>
                    <a:pt x="2236" y="5971"/>
                    <a:pt x="2169" y="6638"/>
                  </a:cubicBezTo>
                  <a:cubicBezTo>
                    <a:pt x="2102" y="7305"/>
                    <a:pt x="1935" y="8006"/>
                    <a:pt x="1702" y="8740"/>
                  </a:cubicBezTo>
                  <a:cubicBezTo>
                    <a:pt x="1468" y="9440"/>
                    <a:pt x="1235" y="10174"/>
                    <a:pt x="1068" y="10941"/>
                  </a:cubicBezTo>
                  <a:cubicBezTo>
                    <a:pt x="901" y="11709"/>
                    <a:pt x="734" y="12442"/>
                    <a:pt x="601" y="13176"/>
                  </a:cubicBezTo>
                  <a:cubicBezTo>
                    <a:pt x="368" y="14611"/>
                    <a:pt x="267" y="15945"/>
                    <a:pt x="167" y="16946"/>
                  </a:cubicBezTo>
                  <a:cubicBezTo>
                    <a:pt x="101" y="17913"/>
                    <a:pt x="1" y="18513"/>
                    <a:pt x="1" y="18513"/>
                  </a:cubicBezTo>
                  <a:cubicBezTo>
                    <a:pt x="1" y="18513"/>
                    <a:pt x="167" y="17913"/>
                    <a:pt x="468" y="16979"/>
                  </a:cubicBezTo>
                  <a:cubicBezTo>
                    <a:pt x="768" y="16045"/>
                    <a:pt x="1168" y="14777"/>
                    <a:pt x="1502" y="13343"/>
                  </a:cubicBezTo>
                  <a:cubicBezTo>
                    <a:pt x="1668" y="12643"/>
                    <a:pt x="1802" y="11875"/>
                    <a:pt x="1935" y="11108"/>
                  </a:cubicBezTo>
                  <a:cubicBezTo>
                    <a:pt x="2069" y="10341"/>
                    <a:pt x="2135" y="9574"/>
                    <a:pt x="2202" y="8840"/>
                  </a:cubicBezTo>
                  <a:cubicBezTo>
                    <a:pt x="2269" y="8073"/>
                    <a:pt x="2369" y="7372"/>
                    <a:pt x="2569" y="6738"/>
                  </a:cubicBezTo>
                  <a:cubicBezTo>
                    <a:pt x="2769" y="6071"/>
                    <a:pt x="3003" y="5504"/>
                    <a:pt x="3203" y="5004"/>
                  </a:cubicBezTo>
                  <a:cubicBezTo>
                    <a:pt x="3536" y="4003"/>
                    <a:pt x="3603" y="3169"/>
                    <a:pt x="3670" y="2502"/>
                  </a:cubicBezTo>
                  <a:cubicBezTo>
                    <a:pt x="3703" y="1835"/>
                    <a:pt x="3703" y="1335"/>
                    <a:pt x="3703" y="934"/>
                  </a:cubicBezTo>
                  <a:cubicBezTo>
                    <a:pt x="3703" y="667"/>
                    <a:pt x="3703" y="434"/>
                    <a:pt x="3703" y="200"/>
                  </a:cubicBezTo>
                  <a:cubicBezTo>
                    <a:pt x="3703" y="67"/>
                    <a:pt x="3703" y="0"/>
                    <a:pt x="3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2" name="Google Shape;3532;p28"/>
            <p:cNvSpPr/>
            <p:nvPr/>
          </p:nvSpPr>
          <p:spPr>
            <a:xfrm>
              <a:off x="2066650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4" y="0"/>
                  </a:moveTo>
                  <a:cubicBezTo>
                    <a:pt x="34" y="0"/>
                    <a:pt x="34" y="67"/>
                    <a:pt x="34" y="200"/>
                  </a:cubicBezTo>
                  <a:cubicBezTo>
                    <a:pt x="34" y="434"/>
                    <a:pt x="34" y="667"/>
                    <a:pt x="0" y="934"/>
                  </a:cubicBezTo>
                  <a:cubicBezTo>
                    <a:pt x="0" y="1335"/>
                    <a:pt x="0" y="1835"/>
                    <a:pt x="67" y="2502"/>
                  </a:cubicBezTo>
                  <a:cubicBezTo>
                    <a:pt x="134" y="3169"/>
                    <a:pt x="201" y="4003"/>
                    <a:pt x="534" y="5004"/>
                  </a:cubicBezTo>
                  <a:cubicBezTo>
                    <a:pt x="701" y="5504"/>
                    <a:pt x="968" y="6071"/>
                    <a:pt x="1168" y="6738"/>
                  </a:cubicBezTo>
                  <a:cubicBezTo>
                    <a:pt x="1335" y="7372"/>
                    <a:pt x="1468" y="8073"/>
                    <a:pt x="1535" y="8840"/>
                  </a:cubicBezTo>
                  <a:cubicBezTo>
                    <a:pt x="1602" y="9574"/>
                    <a:pt x="1635" y="10341"/>
                    <a:pt x="1768" y="11108"/>
                  </a:cubicBezTo>
                  <a:cubicBezTo>
                    <a:pt x="1902" y="11875"/>
                    <a:pt x="2035" y="12643"/>
                    <a:pt x="2202" y="13343"/>
                  </a:cubicBezTo>
                  <a:cubicBezTo>
                    <a:pt x="2536" y="14777"/>
                    <a:pt x="2969" y="16045"/>
                    <a:pt x="3269" y="16979"/>
                  </a:cubicBezTo>
                  <a:cubicBezTo>
                    <a:pt x="3570" y="17913"/>
                    <a:pt x="3703" y="18513"/>
                    <a:pt x="3703" y="18513"/>
                  </a:cubicBezTo>
                  <a:cubicBezTo>
                    <a:pt x="3703" y="18513"/>
                    <a:pt x="3636" y="17913"/>
                    <a:pt x="3536" y="16946"/>
                  </a:cubicBezTo>
                  <a:cubicBezTo>
                    <a:pt x="3470" y="15945"/>
                    <a:pt x="3369" y="14611"/>
                    <a:pt x="3136" y="13176"/>
                  </a:cubicBezTo>
                  <a:cubicBezTo>
                    <a:pt x="3003" y="12442"/>
                    <a:pt x="2836" y="11709"/>
                    <a:pt x="2669" y="10941"/>
                  </a:cubicBezTo>
                  <a:cubicBezTo>
                    <a:pt x="2502" y="10174"/>
                    <a:pt x="2235" y="9440"/>
                    <a:pt x="2035" y="8740"/>
                  </a:cubicBezTo>
                  <a:cubicBezTo>
                    <a:pt x="1802" y="8006"/>
                    <a:pt x="1635" y="7305"/>
                    <a:pt x="1568" y="6638"/>
                  </a:cubicBezTo>
                  <a:cubicBezTo>
                    <a:pt x="1501" y="5971"/>
                    <a:pt x="1501" y="5337"/>
                    <a:pt x="1468" y="4804"/>
                  </a:cubicBezTo>
                  <a:cubicBezTo>
                    <a:pt x="1401" y="3770"/>
                    <a:pt x="1135" y="2969"/>
                    <a:pt x="934" y="2302"/>
                  </a:cubicBezTo>
                  <a:cubicBezTo>
                    <a:pt x="734" y="1668"/>
                    <a:pt x="567" y="1201"/>
                    <a:pt x="401" y="868"/>
                  </a:cubicBezTo>
                  <a:cubicBezTo>
                    <a:pt x="301" y="601"/>
                    <a:pt x="201" y="401"/>
                    <a:pt x="100" y="167"/>
                  </a:cubicBezTo>
                  <a:cubicBezTo>
                    <a:pt x="67" y="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3" name="Google Shape;3533;p28"/>
            <p:cNvSpPr/>
            <p:nvPr/>
          </p:nvSpPr>
          <p:spPr>
            <a:xfrm>
              <a:off x="1878175" y="232710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34" y="1"/>
                  </a:moveTo>
                  <a:cubicBezTo>
                    <a:pt x="1" y="1"/>
                    <a:pt x="34" y="34"/>
                    <a:pt x="101" y="168"/>
                  </a:cubicBezTo>
                  <a:cubicBezTo>
                    <a:pt x="167" y="401"/>
                    <a:pt x="268" y="601"/>
                    <a:pt x="368" y="868"/>
                  </a:cubicBezTo>
                  <a:cubicBezTo>
                    <a:pt x="501" y="1202"/>
                    <a:pt x="701" y="1669"/>
                    <a:pt x="1001" y="2269"/>
                  </a:cubicBezTo>
                  <a:cubicBezTo>
                    <a:pt x="1335" y="2870"/>
                    <a:pt x="1702" y="3637"/>
                    <a:pt x="2402" y="4437"/>
                  </a:cubicBezTo>
                  <a:cubicBezTo>
                    <a:pt x="2769" y="4838"/>
                    <a:pt x="3203" y="5238"/>
                    <a:pt x="3637" y="5772"/>
                  </a:cubicBezTo>
                  <a:cubicBezTo>
                    <a:pt x="4037" y="6305"/>
                    <a:pt x="4437" y="6906"/>
                    <a:pt x="4771" y="7573"/>
                  </a:cubicBezTo>
                  <a:cubicBezTo>
                    <a:pt x="5138" y="8240"/>
                    <a:pt x="5471" y="8941"/>
                    <a:pt x="5905" y="9608"/>
                  </a:cubicBezTo>
                  <a:cubicBezTo>
                    <a:pt x="6305" y="10241"/>
                    <a:pt x="6705" y="10875"/>
                    <a:pt x="7139" y="11476"/>
                  </a:cubicBezTo>
                  <a:cubicBezTo>
                    <a:pt x="8006" y="12677"/>
                    <a:pt x="8874" y="13711"/>
                    <a:pt x="9507" y="14444"/>
                  </a:cubicBezTo>
                  <a:cubicBezTo>
                    <a:pt x="10141" y="15212"/>
                    <a:pt x="10508" y="15679"/>
                    <a:pt x="10508" y="15679"/>
                  </a:cubicBezTo>
                  <a:cubicBezTo>
                    <a:pt x="10508" y="15679"/>
                    <a:pt x="10208" y="15145"/>
                    <a:pt x="9741" y="14278"/>
                  </a:cubicBezTo>
                  <a:cubicBezTo>
                    <a:pt x="9307" y="13410"/>
                    <a:pt x="8674" y="12210"/>
                    <a:pt x="7906" y="10975"/>
                  </a:cubicBezTo>
                  <a:cubicBezTo>
                    <a:pt x="7539" y="10342"/>
                    <a:pt x="7072" y="9708"/>
                    <a:pt x="6639" y="9074"/>
                  </a:cubicBezTo>
                  <a:cubicBezTo>
                    <a:pt x="6205" y="8440"/>
                    <a:pt x="5671" y="7873"/>
                    <a:pt x="5204" y="7306"/>
                  </a:cubicBezTo>
                  <a:cubicBezTo>
                    <a:pt x="4737" y="6706"/>
                    <a:pt x="4304" y="6139"/>
                    <a:pt x="3970" y="5538"/>
                  </a:cubicBezTo>
                  <a:cubicBezTo>
                    <a:pt x="3670" y="4938"/>
                    <a:pt x="3436" y="4371"/>
                    <a:pt x="3203" y="3904"/>
                  </a:cubicBezTo>
                  <a:cubicBezTo>
                    <a:pt x="2736" y="2936"/>
                    <a:pt x="2169" y="2302"/>
                    <a:pt x="1769" y="1769"/>
                  </a:cubicBezTo>
                  <a:cubicBezTo>
                    <a:pt x="1335" y="1268"/>
                    <a:pt x="968" y="901"/>
                    <a:pt x="701" y="635"/>
                  </a:cubicBezTo>
                  <a:cubicBezTo>
                    <a:pt x="501" y="468"/>
                    <a:pt x="334" y="301"/>
                    <a:pt x="167" y="134"/>
                  </a:cubicBezTo>
                  <a:cubicBezTo>
                    <a:pt x="67" y="34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4" name="Google Shape;3534;p28"/>
            <p:cNvSpPr/>
            <p:nvPr/>
          </p:nvSpPr>
          <p:spPr>
            <a:xfrm>
              <a:off x="1733900" y="24713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34" y="1"/>
                  </a:moveTo>
                  <a:cubicBezTo>
                    <a:pt x="1" y="1"/>
                    <a:pt x="68" y="34"/>
                    <a:pt x="168" y="134"/>
                  </a:cubicBezTo>
                  <a:cubicBezTo>
                    <a:pt x="334" y="301"/>
                    <a:pt x="468" y="468"/>
                    <a:pt x="668" y="668"/>
                  </a:cubicBezTo>
                  <a:cubicBezTo>
                    <a:pt x="935" y="935"/>
                    <a:pt x="1302" y="1302"/>
                    <a:pt x="1802" y="1735"/>
                  </a:cubicBezTo>
                  <a:cubicBezTo>
                    <a:pt x="2336" y="2135"/>
                    <a:pt x="2970" y="2703"/>
                    <a:pt x="3904" y="3170"/>
                  </a:cubicBezTo>
                  <a:cubicBezTo>
                    <a:pt x="4404" y="3403"/>
                    <a:pt x="4971" y="3637"/>
                    <a:pt x="5572" y="3970"/>
                  </a:cubicBezTo>
                  <a:cubicBezTo>
                    <a:pt x="6139" y="4270"/>
                    <a:pt x="6739" y="4704"/>
                    <a:pt x="7306" y="5171"/>
                  </a:cubicBezTo>
                  <a:cubicBezTo>
                    <a:pt x="7907" y="5671"/>
                    <a:pt x="8474" y="6172"/>
                    <a:pt x="9107" y="6605"/>
                  </a:cubicBezTo>
                  <a:cubicBezTo>
                    <a:pt x="9741" y="7072"/>
                    <a:pt x="10375" y="7506"/>
                    <a:pt x="11009" y="7906"/>
                  </a:cubicBezTo>
                  <a:cubicBezTo>
                    <a:pt x="12243" y="8673"/>
                    <a:pt x="13444" y="9274"/>
                    <a:pt x="14311" y="9741"/>
                  </a:cubicBezTo>
                  <a:cubicBezTo>
                    <a:pt x="15178" y="10175"/>
                    <a:pt x="15712" y="10475"/>
                    <a:pt x="15712" y="10475"/>
                  </a:cubicBezTo>
                  <a:cubicBezTo>
                    <a:pt x="15712" y="10475"/>
                    <a:pt x="15212" y="10108"/>
                    <a:pt x="14478" y="9474"/>
                  </a:cubicBezTo>
                  <a:cubicBezTo>
                    <a:pt x="13711" y="8874"/>
                    <a:pt x="12710" y="7973"/>
                    <a:pt x="11509" y="7106"/>
                  </a:cubicBezTo>
                  <a:cubicBezTo>
                    <a:pt x="10909" y="6705"/>
                    <a:pt x="10275" y="6272"/>
                    <a:pt x="9608" y="5871"/>
                  </a:cubicBezTo>
                  <a:cubicBezTo>
                    <a:pt x="8974" y="5438"/>
                    <a:pt x="8273" y="5104"/>
                    <a:pt x="7606" y="4771"/>
                  </a:cubicBezTo>
                  <a:cubicBezTo>
                    <a:pt x="6939" y="4404"/>
                    <a:pt x="6305" y="4037"/>
                    <a:pt x="5805" y="3603"/>
                  </a:cubicBezTo>
                  <a:cubicBezTo>
                    <a:pt x="5271" y="3170"/>
                    <a:pt x="4838" y="2736"/>
                    <a:pt x="4437" y="2369"/>
                  </a:cubicBezTo>
                  <a:cubicBezTo>
                    <a:pt x="3637" y="1668"/>
                    <a:pt x="2903" y="1302"/>
                    <a:pt x="2303" y="1001"/>
                  </a:cubicBezTo>
                  <a:cubicBezTo>
                    <a:pt x="1702" y="668"/>
                    <a:pt x="1235" y="468"/>
                    <a:pt x="902" y="334"/>
                  </a:cubicBezTo>
                  <a:cubicBezTo>
                    <a:pt x="635" y="234"/>
                    <a:pt x="435" y="167"/>
                    <a:pt x="201" y="67"/>
                  </a:cubicBezTo>
                  <a:cubicBezTo>
                    <a:pt x="68" y="1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5" name="Google Shape;3535;p28"/>
            <p:cNvSpPr/>
            <p:nvPr/>
          </p:nvSpPr>
          <p:spPr>
            <a:xfrm>
              <a:off x="1656350" y="2659850"/>
              <a:ext cx="462025" cy="91750"/>
            </a:xfrm>
            <a:custGeom>
              <a:rect b="b" l="l" r="r" t="t"/>
              <a:pathLst>
                <a:path extrusionOk="0" h="3670" w="18481">
                  <a:moveTo>
                    <a:pt x="1" y="0"/>
                  </a:moveTo>
                  <a:cubicBezTo>
                    <a:pt x="1" y="0"/>
                    <a:pt x="34" y="34"/>
                    <a:pt x="167" y="100"/>
                  </a:cubicBezTo>
                  <a:cubicBezTo>
                    <a:pt x="401" y="167"/>
                    <a:pt x="601" y="267"/>
                    <a:pt x="868" y="367"/>
                  </a:cubicBezTo>
                  <a:cubicBezTo>
                    <a:pt x="1202" y="534"/>
                    <a:pt x="1669" y="701"/>
                    <a:pt x="2302" y="934"/>
                  </a:cubicBezTo>
                  <a:cubicBezTo>
                    <a:pt x="2936" y="1101"/>
                    <a:pt x="3737" y="1368"/>
                    <a:pt x="4804" y="1435"/>
                  </a:cubicBezTo>
                  <a:cubicBezTo>
                    <a:pt x="5338" y="1501"/>
                    <a:pt x="5972" y="1468"/>
                    <a:pt x="6639" y="1535"/>
                  </a:cubicBezTo>
                  <a:cubicBezTo>
                    <a:pt x="7306" y="1601"/>
                    <a:pt x="8006" y="1768"/>
                    <a:pt x="8707" y="2002"/>
                  </a:cubicBezTo>
                  <a:cubicBezTo>
                    <a:pt x="9441" y="2235"/>
                    <a:pt x="10175" y="2469"/>
                    <a:pt x="10942" y="2636"/>
                  </a:cubicBezTo>
                  <a:cubicBezTo>
                    <a:pt x="11676" y="2802"/>
                    <a:pt x="12443" y="2969"/>
                    <a:pt x="13143" y="3103"/>
                  </a:cubicBezTo>
                  <a:cubicBezTo>
                    <a:pt x="14611" y="3336"/>
                    <a:pt x="15945" y="3436"/>
                    <a:pt x="16913" y="3536"/>
                  </a:cubicBezTo>
                  <a:cubicBezTo>
                    <a:pt x="17880" y="3603"/>
                    <a:pt x="18481" y="3670"/>
                    <a:pt x="18481" y="3670"/>
                  </a:cubicBezTo>
                  <a:cubicBezTo>
                    <a:pt x="18481" y="3670"/>
                    <a:pt x="17913" y="3536"/>
                    <a:pt x="16979" y="3236"/>
                  </a:cubicBezTo>
                  <a:cubicBezTo>
                    <a:pt x="16045" y="2936"/>
                    <a:pt x="14778" y="2535"/>
                    <a:pt x="13344" y="2169"/>
                  </a:cubicBezTo>
                  <a:cubicBezTo>
                    <a:pt x="12610" y="2035"/>
                    <a:pt x="11876" y="1902"/>
                    <a:pt x="11109" y="1768"/>
                  </a:cubicBezTo>
                  <a:cubicBezTo>
                    <a:pt x="10341" y="1601"/>
                    <a:pt x="9574" y="1568"/>
                    <a:pt x="8807" y="1501"/>
                  </a:cubicBezTo>
                  <a:cubicBezTo>
                    <a:pt x="8073" y="1435"/>
                    <a:pt x="7373" y="1301"/>
                    <a:pt x="6705" y="1134"/>
                  </a:cubicBezTo>
                  <a:cubicBezTo>
                    <a:pt x="6072" y="934"/>
                    <a:pt x="5505" y="667"/>
                    <a:pt x="5004" y="501"/>
                  </a:cubicBezTo>
                  <a:cubicBezTo>
                    <a:pt x="4004" y="167"/>
                    <a:pt x="3136" y="100"/>
                    <a:pt x="2469" y="34"/>
                  </a:cubicBezTo>
                  <a:cubicBezTo>
                    <a:pt x="1802" y="0"/>
                    <a:pt x="1302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6" name="Google Shape;3536;p28"/>
            <p:cNvSpPr/>
            <p:nvPr/>
          </p:nvSpPr>
          <p:spPr>
            <a:xfrm>
              <a:off x="1656350" y="2772425"/>
              <a:ext cx="462025" cy="92600"/>
            </a:xfrm>
            <a:custGeom>
              <a:rect b="b" l="l" r="r" t="t"/>
              <a:pathLst>
                <a:path extrusionOk="0" h="3704" w="18481">
                  <a:moveTo>
                    <a:pt x="18481" y="1"/>
                  </a:moveTo>
                  <a:cubicBezTo>
                    <a:pt x="18480" y="1"/>
                    <a:pt x="17880" y="67"/>
                    <a:pt x="16913" y="167"/>
                  </a:cubicBezTo>
                  <a:cubicBezTo>
                    <a:pt x="15945" y="234"/>
                    <a:pt x="14611" y="334"/>
                    <a:pt x="13143" y="568"/>
                  </a:cubicBezTo>
                  <a:cubicBezTo>
                    <a:pt x="12443" y="701"/>
                    <a:pt x="11676" y="868"/>
                    <a:pt x="10942" y="1035"/>
                  </a:cubicBezTo>
                  <a:cubicBezTo>
                    <a:pt x="10175" y="1201"/>
                    <a:pt x="9441" y="1468"/>
                    <a:pt x="8707" y="1668"/>
                  </a:cubicBezTo>
                  <a:cubicBezTo>
                    <a:pt x="8006" y="1902"/>
                    <a:pt x="7306" y="2069"/>
                    <a:pt x="6639" y="2135"/>
                  </a:cubicBezTo>
                  <a:cubicBezTo>
                    <a:pt x="5972" y="2202"/>
                    <a:pt x="5338" y="2202"/>
                    <a:pt x="4804" y="2236"/>
                  </a:cubicBezTo>
                  <a:cubicBezTo>
                    <a:pt x="3737" y="2302"/>
                    <a:pt x="2936" y="2569"/>
                    <a:pt x="2302" y="2769"/>
                  </a:cubicBezTo>
                  <a:cubicBezTo>
                    <a:pt x="1669" y="2969"/>
                    <a:pt x="1202" y="3136"/>
                    <a:pt x="868" y="3303"/>
                  </a:cubicBezTo>
                  <a:cubicBezTo>
                    <a:pt x="601" y="3403"/>
                    <a:pt x="401" y="3503"/>
                    <a:pt x="167" y="3603"/>
                  </a:cubicBezTo>
                  <a:cubicBezTo>
                    <a:pt x="34" y="3637"/>
                    <a:pt x="1" y="3670"/>
                    <a:pt x="1" y="3670"/>
                  </a:cubicBezTo>
                  <a:lnTo>
                    <a:pt x="201" y="3670"/>
                  </a:lnTo>
                  <a:cubicBezTo>
                    <a:pt x="434" y="3670"/>
                    <a:pt x="668" y="3670"/>
                    <a:pt x="935" y="3703"/>
                  </a:cubicBezTo>
                  <a:cubicBezTo>
                    <a:pt x="1302" y="3703"/>
                    <a:pt x="1802" y="3670"/>
                    <a:pt x="2469" y="3637"/>
                  </a:cubicBezTo>
                  <a:cubicBezTo>
                    <a:pt x="3136" y="3570"/>
                    <a:pt x="4004" y="3503"/>
                    <a:pt x="5004" y="3170"/>
                  </a:cubicBezTo>
                  <a:cubicBezTo>
                    <a:pt x="5505" y="3003"/>
                    <a:pt x="6072" y="2736"/>
                    <a:pt x="6705" y="2536"/>
                  </a:cubicBezTo>
                  <a:cubicBezTo>
                    <a:pt x="7373" y="2369"/>
                    <a:pt x="8073" y="2236"/>
                    <a:pt x="8807" y="2169"/>
                  </a:cubicBezTo>
                  <a:cubicBezTo>
                    <a:pt x="9574" y="2102"/>
                    <a:pt x="10341" y="2069"/>
                    <a:pt x="11109" y="1935"/>
                  </a:cubicBezTo>
                  <a:cubicBezTo>
                    <a:pt x="11876" y="1802"/>
                    <a:pt x="12610" y="1668"/>
                    <a:pt x="13344" y="1502"/>
                  </a:cubicBezTo>
                  <a:cubicBezTo>
                    <a:pt x="14778" y="1168"/>
                    <a:pt x="16045" y="734"/>
                    <a:pt x="16979" y="434"/>
                  </a:cubicBezTo>
                  <a:cubicBezTo>
                    <a:pt x="17913" y="134"/>
                    <a:pt x="18480" y="1"/>
                    <a:pt x="184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7" name="Google Shape;3537;p28"/>
            <p:cNvSpPr/>
            <p:nvPr/>
          </p:nvSpPr>
          <p:spPr>
            <a:xfrm>
              <a:off x="1733900" y="27907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15712" y="0"/>
                  </a:moveTo>
                  <a:cubicBezTo>
                    <a:pt x="15712" y="1"/>
                    <a:pt x="15178" y="301"/>
                    <a:pt x="14311" y="768"/>
                  </a:cubicBezTo>
                  <a:cubicBezTo>
                    <a:pt x="13444" y="1201"/>
                    <a:pt x="12243" y="1802"/>
                    <a:pt x="11009" y="2602"/>
                  </a:cubicBezTo>
                  <a:cubicBezTo>
                    <a:pt x="10375" y="2969"/>
                    <a:pt x="9741" y="3403"/>
                    <a:pt x="9107" y="3870"/>
                  </a:cubicBezTo>
                  <a:cubicBezTo>
                    <a:pt x="8474" y="4304"/>
                    <a:pt x="7907" y="4804"/>
                    <a:pt x="7306" y="5304"/>
                  </a:cubicBezTo>
                  <a:cubicBezTo>
                    <a:pt x="6739" y="5771"/>
                    <a:pt x="6139" y="6205"/>
                    <a:pt x="5572" y="6505"/>
                  </a:cubicBezTo>
                  <a:cubicBezTo>
                    <a:pt x="4971" y="6839"/>
                    <a:pt x="4404" y="7072"/>
                    <a:pt x="3904" y="7306"/>
                  </a:cubicBezTo>
                  <a:cubicBezTo>
                    <a:pt x="2970" y="7773"/>
                    <a:pt x="2336" y="8340"/>
                    <a:pt x="1802" y="8740"/>
                  </a:cubicBezTo>
                  <a:cubicBezTo>
                    <a:pt x="1302" y="9174"/>
                    <a:pt x="935" y="9541"/>
                    <a:pt x="668" y="9807"/>
                  </a:cubicBezTo>
                  <a:cubicBezTo>
                    <a:pt x="468" y="10008"/>
                    <a:pt x="334" y="10174"/>
                    <a:pt x="168" y="10341"/>
                  </a:cubicBezTo>
                  <a:cubicBezTo>
                    <a:pt x="68" y="10441"/>
                    <a:pt x="1" y="10475"/>
                    <a:pt x="34" y="10475"/>
                  </a:cubicBezTo>
                  <a:cubicBezTo>
                    <a:pt x="34" y="10475"/>
                    <a:pt x="68" y="10475"/>
                    <a:pt x="201" y="10408"/>
                  </a:cubicBezTo>
                  <a:cubicBezTo>
                    <a:pt x="435" y="10341"/>
                    <a:pt x="635" y="10241"/>
                    <a:pt x="902" y="10141"/>
                  </a:cubicBezTo>
                  <a:cubicBezTo>
                    <a:pt x="1235" y="10008"/>
                    <a:pt x="1702" y="9807"/>
                    <a:pt x="2303" y="9507"/>
                  </a:cubicBezTo>
                  <a:cubicBezTo>
                    <a:pt x="2903" y="9174"/>
                    <a:pt x="3637" y="8807"/>
                    <a:pt x="4437" y="8106"/>
                  </a:cubicBezTo>
                  <a:cubicBezTo>
                    <a:pt x="4838" y="7739"/>
                    <a:pt x="5271" y="7306"/>
                    <a:pt x="5805" y="6872"/>
                  </a:cubicBezTo>
                  <a:cubicBezTo>
                    <a:pt x="6305" y="6438"/>
                    <a:pt x="6939" y="6071"/>
                    <a:pt x="7606" y="5705"/>
                  </a:cubicBezTo>
                  <a:cubicBezTo>
                    <a:pt x="8273" y="5371"/>
                    <a:pt x="8974" y="5037"/>
                    <a:pt x="9608" y="4604"/>
                  </a:cubicBezTo>
                  <a:cubicBezTo>
                    <a:pt x="10275" y="4203"/>
                    <a:pt x="10909" y="3803"/>
                    <a:pt x="11509" y="3370"/>
                  </a:cubicBezTo>
                  <a:cubicBezTo>
                    <a:pt x="12710" y="2502"/>
                    <a:pt x="13711" y="1635"/>
                    <a:pt x="14478" y="1001"/>
                  </a:cubicBezTo>
                  <a:cubicBezTo>
                    <a:pt x="15212" y="367"/>
                    <a:pt x="15712" y="1"/>
                    <a:pt x="157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8" name="Google Shape;3538;p28"/>
            <p:cNvSpPr/>
            <p:nvPr/>
          </p:nvSpPr>
          <p:spPr>
            <a:xfrm>
              <a:off x="1878175" y="280495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10508" y="0"/>
                  </a:moveTo>
                  <a:cubicBezTo>
                    <a:pt x="10508" y="1"/>
                    <a:pt x="10141" y="501"/>
                    <a:pt x="9507" y="1235"/>
                  </a:cubicBezTo>
                  <a:cubicBezTo>
                    <a:pt x="8874" y="2002"/>
                    <a:pt x="8006" y="3003"/>
                    <a:pt x="7139" y="4204"/>
                  </a:cubicBezTo>
                  <a:cubicBezTo>
                    <a:pt x="6705" y="4804"/>
                    <a:pt x="6305" y="5438"/>
                    <a:pt x="5905" y="6105"/>
                  </a:cubicBezTo>
                  <a:cubicBezTo>
                    <a:pt x="5471" y="6739"/>
                    <a:pt x="5138" y="7439"/>
                    <a:pt x="4771" y="8106"/>
                  </a:cubicBezTo>
                  <a:cubicBezTo>
                    <a:pt x="4437" y="8773"/>
                    <a:pt x="4037" y="9374"/>
                    <a:pt x="3637" y="9908"/>
                  </a:cubicBezTo>
                  <a:cubicBezTo>
                    <a:pt x="3203" y="10441"/>
                    <a:pt x="2769" y="10875"/>
                    <a:pt x="2402" y="11275"/>
                  </a:cubicBezTo>
                  <a:cubicBezTo>
                    <a:pt x="1702" y="12076"/>
                    <a:pt x="1335" y="12810"/>
                    <a:pt x="1001" y="13410"/>
                  </a:cubicBezTo>
                  <a:cubicBezTo>
                    <a:pt x="701" y="14011"/>
                    <a:pt x="501" y="14478"/>
                    <a:pt x="368" y="14811"/>
                  </a:cubicBezTo>
                  <a:cubicBezTo>
                    <a:pt x="268" y="15078"/>
                    <a:pt x="167" y="15278"/>
                    <a:pt x="101" y="15512"/>
                  </a:cubicBezTo>
                  <a:cubicBezTo>
                    <a:pt x="34" y="15645"/>
                    <a:pt x="1" y="15678"/>
                    <a:pt x="34" y="15678"/>
                  </a:cubicBezTo>
                  <a:cubicBezTo>
                    <a:pt x="34" y="15678"/>
                    <a:pt x="67" y="15645"/>
                    <a:pt x="167" y="15545"/>
                  </a:cubicBezTo>
                  <a:cubicBezTo>
                    <a:pt x="334" y="15378"/>
                    <a:pt x="501" y="15211"/>
                    <a:pt x="701" y="15045"/>
                  </a:cubicBezTo>
                  <a:cubicBezTo>
                    <a:pt x="968" y="14778"/>
                    <a:pt x="1335" y="14411"/>
                    <a:pt x="1769" y="13910"/>
                  </a:cubicBezTo>
                  <a:cubicBezTo>
                    <a:pt x="2169" y="13377"/>
                    <a:pt x="2736" y="12743"/>
                    <a:pt x="3203" y="11809"/>
                  </a:cubicBezTo>
                  <a:cubicBezTo>
                    <a:pt x="3436" y="11309"/>
                    <a:pt x="3670" y="10742"/>
                    <a:pt x="3970" y="10141"/>
                  </a:cubicBezTo>
                  <a:cubicBezTo>
                    <a:pt x="4304" y="9541"/>
                    <a:pt x="4737" y="8974"/>
                    <a:pt x="5204" y="8373"/>
                  </a:cubicBezTo>
                  <a:cubicBezTo>
                    <a:pt x="5671" y="7806"/>
                    <a:pt x="6205" y="7239"/>
                    <a:pt x="6639" y="6605"/>
                  </a:cubicBezTo>
                  <a:cubicBezTo>
                    <a:pt x="7072" y="5971"/>
                    <a:pt x="7539" y="5338"/>
                    <a:pt x="7906" y="4704"/>
                  </a:cubicBezTo>
                  <a:cubicBezTo>
                    <a:pt x="8674" y="3470"/>
                    <a:pt x="9307" y="2269"/>
                    <a:pt x="9741" y="1402"/>
                  </a:cubicBezTo>
                  <a:cubicBezTo>
                    <a:pt x="10208" y="534"/>
                    <a:pt x="10508" y="1"/>
                    <a:pt x="105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9" name="Google Shape;3539;p28"/>
            <p:cNvSpPr/>
            <p:nvPr/>
          </p:nvSpPr>
          <p:spPr>
            <a:xfrm>
              <a:off x="2066650" y="2812450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1"/>
                  </a:moveTo>
                  <a:cubicBezTo>
                    <a:pt x="3703" y="1"/>
                    <a:pt x="3570" y="601"/>
                    <a:pt x="3269" y="1535"/>
                  </a:cubicBezTo>
                  <a:cubicBezTo>
                    <a:pt x="2969" y="2469"/>
                    <a:pt x="2536" y="3737"/>
                    <a:pt x="2202" y="5171"/>
                  </a:cubicBezTo>
                  <a:cubicBezTo>
                    <a:pt x="2035" y="5872"/>
                    <a:pt x="1902" y="6639"/>
                    <a:pt x="1768" y="7406"/>
                  </a:cubicBezTo>
                  <a:cubicBezTo>
                    <a:pt x="1635" y="8173"/>
                    <a:pt x="1602" y="8940"/>
                    <a:pt x="1535" y="9708"/>
                  </a:cubicBezTo>
                  <a:cubicBezTo>
                    <a:pt x="1468" y="10442"/>
                    <a:pt x="1335" y="11142"/>
                    <a:pt x="1168" y="11809"/>
                  </a:cubicBezTo>
                  <a:cubicBezTo>
                    <a:pt x="968" y="12443"/>
                    <a:pt x="701" y="13010"/>
                    <a:pt x="534" y="13510"/>
                  </a:cubicBezTo>
                  <a:cubicBezTo>
                    <a:pt x="201" y="14511"/>
                    <a:pt x="134" y="15378"/>
                    <a:pt x="67" y="16012"/>
                  </a:cubicBezTo>
                  <a:cubicBezTo>
                    <a:pt x="0" y="16713"/>
                    <a:pt x="0" y="17213"/>
                    <a:pt x="0" y="17580"/>
                  </a:cubicBezTo>
                  <a:cubicBezTo>
                    <a:pt x="34" y="17847"/>
                    <a:pt x="34" y="18080"/>
                    <a:pt x="34" y="18314"/>
                  </a:cubicBezTo>
                  <a:cubicBezTo>
                    <a:pt x="34" y="18447"/>
                    <a:pt x="34" y="18514"/>
                    <a:pt x="34" y="18514"/>
                  </a:cubicBezTo>
                  <a:cubicBezTo>
                    <a:pt x="34" y="18514"/>
                    <a:pt x="67" y="18481"/>
                    <a:pt x="100" y="18347"/>
                  </a:cubicBezTo>
                  <a:cubicBezTo>
                    <a:pt x="201" y="18114"/>
                    <a:pt x="301" y="17914"/>
                    <a:pt x="401" y="17647"/>
                  </a:cubicBezTo>
                  <a:cubicBezTo>
                    <a:pt x="567" y="17313"/>
                    <a:pt x="734" y="16846"/>
                    <a:pt x="934" y="16212"/>
                  </a:cubicBezTo>
                  <a:cubicBezTo>
                    <a:pt x="1135" y="15545"/>
                    <a:pt x="1401" y="14745"/>
                    <a:pt x="1468" y="13711"/>
                  </a:cubicBezTo>
                  <a:cubicBezTo>
                    <a:pt x="1501" y="13177"/>
                    <a:pt x="1501" y="12543"/>
                    <a:pt x="1568" y="11876"/>
                  </a:cubicBezTo>
                  <a:cubicBezTo>
                    <a:pt x="1635" y="11209"/>
                    <a:pt x="1802" y="10508"/>
                    <a:pt x="2035" y="9774"/>
                  </a:cubicBezTo>
                  <a:cubicBezTo>
                    <a:pt x="2235" y="9074"/>
                    <a:pt x="2502" y="8340"/>
                    <a:pt x="2669" y="7573"/>
                  </a:cubicBezTo>
                  <a:cubicBezTo>
                    <a:pt x="2836" y="6839"/>
                    <a:pt x="3003" y="6072"/>
                    <a:pt x="3136" y="5338"/>
                  </a:cubicBezTo>
                  <a:cubicBezTo>
                    <a:pt x="3369" y="3904"/>
                    <a:pt x="3470" y="2569"/>
                    <a:pt x="3536" y="1602"/>
                  </a:cubicBezTo>
                  <a:cubicBezTo>
                    <a:pt x="3636" y="601"/>
                    <a:pt x="3703" y="1"/>
                    <a:pt x="3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0" name="Google Shape;3540;p28"/>
            <p:cNvSpPr/>
            <p:nvPr/>
          </p:nvSpPr>
          <p:spPr>
            <a:xfrm>
              <a:off x="2155050" y="2327100"/>
              <a:ext cx="28375" cy="104275"/>
            </a:xfrm>
            <a:custGeom>
              <a:rect b="b" l="l" r="r" t="t"/>
              <a:pathLst>
                <a:path extrusionOk="0" h="4171" w="1135">
                  <a:moveTo>
                    <a:pt x="567" y="1"/>
                  </a:moveTo>
                  <a:cubicBezTo>
                    <a:pt x="267" y="1"/>
                    <a:pt x="0" y="168"/>
                    <a:pt x="100" y="1102"/>
                  </a:cubicBezTo>
                  <a:cubicBezTo>
                    <a:pt x="134" y="1569"/>
                    <a:pt x="267" y="2336"/>
                    <a:pt x="401" y="2970"/>
                  </a:cubicBezTo>
                  <a:cubicBezTo>
                    <a:pt x="467" y="3303"/>
                    <a:pt x="534" y="3603"/>
                    <a:pt x="534" y="3804"/>
                  </a:cubicBezTo>
                  <a:cubicBezTo>
                    <a:pt x="567" y="4037"/>
                    <a:pt x="567" y="4170"/>
                    <a:pt x="567" y="4170"/>
                  </a:cubicBezTo>
                  <a:cubicBezTo>
                    <a:pt x="567" y="4170"/>
                    <a:pt x="567" y="4037"/>
                    <a:pt x="601" y="3804"/>
                  </a:cubicBezTo>
                  <a:cubicBezTo>
                    <a:pt x="634" y="3603"/>
                    <a:pt x="701" y="3303"/>
                    <a:pt x="734" y="2970"/>
                  </a:cubicBezTo>
                  <a:cubicBezTo>
                    <a:pt x="868" y="2336"/>
                    <a:pt x="1001" y="1569"/>
                    <a:pt x="1068" y="1102"/>
                  </a:cubicBezTo>
                  <a:cubicBezTo>
                    <a:pt x="1134" y="168"/>
                    <a:pt x="901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1" name="Google Shape;3541;p28"/>
            <p:cNvSpPr/>
            <p:nvPr/>
          </p:nvSpPr>
          <p:spPr>
            <a:xfrm>
              <a:off x="2160050" y="2122800"/>
              <a:ext cx="19200" cy="100100"/>
            </a:xfrm>
            <a:custGeom>
              <a:rect b="b" l="l" r="r" t="t"/>
              <a:pathLst>
                <a:path extrusionOk="0" h="4004" w="768">
                  <a:moveTo>
                    <a:pt x="367" y="0"/>
                  </a:moveTo>
                  <a:cubicBezTo>
                    <a:pt x="367" y="0"/>
                    <a:pt x="367" y="34"/>
                    <a:pt x="334" y="200"/>
                  </a:cubicBezTo>
                  <a:cubicBezTo>
                    <a:pt x="301" y="334"/>
                    <a:pt x="301" y="434"/>
                    <a:pt x="267" y="534"/>
                  </a:cubicBezTo>
                  <a:cubicBezTo>
                    <a:pt x="234" y="667"/>
                    <a:pt x="201" y="834"/>
                    <a:pt x="167" y="1068"/>
                  </a:cubicBezTo>
                  <a:cubicBezTo>
                    <a:pt x="67" y="1501"/>
                    <a:pt x="0" y="2235"/>
                    <a:pt x="67" y="2869"/>
                  </a:cubicBezTo>
                  <a:cubicBezTo>
                    <a:pt x="100" y="3469"/>
                    <a:pt x="234" y="4003"/>
                    <a:pt x="367" y="4003"/>
                  </a:cubicBezTo>
                  <a:cubicBezTo>
                    <a:pt x="534" y="4003"/>
                    <a:pt x="668" y="3469"/>
                    <a:pt x="701" y="2869"/>
                  </a:cubicBezTo>
                  <a:cubicBezTo>
                    <a:pt x="768" y="2235"/>
                    <a:pt x="668" y="1501"/>
                    <a:pt x="601" y="1068"/>
                  </a:cubicBezTo>
                  <a:cubicBezTo>
                    <a:pt x="567" y="834"/>
                    <a:pt x="534" y="667"/>
                    <a:pt x="501" y="534"/>
                  </a:cubicBezTo>
                  <a:cubicBezTo>
                    <a:pt x="467" y="434"/>
                    <a:pt x="434" y="334"/>
                    <a:pt x="401" y="200"/>
                  </a:cubicBezTo>
                  <a:cubicBezTo>
                    <a:pt x="367" y="34"/>
                    <a:pt x="367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2" name="Google Shape;3542;p28"/>
            <p:cNvSpPr/>
            <p:nvPr/>
          </p:nvSpPr>
          <p:spPr>
            <a:xfrm>
              <a:off x="1991600" y="2358750"/>
              <a:ext cx="50900" cy="97650"/>
            </a:xfrm>
            <a:custGeom>
              <a:rect b="b" l="l" r="r" t="t"/>
              <a:pathLst>
                <a:path extrusionOk="0" h="3906" w="2036">
                  <a:moveTo>
                    <a:pt x="640" y="1"/>
                  </a:moveTo>
                  <a:cubicBezTo>
                    <a:pt x="581" y="1"/>
                    <a:pt x="524" y="15"/>
                    <a:pt x="467" y="36"/>
                  </a:cubicBezTo>
                  <a:cubicBezTo>
                    <a:pt x="167" y="169"/>
                    <a:pt x="0" y="436"/>
                    <a:pt x="434" y="1270"/>
                  </a:cubicBezTo>
                  <a:cubicBezTo>
                    <a:pt x="667" y="1670"/>
                    <a:pt x="1068" y="2337"/>
                    <a:pt x="1435" y="2871"/>
                  </a:cubicBezTo>
                  <a:cubicBezTo>
                    <a:pt x="1601" y="3138"/>
                    <a:pt x="1768" y="3405"/>
                    <a:pt x="1902" y="3605"/>
                  </a:cubicBezTo>
                  <a:cubicBezTo>
                    <a:pt x="2002" y="3772"/>
                    <a:pt x="2035" y="3905"/>
                    <a:pt x="2035" y="3905"/>
                  </a:cubicBezTo>
                  <a:cubicBezTo>
                    <a:pt x="2035" y="3905"/>
                    <a:pt x="2002" y="3772"/>
                    <a:pt x="1935" y="3572"/>
                  </a:cubicBezTo>
                  <a:cubicBezTo>
                    <a:pt x="1902" y="3371"/>
                    <a:pt x="1835" y="3071"/>
                    <a:pt x="1768" y="2738"/>
                  </a:cubicBezTo>
                  <a:cubicBezTo>
                    <a:pt x="1635" y="2104"/>
                    <a:pt x="1468" y="1337"/>
                    <a:pt x="1335" y="903"/>
                  </a:cubicBezTo>
                  <a:cubicBezTo>
                    <a:pt x="1098" y="192"/>
                    <a:pt x="861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3" name="Google Shape;3543;p28"/>
            <p:cNvSpPr/>
            <p:nvPr/>
          </p:nvSpPr>
          <p:spPr>
            <a:xfrm>
              <a:off x="1924875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" y="0"/>
                  </a:moveTo>
                  <a:cubicBezTo>
                    <a:pt x="1" y="0"/>
                    <a:pt x="1" y="22"/>
                    <a:pt x="20" y="60"/>
                  </a:cubicBezTo>
                  <a:lnTo>
                    <a:pt x="20" y="60"/>
                  </a:lnTo>
                  <a:cubicBezTo>
                    <a:pt x="11" y="20"/>
                    <a:pt x="1" y="0"/>
                    <a:pt x="1" y="0"/>
                  </a:cubicBezTo>
                  <a:close/>
                  <a:moveTo>
                    <a:pt x="20" y="60"/>
                  </a:moveTo>
                  <a:cubicBezTo>
                    <a:pt x="27" y="93"/>
                    <a:pt x="34" y="140"/>
                    <a:pt x="34" y="200"/>
                  </a:cubicBezTo>
                  <a:cubicBezTo>
                    <a:pt x="67" y="334"/>
                    <a:pt x="67" y="434"/>
                    <a:pt x="101" y="534"/>
                  </a:cubicBezTo>
                  <a:cubicBezTo>
                    <a:pt x="134" y="667"/>
                    <a:pt x="134" y="867"/>
                    <a:pt x="201" y="1067"/>
                  </a:cubicBezTo>
                  <a:cubicBezTo>
                    <a:pt x="301" y="1534"/>
                    <a:pt x="501" y="2235"/>
                    <a:pt x="801" y="2769"/>
                  </a:cubicBezTo>
                  <a:cubicBezTo>
                    <a:pt x="1050" y="3297"/>
                    <a:pt x="1356" y="3709"/>
                    <a:pt x="1505" y="3709"/>
                  </a:cubicBezTo>
                  <a:cubicBezTo>
                    <a:pt x="1516" y="3709"/>
                    <a:pt x="1526" y="3707"/>
                    <a:pt x="1535" y="3703"/>
                  </a:cubicBezTo>
                  <a:cubicBezTo>
                    <a:pt x="1669" y="3636"/>
                    <a:pt x="1602" y="3102"/>
                    <a:pt x="1402" y="2535"/>
                  </a:cubicBezTo>
                  <a:cubicBezTo>
                    <a:pt x="1202" y="1935"/>
                    <a:pt x="868" y="1301"/>
                    <a:pt x="601" y="901"/>
                  </a:cubicBezTo>
                  <a:cubicBezTo>
                    <a:pt x="501" y="701"/>
                    <a:pt x="368" y="567"/>
                    <a:pt x="301" y="434"/>
                  </a:cubicBezTo>
                  <a:cubicBezTo>
                    <a:pt x="234" y="367"/>
                    <a:pt x="167" y="300"/>
                    <a:pt x="101" y="167"/>
                  </a:cubicBezTo>
                  <a:cubicBezTo>
                    <a:pt x="58" y="124"/>
                    <a:pt x="34" y="88"/>
                    <a:pt x="20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4" name="Google Shape;3544;p28"/>
            <p:cNvSpPr/>
            <p:nvPr/>
          </p:nvSpPr>
          <p:spPr>
            <a:xfrm>
              <a:off x="1854825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593" y="1"/>
                  </a:moveTo>
                  <a:cubicBezTo>
                    <a:pt x="464" y="1"/>
                    <a:pt x="361" y="67"/>
                    <a:pt x="268" y="160"/>
                  </a:cubicBezTo>
                  <a:cubicBezTo>
                    <a:pt x="67" y="361"/>
                    <a:pt x="1" y="661"/>
                    <a:pt x="735" y="1261"/>
                  </a:cubicBezTo>
                  <a:cubicBezTo>
                    <a:pt x="1068" y="1561"/>
                    <a:pt x="1735" y="1995"/>
                    <a:pt x="2269" y="2362"/>
                  </a:cubicBezTo>
                  <a:cubicBezTo>
                    <a:pt x="2536" y="2562"/>
                    <a:pt x="2803" y="2729"/>
                    <a:pt x="2969" y="2862"/>
                  </a:cubicBezTo>
                  <a:cubicBezTo>
                    <a:pt x="3136" y="2996"/>
                    <a:pt x="3236" y="3096"/>
                    <a:pt x="3236" y="3096"/>
                  </a:cubicBezTo>
                  <a:cubicBezTo>
                    <a:pt x="3236" y="3096"/>
                    <a:pt x="3136" y="2996"/>
                    <a:pt x="3003" y="2829"/>
                  </a:cubicBezTo>
                  <a:cubicBezTo>
                    <a:pt x="2869" y="2662"/>
                    <a:pt x="2703" y="2395"/>
                    <a:pt x="2502" y="2129"/>
                  </a:cubicBezTo>
                  <a:cubicBezTo>
                    <a:pt x="2136" y="1595"/>
                    <a:pt x="1702" y="961"/>
                    <a:pt x="1402" y="594"/>
                  </a:cubicBezTo>
                  <a:cubicBezTo>
                    <a:pt x="1040" y="153"/>
                    <a:pt x="788" y="1"/>
                    <a:pt x="5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5" name="Google Shape;3545;p28"/>
            <p:cNvSpPr/>
            <p:nvPr/>
          </p:nvSpPr>
          <p:spPr>
            <a:xfrm>
              <a:off x="1717225" y="2310425"/>
              <a:ext cx="73425" cy="70600"/>
            </a:xfrm>
            <a:custGeom>
              <a:rect b="b" l="l" r="r" t="t"/>
              <a:pathLst>
                <a:path extrusionOk="0" h="2824" w="2937">
                  <a:moveTo>
                    <a:pt x="1" y="1"/>
                  </a:moveTo>
                  <a:cubicBezTo>
                    <a:pt x="1" y="1"/>
                    <a:pt x="34" y="1"/>
                    <a:pt x="134" y="134"/>
                  </a:cubicBezTo>
                  <a:cubicBezTo>
                    <a:pt x="201" y="268"/>
                    <a:pt x="234" y="334"/>
                    <a:pt x="301" y="434"/>
                  </a:cubicBezTo>
                  <a:cubicBezTo>
                    <a:pt x="368" y="534"/>
                    <a:pt x="468" y="701"/>
                    <a:pt x="601" y="901"/>
                  </a:cubicBezTo>
                  <a:cubicBezTo>
                    <a:pt x="868" y="1268"/>
                    <a:pt x="1335" y="1835"/>
                    <a:pt x="1802" y="2236"/>
                  </a:cubicBezTo>
                  <a:cubicBezTo>
                    <a:pt x="2202" y="2579"/>
                    <a:pt x="2603" y="2824"/>
                    <a:pt x="2772" y="2824"/>
                  </a:cubicBezTo>
                  <a:cubicBezTo>
                    <a:pt x="2800" y="2824"/>
                    <a:pt x="2822" y="2817"/>
                    <a:pt x="2836" y="2803"/>
                  </a:cubicBezTo>
                  <a:cubicBezTo>
                    <a:pt x="2936" y="2703"/>
                    <a:pt x="2669" y="2236"/>
                    <a:pt x="2269" y="1769"/>
                  </a:cubicBezTo>
                  <a:cubicBezTo>
                    <a:pt x="1869" y="1302"/>
                    <a:pt x="1302" y="835"/>
                    <a:pt x="901" y="568"/>
                  </a:cubicBezTo>
                  <a:cubicBezTo>
                    <a:pt x="735" y="434"/>
                    <a:pt x="568" y="368"/>
                    <a:pt x="468" y="268"/>
                  </a:cubicBezTo>
                  <a:cubicBezTo>
                    <a:pt x="368" y="234"/>
                    <a:pt x="268" y="167"/>
                    <a:pt x="168" y="101"/>
                  </a:cubicBezTo>
                  <a:cubicBezTo>
                    <a:pt x="34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6" name="Google Shape;3546;p28"/>
            <p:cNvSpPr/>
            <p:nvPr/>
          </p:nvSpPr>
          <p:spPr>
            <a:xfrm>
              <a:off x="17647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513" y="1"/>
                  </a:moveTo>
                  <a:cubicBezTo>
                    <a:pt x="283" y="1"/>
                    <a:pt x="176" y="128"/>
                    <a:pt x="100" y="298"/>
                  </a:cubicBezTo>
                  <a:cubicBezTo>
                    <a:pt x="0" y="565"/>
                    <a:pt x="67" y="865"/>
                    <a:pt x="934" y="1165"/>
                  </a:cubicBezTo>
                  <a:cubicBezTo>
                    <a:pt x="1401" y="1299"/>
                    <a:pt x="2135" y="1465"/>
                    <a:pt x="2802" y="1599"/>
                  </a:cubicBezTo>
                  <a:cubicBezTo>
                    <a:pt x="3136" y="1665"/>
                    <a:pt x="3403" y="1732"/>
                    <a:pt x="3636" y="1799"/>
                  </a:cubicBezTo>
                  <a:cubicBezTo>
                    <a:pt x="3836" y="1832"/>
                    <a:pt x="3970" y="1899"/>
                    <a:pt x="3970" y="1899"/>
                  </a:cubicBezTo>
                  <a:cubicBezTo>
                    <a:pt x="3970" y="1899"/>
                    <a:pt x="3836" y="1832"/>
                    <a:pt x="3636" y="1732"/>
                  </a:cubicBezTo>
                  <a:cubicBezTo>
                    <a:pt x="3469" y="1632"/>
                    <a:pt x="3202" y="1465"/>
                    <a:pt x="2936" y="1265"/>
                  </a:cubicBezTo>
                  <a:cubicBezTo>
                    <a:pt x="2368" y="898"/>
                    <a:pt x="1735" y="498"/>
                    <a:pt x="1301" y="264"/>
                  </a:cubicBezTo>
                  <a:cubicBezTo>
                    <a:pt x="939" y="76"/>
                    <a:pt x="690" y="1"/>
                    <a:pt x="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7" name="Google Shape;3547;p28"/>
            <p:cNvSpPr/>
            <p:nvPr/>
          </p:nvSpPr>
          <p:spPr>
            <a:xfrm>
              <a:off x="1578800" y="2517250"/>
              <a:ext cx="93425" cy="40125"/>
            </a:xfrm>
            <a:custGeom>
              <a:rect b="b" l="l" r="r" t="t"/>
              <a:pathLst>
                <a:path extrusionOk="0" h="1605" w="3737">
                  <a:moveTo>
                    <a:pt x="0" y="0"/>
                  </a:moveTo>
                  <a:cubicBezTo>
                    <a:pt x="1" y="1"/>
                    <a:pt x="34" y="34"/>
                    <a:pt x="167" y="100"/>
                  </a:cubicBezTo>
                  <a:cubicBezTo>
                    <a:pt x="267" y="200"/>
                    <a:pt x="367" y="267"/>
                    <a:pt x="434" y="300"/>
                  </a:cubicBezTo>
                  <a:cubicBezTo>
                    <a:pt x="568" y="401"/>
                    <a:pt x="701" y="501"/>
                    <a:pt x="901" y="634"/>
                  </a:cubicBezTo>
                  <a:cubicBezTo>
                    <a:pt x="1268" y="868"/>
                    <a:pt x="1935" y="1201"/>
                    <a:pt x="2536" y="1401"/>
                  </a:cubicBezTo>
                  <a:cubicBezTo>
                    <a:pt x="2902" y="1531"/>
                    <a:pt x="3254" y="1604"/>
                    <a:pt x="3476" y="1604"/>
                  </a:cubicBezTo>
                  <a:cubicBezTo>
                    <a:pt x="3597" y="1604"/>
                    <a:pt x="3679" y="1582"/>
                    <a:pt x="3703" y="1535"/>
                  </a:cubicBezTo>
                  <a:cubicBezTo>
                    <a:pt x="3736" y="1401"/>
                    <a:pt x="3336" y="1068"/>
                    <a:pt x="2769" y="801"/>
                  </a:cubicBezTo>
                  <a:cubicBezTo>
                    <a:pt x="2202" y="534"/>
                    <a:pt x="1502" y="300"/>
                    <a:pt x="1068" y="200"/>
                  </a:cubicBezTo>
                  <a:cubicBezTo>
                    <a:pt x="834" y="167"/>
                    <a:pt x="668" y="134"/>
                    <a:pt x="534" y="100"/>
                  </a:cubicBezTo>
                  <a:cubicBezTo>
                    <a:pt x="434" y="100"/>
                    <a:pt x="334" y="67"/>
                    <a:pt x="201" y="67"/>
                  </a:cubicBezTo>
                  <a:cubicBezTo>
                    <a:pt x="35" y="34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8" name="Google Shape;3548;p28"/>
            <p:cNvSpPr/>
            <p:nvPr/>
          </p:nvSpPr>
          <p:spPr>
            <a:xfrm>
              <a:off x="1733900" y="2749625"/>
              <a:ext cx="104275" cy="25025"/>
            </a:xfrm>
            <a:custGeom>
              <a:rect b="b" l="l" r="r" t="t"/>
              <a:pathLst>
                <a:path extrusionOk="0" h="1001" w="4171">
                  <a:moveTo>
                    <a:pt x="840" y="1"/>
                  </a:moveTo>
                  <a:cubicBezTo>
                    <a:pt x="157" y="1"/>
                    <a:pt x="1" y="217"/>
                    <a:pt x="1" y="512"/>
                  </a:cubicBezTo>
                  <a:cubicBezTo>
                    <a:pt x="1" y="769"/>
                    <a:pt x="147" y="1001"/>
                    <a:pt x="771" y="1001"/>
                  </a:cubicBezTo>
                  <a:cubicBezTo>
                    <a:pt x="878" y="1001"/>
                    <a:pt x="999" y="994"/>
                    <a:pt x="1135" y="979"/>
                  </a:cubicBezTo>
                  <a:cubicBezTo>
                    <a:pt x="1602" y="946"/>
                    <a:pt x="2336" y="779"/>
                    <a:pt x="3003" y="679"/>
                  </a:cubicBezTo>
                  <a:cubicBezTo>
                    <a:pt x="3337" y="612"/>
                    <a:pt x="3637" y="546"/>
                    <a:pt x="3837" y="546"/>
                  </a:cubicBezTo>
                  <a:cubicBezTo>
                    <a:pt x="4037" y="512"/>
                    <a:pt x="4171" y="512"/>
                    <a:pt x="4171" y="512"/>
                  </a:cubicBezTo>
                  <a:cubicBezTo>
                    <a:pt x="4171" y="512"/>
                    <a:pt x="4037" y="512"/>
                    <a:pt x="3837" y="479"/>
                  </a:cubicBezTo>
                  <a:cubicBezTo>
                    <a:pt x="3637" y="446"/>
                    <a:pt x="3337" y="379"/>
                    <a:pt x="3003" y="312"/>
                  </a:cubicBezTo>
                  <a:cubicBezTo>
                    <a:pt x="2336" y="212"/>
                    <a:pt x="1602" y="45"/>
                    <a:pt x="1135" y="12"/>
                  </a:cubicBezTo>
                  <a:cubicBezTo>
                    <a:pt x="1027" y="4"/>
                    <a:pt x="929" y="1"/>
                    <a:pt x="8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9" name="Google Shape;3549;p28"/>
            <p:cNvSpPr/>
            <p:nvPr/>
          </p:nvSpPr>
          <p:spPr>
            <a:xfrm>
              <a:off x="1530425" y="2753400"/>
              <a:ext cx="99275" cy="17225"/>
            </a:xfrm>
            <a:custGeom>
              <a:rect b="b" l="l" r="r" t="t"/>
              <a:pathLst>
                <a:path extrusionOk="0" h="689" w="3971">
                  <a:moveTo>
                    <a:pt x="2311" y="1"/>
                  </a:moveTo>
                  <a:cubicBezTo>
                    <a:pt x="1849" y="1"/>
                    <a:pt x="1381" y="56"/>
                    <a:pt x="1068" y="128"/>
                  </a:cubicBezTo>
                  <a:cubicBezTo>
                    <a:pt x="835" y="161"/>
                    <a:pt x="668" y="194"/>
                    <a:pt x="501" y="228"/>
                  </a:cubicBezTo>
                  <a:cubicBezTo>
                    <a:pt x="434" y="261"/>
                    <a:pt x="301" y="295"/>
                    <a:pt x="201" y="328"/>
                  </a:cubicBezTo>
                  <a:cubicBezTo>
                    <a:pt x="34" y="361"/>
                    <a:pt x="1" y="361"/>
                    <a:pt x="1" y="361"/>
                  </a:cubicBezTo>
                  <a:cubicBezTo>
                    <a:pt x="1" y="361"/>
                    <a:pt x="34" y="361"/>
                    <a:pt x="201" y="395"/>
                  </a:cubicBezTo>
                  <a:cubicBezTo>
                    <a:pt x="301" y="395"/>
                    <a:pt x="434" y="428"/>
                    <a:pt x="501" y="461"/>
                  </a:cubicBezTo>
                  <a:cubicBezTo>
                    <a:pt x="668" y="495"/>
                    <a:pt x="835" y="528"/>
                    <a:pt x="1068" y="561"/>
                  </a:cubicBezTo>
                  <a:cubicBezTo>
                    <a:pt x="1381" y="634"/>
                    <a:pt x="1849" y="688"/>
                    <a:pt x="2311" y="688"/>
                  </a:cubicBezTo>
                  <a:cubicBezTo>
                    <a:pt x="2490" y="688"/>
                    <a:pt x="2668" y="680"/>
                    <a:pt x="2836" y="661"/>
                  </a:cubicBezTo>
                  <a:cubicBezTo>
                    <a:pt x="3470" y="628"/>
                    <a:pt x="3970" y="495"/>
                    <a:pt x="3970" y="361"/>
                  </a:cubicBezTo>
                  <a:cubicBezTo>
                    <a:pt x="3970" y="194"/>
                    <a:pt x="3470" y="61"/>
                    <a:pt x="2836" y="28"/>
                  </a:cubicBezTo>
                  <a:cubicBezTo>
                    <a:pt x="2668" y="9"/>
                    <a:pt x="2490" y="1"/>
                    <a:pt x="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0" name="Google Shape;3550;p28"/>
            <p:cNvSpPr/>
            <p:nvPr/>
          </p:nvSpPr>
          <p:spPr>
            <a:xfrm>
              <a:off x="17647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970" y="0"/>
                  </a:moveTo>
                  <a:cubicBezTo>
                    <a:pt x="3968" y="1"/>
                    <a:pt x="3835" y="67"/>
                    <a:pt x="3636" y="134"/>
                  </a:cubicBezTo>
                  <a:cubicBezTo>
                    <a:pt x="3403" y="167"/>
                    <a:pt x="3136" y="234"/>
                    <a:pt x="2802" y="300"/>
                  </a:cubicBezTo>
                  <a:cubicBezTo>
                    <a:pt x="2135" y="434"/>
                    <a:pt x="1401" y="601"/>
                    <a:pt x="934" y="734"/>
                  </a:cubicBezTo>
                  <a:cubicBezTo>
                    <a:pt x="67" y="1034"/>
                    <a:pt x="0" y="1335"/>
                    <a:pt x="100" y="1601"/>
                  </a:cubicBezTo>
                  <a:cubicBezTo>
                    <a:pt x="176" y="1771"/>
                    <a:pt x="283" y="1898"/>
                    <a:pt x="513" y="1898"/>
                  </a:cubicBezTo>
                  <a:cubicBezTo>
                    <a:pt x="690" y="1898"/>
                    <a:pt x="939" y="1823"/>
                    <a:pt x="1301" y="1635"/>
                  </a:cubicBezTo>
                  <a:cubicBezTo>
                    <a:pt x="1735" y="1401"/>
                    <a:pt x="2368" y="1001"/>
                    <a:pt x="2936" y="634"/>
                  </a:cubicBezTo>
                  <a:cubicBezTo>
                    <a:pt x="3202" y="434"/>
                    <a:pt x="3469" y="300"/>
                    <a:pt x="3636" y="167"/>
                  </a:cubicBezTo>
                  <a:cubicBezTo>
                    <a:pt x="3835" y="67"/>
                    <a:pt x="3968" y="1"/>
                    <a:pt x="39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1" name="Google Shape;3551;p28"/>
            <p:cNvSpPr/>
            <p:nvPr/>
          </p:nvSpPr>
          <p:spPr>
            <a:xfrm>
              <a:off x="1578800" y="2966675"/>
              <a:ext cx="93425" cy="40100"/>
            </a:xfrm>
            <a:custGeom>
              <a:rect b="b" l="l" r="r" t="t"/>
              <a:pathLst>
                <a:path extrusionOk="0" h="1604" w="3737">
                  <a:moveTo>
                    <a:pt x="3476" y="0"/>
                  </a:moveTo>
                  <a:cubicBezTo>
                    <a:pt x="3254" y="0"/>
                    <a:pt x="2902" y="74"/>
                    <a:pt x="2536" y="203"/>
                  </a:cubicBezTo>
                  <a:cubicBezTo>
                    <a:pt x="1935" y="403"/>
                    <a:pt x="1268" y="737"/>
                    <a:pt x="901" y="1004"/>
                  </a:cubicBezTo>
                  <a:cubicBezTo>
                    <a:pt x="701" y="1104"/>
                    <a:pt x="568" y="1204"/>
                    <a:pt x="434" y="1304"/>
                  </a:cubicBezTo>
                  <a:cubicBezTo>
                    <a:pt x="367" y="1370"/>
                    <a:pt x="267" y="1404"/>
                    <a:pt x="167" y="1504"/>
                  </a:cubicBezTo>
                  <a:cubicBezTo>
                    <a:pt x="34" y="1571"/>
                    <a:pt x="0" y="1604"/>
                    <a:pt x="0" y="1604"/>
                  </a:cubicBezTo>
                  <a:cubicBezTo>
                    <a:pt x="0" y="1604"/>
                    <a:pt x="34" y="1571"/>
                    <a:pt x="201" y="1571"/>
                  </a:cubicBezTo>
                  <a:cubicBezTo>
                    <a:pt x="334" y="1537"/>
                    <a:pt x="434" y="1504"/>
                    <a:pt x="534" y="1504"/>
                  </a:cubicBezTo>
                  <a:cubicBezTo>
                    <a:pt x="668" y="1471"/>
                    <a:pt x="834" y="1471"/>
                    <a:pt x="1068" y="1404"/>
                  </a:cubicBezTo>
                  <a:cubicBezTo>
                    <a:pt x="1502" y="1304"/>
                    <a:pt x="2202" y="1104"/>
                    <a:pt x="2769" y="803"/>
                  </a:cubicBezTo>
                  <a:cubicBezTo>
                    <a:pt x="3336" y="537"/>
                    <a:pt x="3736" y="203"/>
                    <a:pt x="3703" y="70"/>
                  </a:cubicBezTo>
                  <a:cubicBezTo>
                    <a:pt x="3679" y="22"/>
                    <a:pt x="3597" y="0"/>
                    <a:pt x="3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2" name="Google Shape;3552;p28"/>
            <p:cNvSpPr/>
            <p:nvPr/>
          </p:nvSpPr>
          <p:spPr>
            <a:xfrm>
              <a:off x="1854825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3236" y="0"/>
                  </a:moveTo>
                  <a:lnTo>
                    <a:pt x="3236" y="0"/>
                  </a:lnTo>
                  <a:cubicBezTo>
                    <a:pt x="3235" y="1"/>
                    <a:pt x="3135" y="101"/>
                    <a:pt x="2969" y="234"/>
                  </a:cubicBezTo>
                  <a:cubicBezTo>
                    <a:pt x="2803" y="367"/>
                    <a:pt x="2536" y="534"/>
                    <a:pt x="2269" y="734"/>
                  </a:cubicBezTo>
                  <a:cubicBezTo>
                    <a:pt x="1735" y="1101"/>
                    <a:pt x="1068" y="1535"/>
                    <a:pt x="735" y="1835"/>
                  </a:cubicBezTo>
                  <a:cubicBezTo>
                    <a:pt x="1" y="2435"/>
                    <a:pt x="67" y="2736"/>
                    <a:pt x="268" y="2969"/>
                  </a:cubicBezTo>
                  <a:cubicBezTo>
                    <a:pt x="357" y="3046"/>
                    <a:pt x="456" y="3103"/>
                    <a:pt x="578" y="3103"/>
                  </a:cubicBezTo>
                  <a:cubicBezTo>
                    <a:pt x="775" y="3103"/>
                    <a:pt x="1031" y="2955"/>
                    <a:pt x="1402" y="2502"/>
                  </a:cubicBezTo>
                  <a:cubicBezTo>
                    <a:pt x="1702" y="2169"/>
                    <a:pt x="2136" y="1501"/>
                    <a:pt x="2502" y="968"/>
                  </a:cubicBezTo>
                  <a:cubicBezTo>
                    <a:pt x="2703" y="701"/>
                    <a:pt x="2869" y="434"/>
                    <a:pt x="3003" y="267"/>
                  </a:cubicBezTo>
                  <a:cubicBezTo>
                    <a:pt x="3136" y="101"/>
                    <a:pt x="3235" y="1"/>
                    <a:pt x="3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3" name="Google Shape;3553;p28"/>
            <p:cNvSpPr/>
            <p:nvPr/>
          </p:nvSpPr>
          <p:spPr>
            <a:xfrm>
              <a:off x="1717225" y="3143000"/>
              <a:ext cx="73425" cy="71425"/>
            </a:xfrm>
            <a:custGeom>
              <a:rect b="b" l="l" r="r" t="t"/>
              <a:pathLst>
                <a:path extrusionOk="0" h="2857" w="2937">
                  <a:moveTo>
                    <a:pt x="2772" y="0"/>
                  </a:moveTo>
                  <a:cubicBezTo>
                    <a:pt x="2603" y="0"/>
                    <a:pt x="2202" y="245"/>
                    <a:pt x="1802" y="589"/>
                  </a:cubicBezTo>
                  <a:cubicBezTo>
                    <a:pt x="1335" y="989"/>
                    <a:pt x="868" y="1556"/>
                    <a:pt x="601" y="1923"/>
                  </a:cubicBezTo>
                  <a:cubicBezTo>
                    <a:pt x="468" y="2123"/>
                    <a:pt x="368" y="2290"/>
                    <a:pt x="301" y="2390"/>
                  </a:cubicBezTo>
                  <a:cubicBezTo>
                    <a:pt x="234" y="2490"/>
                    <a:pt x="201" y="2557"/>
                    <a:pt x="134" y="2690"/>
                  </a:cubicBezTo>
                  <a:cubicBezTo>
                    <a:pt x="34" y="2824"/>
                    <a:pt x="1" y="2857"/>
                    <a:pt x="1" y="2857"/>
                  </a:cubicBezTo>
                  <a:cubicBezTo>
                    <a:pt x="1" y="2857"/>
                    <a:pt x="34" y="2824"/>
                    <a:pt x="168" y="2723"/>
                  </a:cubicBezTo>
                  <a:cubicBezTo>
                    <a:pt x="268" y="2657"/>
                    <a:pt x="368" y="2590"/>
                    <a:pt x="468" y="2557"/>
                  </a:cubicBezTo>
                  <a:cubicBezTo>
                    <a:pt x="568" y="2490"/>
                    <a:pt x="735" y="2390"/>
                    <a:pt x="901" y="2256"/>
                  </a:cubicBezTo>
                  <a:cubicBezTo>
                    <a:pt x="1302" y="1990"/>
                    <a:pt x="1869" y="1523"/>
                    <a:pt x="2269" y="1056"/>
                  </a:cubicBezTo>
                  <a:cubicBezTo>
                    <a:pt x="2669" y="589"/>
                    <a:pt x="2936" y="122"/>
                    <a:pt x="2836" y="22"/>
                  </a:cubicBezTo>
                  <a:cubicBezTo>
                    <a:pt x="2822" y="7"/>
                    <a:pt x="2800" y="0"/>
                    <a:pt x="2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4" name="Google Shape;3554;p28"/>
            <p:cNvSpPr/>
            <p:nvPr/>
          </p:nvSpPr>
          <p:spPr>
            <a:xfrm>
              <a:off x="1991600" y="3067650"/>
              <a:ext cx="50900" cy="97625"/>
            </a:xfrm>
            <a:custGeom>
              <a:rect b="b" l="l" r="r" t="t"/>
              <a:pathLst>
                <a:path extrusionOk="0" h="3905" w="2036">
                  <a:moveTo>
                    <a:pt x="2035" y="0"/>
                  </a:moveTo>
                  <a:cubicBezTo>
                    <a:pt x="2035" y="2"/>
                    <a:pt x="2001" y="135"/>
                    <a:pt x="1902" y="334"/>
                  </a:cubicBezTo>
                  <a:cubicBezTo>
                    <a:pt x="1768" y="500"/>
                    <a:pt x="1601" y="767"/>
                    <a:pt x="1435" y="1034"/>
                  </a:cubicBezTo>
                  <a:cubicBezTo>
                    <a:pt x="1068" y="1601"/>
                    <a:pt x="667" y="2235"/>
                    <a:pt x="434" y="2669"/>
                  </a:cubicBezTo>
                  <a:cubicBezTo>
                    <a:pt x="0" y="3469"/>
                    <a:pt x="167" y="3736"/>
                    <a:pt x="467" y="3869"/>
                  </a:cubicBezTo>
                  <a:cubicBezTo>
                    <a:pt x="524" y="3891"/>
                    <a:pt x="583" y="3905"/>
                    <a:pt x="642" y="3905"/>
                  </a:cubicBezTo>
                  <a:cubicBezTo>
                    <a:pt x="862" y="3905"/>
                    <a:pt x="1098" y="3718"/>
                    <a:pt x="1335" y="3036"/>
                  </a:cubicBezTo>
                  <a:cubicBezTo>
                    <a:pt x="1468" y="2569"/>
                    <a:pt x="1635" y="1801"/>
                    <a:pt x="1768" y="1168"/>
                  </a:cubicBezTo>
                  <a:cubicBezTo>
                    <a:pt x="1835" y="834"/>
                    <a:pt x="1902" y="567"/>
                    <a:pt x="1935" y="334"/>
                  </a:cubicBezTo>
                  <a:cubicBezTo>
                    <a:pt x="2001" y="135"/>
                    <a:pt x="2035" y="2"/>
                    <a:pt x="2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5" name="Google Shape;3555;p28"/>
            <p:cNvSpPr/>
            <p:nvPr/>
          </p:nvSpPr>
          <p:spPr>
            <a:xfrm>
              <a:off x="1924875" y="3260225"/>
              <a:ext cx="41725" cy="92650"/>
            </a:xfrm>
            <a:custGeom>
              <a:rect b="b" l="l" r="r" t="t"/>
              <a:pathLst>
                <a:path extrusionOk="0" h="3706" w="1669">
                  <a:moveTo>
                    <a:pt x="1519" y="1"/>
                  </a:moveTo>
                  <a:cubicBezTo>
                    <a:pt x="1376" y="1"/>
                    <a:pt x="1058" y="392"/>
                    <a:pt x="801" y="937"/>
                  </a:cubicBezTo>
                  <a:cubicBezTo>
                    <a:pt x="501" y="1504"/>
                    <a:pt x="301" y="2204"/>
                    <a:pt x="201" y="2638"/>
                  </a:cubicBezTo>
                  <a:cubicBezTo>
                    <a:pt x="134" y="2838"/>
                    <a:pt x="134" y="3038"/>
                    <a:pt x="101" y="3171"/>
                  </a:cubicBezTo>
                  <a:cubicBezTo>
                    <a:pt x="67" y="3272"/>
                    <a:pt x="67" y="3372"/>
                    <a:pt x="34" y="3505"/>
                  </a:cubicBezTo>
                  <a:cubicBezTo>
                    <a:pt x="34" y="3581"/>
                    <a:pt x="27" y="3630"/>
                    <a:pt x="19" y="3660"/>
                  </a:cubicBezTo>
                  <a:lnTo>
                    <a:pt x="19" y="3660"/>
                  </a:lnTo>
                  <a:cubicBezTo>
                    <a:pt x="33" y="3634"/>
                    <a:pt x="58" y="3595"/>
                    <a:pt x="101" y="3538"/>
                  </a:cubicBezTo>
                  <a:cubicBezTo>
                    <a:pt x="167" y="3438"/>
                    <a:pt x="234" y="3338"/>
                    <a:pt x="301" y="3272"/>
                  </a:cubicBezTo>
                  <a:cubicBezTo>
                    <a:pt x="368" y="3138"/>
                    <a:pt x="501" y="3005"/>
                    <a:pt x="601" y="2805"/>
                  </a:cubicBezTo>
                  <a:cubicBezTo>
                    <a:pt x="868" y="2438"/>
                    <a:pt x="1202" y="1770"/>
                    <a:pt x="1402" y="1170"/>
                  </a:cubicBezTo>
                  <a:cubicBezTo>
                    <a:pt x="1602" y="603"/>
                    <a:pt x="1669" y="69"/>
                    <a:pt x="1535" y="3"/>
                  </a:cubicBezTo>
                  <a:cubicBezTo>
                    <a:pt x="1530" y="1"/>
                    <a:pt x="1524" y="1"/>
                    <a:pt x="1519" y="1"/>
                  </a:cubicBezTo>
                  <a:close/>
                  <a:moveTo>
                    <a:pt x="19" y="3660"/>
                  </a:moveTo>
                  <a:cubicBezTo>
                    <a:pt x="1" y="3694"/>
                    <a:pt x="1" y="3705"/>
                    <a:pt x="1" y="3705"/>
                  </a:cubicBezTo>
                  <a:cubicBezTo>
                    <a:pt x="1" y="3705"/>
                    <a:pt x="10" y="3695"/>
                    <a:pt x="19" y="36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6" name="Google Shape;3556;p28"/>
            <p:cNvSpPr/>
            <p:nvPr/>
          </p:nvSpPr>
          <p:spPr>
            <a:xfrm>
              <a:off x="2155050" y="3093500"/>
              <a:ext cx="28375" cy="104250"/>
            </a:xfrm>
            <a:custGeom>
              <a:rect b="b" l="l" r="r" t="t"/>
              <a:pathLst>
                <a:path extrusionOk="0" h="4170" w="1135">
                  <a:moveTo>
                    <a:pt x="567" y="0"/>
                  </a:moveTo>
                  <a:cubicBezTo>
                    <a:pt x="567" y="0"/>
                    <a:pt x="567" y="134"/>
                    <a:pt x="534" y="334"/>
                  </a:cubicBezTo>
                  <a:cubicBezTo>
                    <a:pt x="534" y="534"/>
                    <a:pt x="467" y="834"/>
                    <a:pt x="401" y="1168"/>
                  </a:cubicBezTo>
                  <a:cubicBezTo>
                    <a:pt x="267" y="1801"/>
                    <a:pt x="134" y="2569"/>
                    <a:pt x="100" y="3036"/>
                  </a:cubicBezTo>
                  <a:cubicBezTo>
                    <a:pt x="0" y="3970"/>
                    <a:pt x="267" y="4170"/>
                    <a:pt x="567" y="4170"/>
                  </a:cubicBezTo>
                  <a:cubicBezTo>
                    <a:pt x="901" y="4170"/>
                    <a:pt x="1134" y="3970"/>
                    <a:pt x="1068" y="3036"/>
                  </a:cubicBezTo>
                  <a:cubicBezTo>
                    <a:pt x="1001" y="2569"/>
                    <a:pt x="868" y="1801"/>
                    <a:pt x="734" y="1168"/>
                  </a:cubicBezTo>
                  <a:cubicBezTo>
                    <a:pt x="701" y="834"/>
                    <a:pt x="634" y="534"/>
                    <a:pt x="601" y="334"/>
                  </a:cubicBezTo>
                  <a:cubicBezTo>
                    <a:pt x="567" y="134"/>
                    <a:pt x="567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7" name="Google Shape;3557;p28"/>
            <p:cNvSpPr/>
            <p:nvPr/>
          </p:nvSpPr>
          <p:spPr>
            <a:xfrm>
              <a:off x="2160050" y="3301975"/>
              <a:ext cx="19200" cy="99250"/>
            </a:xfrm>
            <a:custGeom>
              <a:rect b="b" l="l" r="r" t="t"/>
              <a:pathLst>
                <a:path extrusionOk="0" h="3970" w="768">
                  <a:moveTo>
                    <a:pt x="367" y="0"/>
                  </a:moveTo>
                  <a:cubicBezTo>
                    <a:pt x="234" y="0"/>
                    <a:pt x="100" y="501"/>
                    <a:pt x="67" y="1101"/>
                  </a:cubicBezTo>
                  <a:cubicBezTo>
                    <a:pt x="0" y="1735"/>
                    <a:pt x="67" y="2469"/>
                    <a:pt x="167" y="2902"/>
                  </a:cubicBezTo>
                  <a:cubicBezTo>
                    <a:pt x="201" y="3136"/>
                    <a:pt x="234" y="3303"/>
                    <a:pt x="267" y="3470"/>
                  </a:cubicBezTo>
                  <a:cubicBezTo>
                    <a:pt x="301" y="3536"/>
                    <a:pt x="301" y="3636"/>
                    <a:pt x="334" y="3770"/>
                  </a:cubicBezTo>
                  <a:cubicBezTo>
                    <a:pt x="367" y="3937"/>
                    <a:pt x="367" y="3970"/>
                    <a:pt x="367" y="3970"/>
                  </a:cubicBezTo>
                  <a:cubicBezTo>
                    <a:pt x="367" y="3970"/>
                    <a:pt x="367" y="3937"/>
                    <a:pt x="401" y="3770"/>
                  </a:cubicBezTo>
                  <a:cubicBezTo>
                    <a:pt x="434" y="3636"/>
                    <a:pt x="467" y="3536"/>
                    <a:pt x="501" y="3470"/>
                  </a:cubicBezTo>
                  <a:cubicBezTo>
                    <a:pt x="534" y="3303"/>
                    <a:pt x="567" y="3136"/>
                    <a:pt x="601" y="2902"/>
                  </a:cubicBezTo>
                  <a:cubicBezTo>
                    <a:pt x="668" y="2469"/>
                    <a:pt x="768" y="1735"/>
                    <a:pt x="701" y="1101"/>
                  </a:cubicBezTo>
                  <a:cubicBezTo>
                    <a:pt x="668" y="501"/>
                    <a:pt x="534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8" name="Google Shape;3558;p28"/>
            <p:cNvSpPr/>
            <p:nvPr/>
          </p:nvSpPr>
          <p:spPr>
            <a:xfrm>
              <a:off x="2295975" y="3067650"/>
              <a:ext cx="51725" cy="97625"/>
            </a:xfrm>
            <a:custGeom>
              <a:rect b="b" l="l" r="r" t="t"/>
              <a:pathLst>
                <a:path extrusionOk="0" h="3905" w="206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67" y="134"/>
                    <a:pt x="101" y="334"/>
                  </a:cubicBezTo>
                  <a:cubicBezTo>
                    <a:pt x="167" y="567"/>
                    <a:pt x="234" y="834"/>
                    <a:pt x="301" y="1168"/>
                  </a:cubicBezTo>
                  <a:cubicBezTo>
                    <a:pt x="434" y="1801"/>
                    <a:pt x="601" y="2569"/>
                    <a:pt x="734" y="3036"/>
                  </a:cubicBezTo>
                  <a:cubicBezTo>
                    <a:pt x="944" y="3718"/>
                    <a:pt x="1196" y="3905"/>
                    <a:pt x="1423" y="3905"/>
                  </a:cubicBezTo>
                  <a:cubicBezTo>
                    <a:pt x="1485" y="3905"/>
                    <a:pt x="1545" y="3891"/>
                    <a:pt x="1602" y="3869"/>
                  </a:cubicBezTo>
                  <a:cubicBezTo>
                    <a:pt x="1902" y="3736"/>
                    <a:pt x="2069" y="3469"/>
                    <a:pt x="1635" y="2669"/>
                  </a:cubicBezTo>
                  <a:cubicBezTo>
                    <a:pt x="1402" y="2235"/>
                    <a:pt x="968" y="1601"/>
                    <a:pt x="634" y="1034"/>
                  </a:cubicBezTo>
                  <a:cubicBezTo>
                    <a:pt x="434" y="767"/>
                    <a:pt x="267" y="500"/>
                    <a:pt x="167" y="334"/>
                  </a:cubicBezTo>
                  <a:cubicBezTo>
                    <a:pt x="68" y="134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9" name="Google Shape;3559;p28"/>
            <p:cNvSpPr/>
            <p:nvPr/>
          </p:nvSpPr>
          <p:spPr>
            <a:xfrm>
              <a:off x="2372700" y="3260100"/>
              <a:ext cx="41725" cy="92775"/>
            </a:xfrm>
            <a:custGeom>
              <a:rect b="b" l="l" r="r" t="t"/>
              <a:pathLst>
                <a:path extrusionOk="0" h="3711" w="1669">
                  <a:moveTo>
                    <a:pt x="164" y="1"/>
                  </a:moveTo>
                  <a:cubicBezTo>
                    <a:pt x="153" y="1"/>
                    <a:pt x="143" y="3"/>
                    <a:pt x="134" y="8"/>
                  </a:cubicBezTo>
                  <a:cubicBezTo>
                    <a:pt x="0" y="74"/>
                    <a:pt x="67" y="608"/>
                    <a:pt x="267" y="1175"/>
                  </a:cubicBezTo>
                  <a:cubicBezTo>
                    <a:pt x="467" y="1775"/>
                    <a:pt x="801" y="2443"/>
                    <a:pt x="1035" y="2810"/>
                  </a:cubicBezTo>
                  <a:cubicBezTo>
                    <a:pt x="1168" y="3010"/>
                    <a:pt x="1268" y="3143"/>
                    <a:pt x="1368" y="3277"/>
                  </a:cubicBezTo>
                  <a:cubicBezTo>
                    <a:pt x="1401" y="3343"/>
                    <a:pt x="1468" y="3443"/>
                    <a:pt x="1535" y="3543"/>
                  </a:cubicBezTo>
                  <a:cubicBezTo>
                    <a:pt x="1635" y="3677"/>
                    <a:pt x="1668" y="3710"/>
                    <a:pt x="1668" y="3710"/>
                  </a:cubicBezTo>
                  <a:cubicBezTo>
                    <a:pt x="1668" y="3710"/>
                    <a:pt x="1635" y="3677"/>
                    <a:pt x="1602" y="3510"/>
                  </a:cubicBezTo>
                  <a:cubicBezTo>
                    <a:pt x="1602" y="3377"/>
                    <a:pt x="1568" y="3277"/>
                    <a:pt x="1568" y="3176"/>
                  </a:cubicBezTo>
                  <a:cubicBezTo>
                    <a:pt x="1535" y="3043"/>
                    <a:pt x="1502" y="2843"/>
                    <a:pt x="1468" y="2643"/>
                  </a:cubicBezTo>
                  <a:cubicBezTo>
                    <a:pt x="1368" y="2209"/>
                    <a:pt x="1135" y="1509"/>
                    <a:pt x="868" y="942"/>
                  </a:cubicBezTo>
                  <a:cubicBezTo>
                    <a:pt x="619" y="413"/>
                    <a:pt x="313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0" name="Google Shape;3560;p28"/>
            <p:cNvSpPr/>
            <p:nvPr/>
          </p:nvSpPr>
          <p:spPr>
            <a:xfrm>
              <a:off x="2403550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1" y="0"/>
                  </a:moveTo>
                  <a:cubicBezTo>
                    <a:pt x="2" y="1"/>
                    <a:pt x="101" y="101"/>
                    <a:pt x="234" y="267"/>
                  </a:cubicBezTo>
                  <a:cubicBezTo>
                    <a:pt x="368" y="434"/>
                    <a:pt x="534" y="701"/>
                    <a:pt x="701" y="968"/>
                  </a:cubicBezTo>
                  <a:cubicBezTo>
                    <a:pt x="1101" y="1501"/>
                    <a:pt x="1535" y="2169"/>
                    <a:pt x="1835" y="2502"/>
                  </a:cubicBezTo>
                  <a:cubicBezTo>
                    <a:pt x="2206" y="2955"/>
                    <a:pt x="2462" y="3103"/>
                    <a:pt x="2651" y="3103"/>
                  </a:cubicBezTo>
                  <a:cubicBezTo>
                    <a:pt x="2768" y="3103"/>
                    <a:pt x="2859" y="3046"/>
                    <a:pt x="2936" y="2969"/>
                  </a:cubicBezTo>
                  <a:cubicBezTo>
                    <a:pt x="3170" y="2736"/>
                    <a:pt x="3236" y="2435"/>
                    <a:pt x="2502" y="1835"/>
                  </a:cubicBezTo>
                  <a:cubicBezTo>
                    <a:pt x="2136" y="1535"/>
                    <a:pt x="1502" y="1101"/>
                    <a:pt x="968" y="734"/>
                  </a:cubicBezTo>
                  <a:cubicBezTo>
                    <a:pt x="701" y="534"/>
                    <a:pt x="434" y="367"/>
                    <a:pt x="268" y="234"/>
                  </a:cubicBezTo>
                  <a:cubicBezTo>
                    <a:pt x="102" y="10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1" name="Google Shape;3561;p28"/>
            <p:cNvSpPr/>
            <p:nvPr/>
          </p:nvSpPr>
          <p:spPr>
            <a:xfrm>
              <a:off x="2548650" y="3143000"/>
              <a:ext cx="72575" cy="71425"/>
            </a:xfrm>
            <a:custGeom>
              <a:rect b="b" l="l" r="r" t="t"/>
              <a:pathLst>
                <a:path extrusionOk="0" h="2857" w="2903">
                  <a:moveTo>
                    <a:pt x="165" y="0"/>
                  </a:moveTo>
                  <a:cubicBezTo>
                    <a:pt x="137" y="0"/>
                    <a:pt x="115" y="7"/>
                    <a:pt x="101" y="22"/>
                  </a:cubicBezTo>
                  <a:cubicBezTo>
                    <a:pt x="1" y="122"/>
                    <a:pt x="234" y="589"/>
                    <a:pt x="668" y="1056"/>
                  </a:cubicBezTo>
                  <a:cubicBezTo>
                    <a:pt x="1068" y="1523"/>
                    <a:pt x="1635" y="1990"/>
                    <a:pt x="2002" y="2256"/>
                  </a:cubicBezTo>
                  <a:cubicBezTo>
                    <a:pt x="2202" y="2390"/>
                    <a:pt x="2336" y="2490"/>
                    <a:pt x="2469" y="2557"/>
                  </a:cubicBezTo>
                  <a:cubicBezTo>
                    <a:pt x="2536" y="2590"/>
                    <a:pt x="2636" y="2657"/>
                    <a:pt x="2736" y="2723"/>
                  </a:cubicBezTo>
                  <a:cubicBezTo>
                    <a:pt x="2870" y="2824"/>
                    <a:pt x="2903" y="2857"/>
                    <a:pt x="2903" y="2857"/>
                  </a:cubicBezTo>
                  <a:cubicBezTo>
                    <a:pt x="2903" y="2857"/>
                    <a:pt x="2870" y="2824"/>
                    <a:pt x="2803" y="2690"/>
                  </a:cubicBezTo>
                  <a:cubicBezTo>
                    <a:pt x="2736" y="2557"/>
                    <a:pt x="2669" y="2490"/>
                    <a:pt x="2636" y="2390"/>
                  </a:cubicBezTo>
                  <a:cubicBezTo>
                    <a:pt x="2536" y="2290"/>
                    <a:pt x="2469" y="2123"/>
                    <a:pt x="2336" y="1923"/>
                  </a:cubicBezTo>
                  <a:cubicBezTo>
                    <a:pt x="2069" y="1556"/>
                    <a:pt x="1602" y="989"/>
                    <a:pt x="1135" y="589"/>
                  </a:cubicBezTo>
                  <a:cubicBezTo>
                    <a:pt x="735" y="245"/>
                    <a:pt x="334" y="0"/>
                    <a:pt x="1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2" name="Google Shape;3562;p28"/>
            <p:cNvSpPr/>
            <p:nvPr/>
          </p:nvSpPr>
          <p:spPr>
            <a:xfrm>
              <a:off x="24752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0" y="0"/>
                  </a:moveTo>
                  <a:cubicBezTo>
                    <a:pt x="2" y="1"/>
                    <a:pt x="135" y="67"/>
                    <a:pt x="301" y="167"/>
                  </a:cubicBezTo>
                  <a:cubicBezTo>
                    <a:pt x="501" y="300"/>
                    <a:pt x="768" y="434"/>
                    <a:pt x="1034" y="634"/>
                  </a:cubicBezTo>
                  <a:cubicBezTo>
                    <a:pt x="1568" y="1001"/>
                    <a:pt x="2235" y="1401"/>
                    <a:pt x="2636" y="1635"/>
                  </a:cubicBezTo>
                  <a:cubicBezTo>
                    <a:pt x="2998" y="1823"/>
                    <a:pt x="3253" y="1898"/>
                    <a:pt x="3437" y="1898"/>
                  </a:cubicBezTo>
                  <a:cubicBezTo>
                    <a:pt x="3676" y="1898"/>
                    <a:pt x="3794" y="1771"/>
                    <a:pt x="3870" y="1601"/>
                  </a:cubicBezTo>
                  <a:cubicBezTo>
                    <a:pt x="3970" y="1335"/>
                    <a:pt x="3903" y="1034"/>
                    <a:pt x="3003" y="734"/>
                  </a:cubicBezTo>
                  <a:cubicBezTo>
                    <a:pt x="2569" y="601"/>
                    <a:pt x="1802" y="434"/>
                    <a:pt x="1168" y="300"/>
                  </a:cubicBezTo>
                  <a:cubicBezTo>
                    <a:pt x="834" y="234"/>
                    <a:pt x="534" y="167"/>
                    <a:pt x="334" y="134"/>
                  </a:cubicBezTo>
                  <a:cubicBezTo>
                    <a:pt x="135" y="67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3" name="Google Shape;3563;p28"/>
            <p:cNvSpPr/>
            <p:nvPr/>
          </p:nvSpPr>
          <p:spPr>
            <a:xfrm>
              <a:off x="2666250" y="2966675"/>
              <a:ext cx="94250" cy="40100"/>
            </a:xfrm>
            <a:custGeom>
              <a:rect b="b" l="l" r="r" t="t"/>
              <a:pathLst>
                <a:path extrusionOk="0" h="1604" w="3770">
                  <a:moveTo>
                    <a:pt x="286" y="0"/>
                  </a:moveTo>
                  <a:cubicBezTo>
                    <a:pt x="169" y="0"/>
                    <a:pt x="91" y="22"/>
                    <a:pt x="67" y="70"/>
                  </a:cubicBezTo>
                  <a:cubicBezTo>
                    <a:pt x="0" y="203"/>
                    <a:pt x="434" y="537"/>
                    <a:pt x="1001" y="803"/>
                  </a:cubicBezTo>
                  <a:cubicBezTo>
                    <a:pt x="1535" y="1104"/>
                    <a:pt x="2235" y="1304"/>
                    <a:pt x="2702" y="1404"/>
                  </a:cubicBezTo>
                  <a:cubicBezTo>
                    <a:pt x="2902" y="1471"/>
                    <a:pt x="3102" y="1471"/>
                    <a:pt x="3236" y="1504"/>
                  </a:cubicBezTo>
                  <a:cubicBezTo>
                    <a:pt x="3336" y="1504"/>
                    <a:pt x="3436" y="1537"/>
                    <a:pt x="3569" y="1571"/>
                  </a:cubicBezTo>
                  <a:cubicBezTo>
                    <a:pt x="3703" y="1571"/>
                    <a:pt x="3770" y="1604"/>
                    <a:pt x="3770" y="1604"/>
                  </a:cubicBezTo>
                  <a:cubicBezTo>
                    <a:pt x="3770" y="1604"/>
                    <a:pt x="3703" y="1571"/>
                    <a:pt x="3569" y="1504"/>
                  </a:cubicBezTo>
                  <a:cubicBezTo>
                    <a:pt x="3469" y="1404"/>
                    <a:pt x="3403" y="1370"/>
                    <a:pt x="3303" y="1304"/>
                  </a:cubicBezTo>
                  <a:cubicBezTo>
                    <a:pt x="3202" y="1204"/>
                    <a:pt x="3069" y="1104"/>
                    <a:pt x="2869" y="1004"/>
                  </a:cubicBezTo>
                  <a:cubicBezTo>
                    <a:pt x="2469" y="737"/>
                    <a:pt x="1835" y="403"/>
                    <a:pt x="1234" y="203"/>
                  </a:cubicBezTo>
                  <a:cubicBezTo>
                    <a:pt x="847" y="74"/>
                    <a:pt x="501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4" name="Google Shape;3564;p28"/>
            <p:cNvSpPr/>
            <p:nvPr/>
          </p:nvSpPr>
          <p:spPr>
            <a:xfrm>
              <a:off x="2500300" y="2749625"/>
              <a:ext cx="104250" cy="25025"/>
            </a:xfrm>
            <a:custGeom>
              <a:rect b="b" l="l" r="r" t="t"/>
              <a:pathLst>
                <a:path extrusionOk="0" h="1001" w="4170">
                  <a:moveTo>
                    <a:pt x="3363" y="1"/>
                  </a:moveTo>
                  <a:cubicBezTo>
                    <a:pt x="3275" y="1"/>
                    <a:pt x="3177" y="4"/>
                    <a:pt x="3069" y="12"/>
                  </a:cubicBezTo>
                  <a:cubicBezTo>
                    <a:pt x="2602" y="45"/>
                    <a:pt x="1835" y="212"/>
                    <a:pt x="1201" y="312"/>
                  </a:cubicBezTo>
                  <a:cubicBezTo>
                    <a:pt x="867" y="379"/>
                    <a:pt x="567" y="446"/>
                    <a:pt x="367" y="479"/>
                  </a:cubicBezTo>
                  <a:cubicBezTo>
                    <a:pt x="134" y="512"/>
                    <a:pt x="0" y="512"/>
                    <a:pt x="0" y="512"/>
                  </a:cubicBezTo>
                  <a:cubicBezTo>
                    <a:pt x="0" y="512"/>
                    <a:pt x="134" y="512"/>
                    <a:pt x="367" y="546"/>
                  </a:cubicBezTo>
                  <a:cubicBezTo>
                    <a:pt x="567" y="546"/>
                    <a:pt x="867" y="612"/>
                    <a:pt x="1201" y="679"/>
                  </a:cubicBezTo>
                  <a:cubicBezTo>
                    <a:pt x="1835" y="779"/>
                    <a:pt x="2602" y="946"/>
                    <a:pt x="3069" y="979"/>
                  </a:cubicBezTo>
                  <a:cubicBezTo>
                    <a:pt x="3205" y="994"/>
                    <a:pt x="3325" y="1001"/>
                    <a:pt x="3431" y="1001"/>
                  </a:cubicBezTo>
                  <a:cubicBezTo>
                    <a:pt x="4048" y="1001"/>
                    <a:pt x="4170" y="769"/>
                    <a:pt x="4170" y="512"/>
                  </a:cubicBezTo>
                  <a:cubicBezTo>
                    <a:pt x="4170" y="217"/>
                    <a:pt x="4039" y="1"/>
                    <a:pt x="3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5" name="Google Shape;3565;p28"/>
            <p:cNvSpPr/>
            <p:nvPr/>
          </p:nvSpPr>
          <p:spPr>
            <a:xfrm>
              <a:off x="2708775" y="2753400"/>
              <a:ext cx="100100" cy="17225"/>
            </a:xfrm>
            <a:custGeom>
              <a:rect b="b" l="l" r="r" t="t"/>
              <a:pathLst>
                <a:path extrusionOk="0" h="689" w="4004">
                  <a:moveTo>
                    <a:pt x="1680" y="1"/>
                  </a:moveTo>
                  <a:cubicBezTo>
                    <a:pt x="1496" y="1"/>
                    <a:pt x="1312" y="9"/>
                    <a:pt x="1135" y="28"/>
                  </a:cubicBezTo>
                  <a:cubicBezTo>
                    <a:pt x="534" y="61"/>
                    <a:pt x="0" y="194"/>
                    <a:pt x="0" y="361"/>
                  </a:cubicBezTo>
                  <a:cubicBezTo>
                    <a:pt x="0" y="495"/>
                    <a:pt x="534" y="628"/>
                    <a:pt x="1135" y="661"/>
                  </a:cubicBezTo>
                  <a:cubicBezTo>
                    <a:pt x="1312" y="680"/>
                    <a:pt x="1496" y="688"/>
                    <a:pt x="1680" y="688"/>
                  </a:cubicBezTo>
                  <a:cubicBezTo>
                    <a:pt x="2155" y="688"/>
                    <a:pt x="2623" y="634"/>
                    <a:pt x="2936" y="561"/>
                  </a:cubicBezTo>
                  <a:cubicBezTo>
                    <a:pt x="3169" y="528"/>
                    <a:pt x="3336" y="495"/>
                    <a:pt x="3470" y="461"/>
                  </a:cubicBezTo>
                  <a:cubicBezTo>
                    <a:pt x="3570" y="428"/>
                    <a:pt x="3670" y="395"/>
                    <a:pt x="3803" y="395"/>
                  </a:cubicBezTo>
                  <a:cubicBezTo>
                    <a:pt x="3970" y="361"/>
                    <a:pt x="4003" y="361"/>
                    <a:pt x="4003" y="361"/>
                  </a:cubicBezTo>
                  <a:cubicBezTo>
                    <a:pt x="4003" y="361"/>
                    <a:pt x="3970" y="361"/>
                    <a:pt x="3803" y="328"/>
                  </a:cubicBezTo>
                  <a:cubicBezTo>
                    <a:pt x="3670" y="295"/>
                    <a:pt x="3570" y="261"/>
                    <a:pt x="3470" y="228"/>
                  </a:cubicBezTo>
                  <a:cubicBezTo>
                    <a:pt x="3336" y="194"/>
                    <a:pt x="3169" y="161"/>
                    <a:pt x="2936" y="128"/>
                  </a:cubicBezTo>
                  <a:cubicBezTo>
                    <a:pt x="2623" y="56"/>
                    <a:pt x="2155" y="1"/>
                    <a:pt x="16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6" name="Google Shape;3566;p28"/>
            <p:cNvSpPr/>
            <p:nvPr/>
          </p:nvSpPr>
          <p:spPr>
            <a:xfrm>
              <a:off x="24752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437" y="1"/>
                  </a:moveTo>
                  <a:cubicBezTo>
                    <a:pt x="3253" y="1"/>
                    <a:pt x="2998" y="76"/>
                    <a:pt x="2636" y="264"/>
                  </a:cubicBezTo>
                  <a:cubicBezTo>
                    <a:pt x="2235" y="498"/>
                    <a:pt x="1568" y="898"/>
                    <a:pt x="1034" y="1265"/>
                  </a:cubicBezTo>
                  <a:cubicBezTo>
                    <a:pt x="768" y="1465"/>
                    <a:pt x="501" y="1632"/>
                    <a:pt x="301" y="1732"/>
                  </a:cubicBezTo>
                  <a:cubicBezTo>
                    <a:pt x="134" y="1832"/>
                    <a:pt x="0" y="1899"/>
                    <a:pt x="0" y="1899"/>
                  </a:cubicBezTo>
                  <a:cubicBezTo>
                    <a:pt x="0" y="1899"/>
                    <a:pt x="134" y="1832"/>
                    <a:pt x="334" y="1799"/>
                  </a:cubicBezTo>
                  <a:cubicBezTo>
                    <a:pt x="534" y="1732"/>
                    <a:pt x="834" y="1665"/>
                    <a:pt x="1168" y="1599"/>
                  </a:cubicBezTo>
                  <a:cubicBezTo>
                    <a:pt x="1802" y="1465"/>
                    <a:pt x="2569" y="1299"/>
                    <a:pt x="3003" y="1165"/>
                  </a:cubicBezTo>
                  <a:cubicBezTo>
                    <a:pt x="3903" y="865"/>
                    <a:pt x="3970" y="565"/>
                    <a:pt x="3870" y="298"/>
                  </a:cubicBezTo>
                  <a:cubicBezTo>
                    <a:pt x="3794" y="128"/>
                    <a:pt x="3676" y="1"/>
                    <a:pt x="34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7" name="Google Shape;3567;p28"/>
            <p:cNvSpPr/>
            <p:nvPr/>
          </p:nvSpPr>
          <p:spPr>
            <a:xfrm>
              <a:off x="2666250" y="2517250"/>
              <a:ext cx="94250" cy="40125"/>
            </a:xfrm>
            <a:custGeom>
              <a:rect b="b" l="l" r="r" t="t"/>
              <a:pathLst>
                <a:path extrusionOk="0" h="1605" w="3770">
                  <a:moveTo>
                    <a:pt x="3770" y="0"/>
                  </a:moveTo>
                  <a:lnTo>
                    <a:pt x="3770" y="0"/>
                  </a:lnTo>
                  <a:cubicBezTo>
                    <a:pt x="3769" y="1"/>
                    <a:pt x="3702" y="34"/>
                    <a:pt x="3569" y="67"/>
                  </a:cubicBezTo>
                  <a:cubicBezTo>
                    <a:pt x="3436" y="67"/>
                    <a:pt x="3336" y="100"/>
                    <a:pt x="3236" y="100"/>
                  </a:cubicBezTo>
                  <a:cubicBezTo>
                    <a:pt x="3102" y="134"/>
                    <a:pt x="2902" y="167"/>
                    <a:pt x="2702" y="200"/>
                  </a:cubicBezTo>
                  <a:cubicBezTo>
                    <a:pt x="2235" y="300"/>
                    <a:pt x="1535" y="534"/>
                    <a:pt x="1001" y="801"/>
                  </a:cubicBezTo>
                  <a:cubicBezTo>
                    <a:pt x="434" y="1068"/>
                    <a:pt x="0" y="1401"/>
                    <a:pt x="67" y="1535"/>
                  </a:cubicBezTo>
                  <a:cubicBezTo>
                    <a:pt x="91" y="1582"/>
                    <a:pt x="169" y="1604"/>
                    <a:pt x="286" y="1604"/>
                  </a:cubicBezTo>
                  <a:cubicBezTo>
                    <a:pt x="501" y="1604"/>
                    <a:pt x="847" y="1531"/>
                    <a:pt x="1234" y="1401"/>
                  </a:cubicBezTo>
                  <a:cubicBezTo>
                    <a:pt x="1835" y="1201"/>
                    <a:pt x="2469" y="868"/>
                    <a:pt x="2869" y="634"/>
                  </a:cubicBezTo>
                  <a:cubicBezTo>
                    <a:pt x="3036" y="501"/>
                    <a:pt x="3202" y="401"/>
                    <a:pt x="3303" y="300"/>
                  </a:cubicBezTo>
                  <a:cubicBezTo>
                    <a:pt x="3403" y="267"/>
                    <a:pt x="3469" y="200"/>
                    <a:pt x="3569" y="100"/>
                  </a:cubicBezTo>
                  <a:cubicBezTo>
                    <a:pt x="3702" y="34"/>
                    <a:pt x="3769" y="1"/>
                    <a:pt x="3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8" name="Google Shape;3568;p28"/>
            <p:cNvSpPr/>
            <p:nvPr/>
          </p:nvSpPr>
          <p:spPr>
            <a:xfrm>
              <a:off x="2403550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2637" y="1"/>
                  </a:moveTo>
                  <a:cubicBezTo>
                    <a:pt x="2449" y="1"/>
                    <a:pt x="2197" y="153"/>
                    <a:pt x="1835" y="594"/>
                  </a:cubicBezTo>
                  <a:cubicBezTo>
                    <a:pt x="1535" y="961"/>
                    <a:pt x="1101" y="1595"/>
                    <a:pt x="701" y="2129"/>
                  </a:cubicBezTo>
                  <a:cubicBezTo>
                    <a:pt x="534" y="2395"/>
                    <a:pt x="368" y="2662"/>
                    <a:pt x="234" y="2829"/>
                  </a:cubicBezTo>
                  <a:cubicBezTo>
                    <a:pt x="101" y="2996"/>
                    <a:pt x="1" y="3096"/>
                    <a:pt x="1" y="3096"/>
                  </a:cubicBezTo>
                  <a:cubicBezTo>
                    <a:pt x="1" y="3096"/>
                    <a:pt x="101" y="2996"/>
                    <a:pt x="268" y="2862"/>
                  </a:cubicBezTo>
                  <a:cubicBezTo>
                    <a:pt x="434" y="2729"/>
                    <a:pt x="701" y="2562"/>
                    <a:pt x="968" y="2362"/>
                  </a:cubicBezTo>
                  <a:cubicBezTo>
                    <a:pt x="1502" y="1995"/>
                    <a:pt x="2136" y="1561"/>
                    <a:pt x="2502" y="1261"/>
                  </a:cubicBezTo>
                  <a:cubicBezTo>
                    <a:pt x="3236" y="661"/>
                    <a:pt x="3170" y="361"/>
                    <a:pt x="2936" y="160"/>
                  </a:cubicBezTo>
                  <a:cubicBezTo>
                    <a:pt x="2856" y="67"/>
                    <a:pt x="2761" y="1"/>
                    <a:pt x="2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9" name="Google Shape;3569;p28"/>
            <p:cNvSpPr/>
            <p:nvPr/>
          </p:nvSpPr>
          <p:spPr>
            <a:xfrm>
              <a:off x="2548650" y="2310425"/>
              <a:ext cx="72575" cy="70600"/>
            </a:xfrm>
            <a:custGeom>
              <a:rect b="b" l="l" r="r" t="t"/>
              <a:pathLst>
                <a:path extrusionOk="0" h="2824" w="2903">
                  <a:moveTo>
                    <a:pt x="2903" y="1"/>
                  </a:moveTo>
                  <a:cubicBezTo>
                    <a:pt x="2903" y="1"/>
                    <a:pt x="2869" y="1"/>
                    <a:pt x="2769" y="101"/>
                  </a:cubicBezTo>
                  <a:cubicBezTo>
                    <a:pt x="2636" y="167"/>
                    <a:pt x="2536" y="234"/>
                    <a:pt x="2469" y="268"/>
                  </a:cubicBezTo>
                  <a:cubicBezTo>
                    <a:pt x="2336" y="368"/>
                    <a:pt x="2202" y="434"/>
                    <a:pt x="2002" y="568"/>
                  </a:cubicBezTo>
                  <a:cubicBezTo>
                    <a:pt x="1635" y="835"/>
                    <a:pt x="1068" y="1302"/>
                    <a:pt x="668" y="1769"/>
                  </a:cubicBezTo>
                  <a:cubicBezTo>
                    <a:pt x="268" y="2236"/>
                    <a:pt x="1" y="2703"/>
                    <a:pt x="101" y="2803"/>
                  </a:cubicBezTo>
                  <a:cubicBezTo>
                    <a:pt x="115" y="2817"/>
                    <a:pt x="137" y="2824"/>
                    <a:pt x="165" y="2824"/>
                  </a:cubicBezTo>
                  <a:cubicBezTo>
                    <a:pt x="334" y="2824"/>
                    <a:pt x="735" y="2579"/>
                    <a:pt x="1135" y="2236"/>
                  </a:cubicBezTo>
                  <a:cubicBezTo>
                    <a:pt x="1602" y="1835"/>
                    <a:pt x="2069" y="1268"/>
                    <a:pt x="2336" y="901"/>
                  </a:cubicBezTo>
                  <a:cubicBezTo>
                    <a:pt x="2469" y="701"/>
                    <a:pt x="2536" y="534"/>
                    <a:pt x="2636" y="434"/>
                  </a:cubicBezTo>
                  <a:cubicBezTo>
                    <a:pt x="2669" y="334"/>
                    <a:pt x="2736" y="268"/>
                    <a:pt x="2803" y="134"/>
                  </a:cubicBezTo>
                  <a:cubicBezTo>
                    <a:pt x="2869" y="1"/>
                    <a:pt x="2903" y="1"/>
                    <a:pt x="29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0" name="Google Shape;3570;p28"/>
            <p:cNvSpPr/>
            <p:nvPr/>
          </p:nvSpPr>
          <p:spPr>
            <a:xfrm>
              <a:off x="2295975" y="2358750"/>
              <a:ext cx="51725" cy="97650"/>
            </a:xfrm>
            <a:custGeom>
              <a:rect b="b" l="l" r="r" t="t"/>
              <a:pathLst>
                <a:path extrusionOk="0" h="3906" w="2069">
                  <a:moveTo>
                    <a:pt x="1425" y="1"/>
                  </a:moveTo>
                  <a:cubicBezTo>
                    <a:pt x="1197" y="1"/>
                    <a:pt x="945" y="192"/>
                    <a:pt x="734" y="903"/>
                  </a:cubicBezTo>
                  <a:cubicBezTo>
                    <a:pt x="601" y="1337"/>
                    <a:pt x="434" y="2104"/>
                    <a:pt x="301" y="2738"/>
                  </a:cubicBezTo>
                  <a:cubicBezTo>
                    <a:pt x="234" y="3071"/>
                    <a:pt x="167" y="3371"/>
                    <a:pt x="101" y="3572"/>
                  </a:cubicBezTo>
                  <a:cubicBezTo>
                    <a:pt x="67" y="3772"/>
                    <a:pt x="1" y="3905"/>
                    <a:pt x="1" y="3905"/>
                  </a:cubicBezTo>
                  <a:cubicBezTo>
                    <a:pt x="1" y="3905"/>
                    <a:pt x="67" y="3772"/>
                    <a:pt x="167" y="3605"/>
                  </a:cubicBezTo>
                  <a:cubicBezTo>
                    <a:pt x="267" y="3405"/>
                    <a:pt x="434" y="3138"/>
                    <a:pt x="634" y="2871"/>
                  </a:cubicBezTo>
                  <a:cubicBezTo>
                    <a:pt x="968" y="2337"/>
                    <a:pt x="1402" y="1670"/>
                    <a:pt x="1635" y="1270"/>
                  </a:cubicBezTo>
                  <a:cubicBezTo>
                    <a:pt x="2069" y="436"/>
                    <a:pt x="1902" y="169"/>
                    <a:pt x="1602" y="36"/>
                  </a:cubicBezTo>
                  <a:cubicBezTo>
                    <a:pt x="1545" y="15"/>
                    <a:pt x="1486" y="1"/>
                    <a:pt x="14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1" name="Google Shape;3571;p28"/>
            <p:cNvSpPr/>
            <p:nvPr/>
          </p:nvSpPr>
          <p:spPr>
            <a:xfrm>
              <a:off x="2372700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668" y="0"/>
                  </a:moveTo>
                  <a:lnTo>
                    <a:pt x="1668" y="0"/>
                  </a:lnTo>
                  <a:cubicBezTo>
                    <a:pt x="1668" y="1"/>
                    <a:pt x="1635" y="67"/>
                    <a:pt x="1568" y="167"/>
                  </a:cubicBezTo>
                  <a:cubicBezTo>
                    <a:pt x="1468" y="300"/>
                    <a:pt x="1401" y="367"/>
                    <a:pt x="1368" y="434"/>
                  </a:cubicBezTo>
                  <a:cubicBezTo>
                    <a:pt x="1268" y="567"/>
                    <a:pt x="1168" y="701"/>
                    <a:pt x="1035" y="901"/>
                  </a:cubicBezTo>
                  <a:cubicBezTo>
                    <a:pt x="801" y="1301"/>
                    <a:pt x="467" y="1935"/>
                    <a:pt x="267" y="2535"/>
                  </a:cubicBezTo>
                  <a:cubicBezTo>
                    <a:pt x="67" y="3102"/>
                    <a:pt x="0" y="3636"/>
                    <a:pt x="134" y="3703"/>
                  </a:cubicBezTo>
                  <a:cubicBezTo>
                    <a:pt x="143" y="3707"/>
                    <a:pt x="153" y="3709"/>
                    <a:pt x="164" y="3709"/>
                  </a:cubicBezTo>
                  <a:cubicBezTo>
                    <a:pt x="313" y="3709"/>
                    <a:pt x="619" y="3297"/>
                    <a:pt x="868" y="2769"/>
                  </a:cubicBezTo>
                  <a:cubicBezTo>
                    <a:pt x="1135" y="2235"/>
                    <a:pt x="1368" y="1534"/>
                    <a:pt x="1468" y="1067"/>
                  </a:cubicBezTo>
                  <a:cubicBezTo>
                    <a:pt x="1502" y="867"/>
                    <a:pt x="1535" y="667"/>
                    <a:pt x="1568" y="534"/>
                  </a:cubicBezTo>
                  <a:cubicBezTo>
                    <a:pt x="1568" y="434"/>
                    <a:pt x="1602" y="334"/>
                    <a:pt x="1602" y="200"/>
                  </a:cubicBezTo>
                  <a:cubicBezTo>
                    <a:pt x="1635" y="68"/>
                    <a:pt x="1668" y="1"/>
                    <a:pt x="1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72" name="Google Shape;3572;p28"/>
          <p:cNvGrpSpPr/>
          <p:nvPr/>
        </p:nvGrpSpPr>
        <p:grpSpPr>
          <a:xfrm flipH="1">
            <a:off x="98469" y="738611"/>
            <a:ext cx="1757002" cy="1358614"/>
            <a:chOff x="489925" y="2561550"/>
            <a:chExt cx="1889250" cy="1460875"/>
          </a:xfrm>
        </p:grpSpPr>
        <p:sp>
          <p:nvSpPr>
            <p:cNvPr id="3573" name="Google Shape;3573;p28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4" name="Google Shape;3574;p28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5" name="Google Shape;3575;p28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6" name="Google Shape;3576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7" name="Google Shape;3577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8" name="Google Shape;3578;p2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9" name="Google Shape;3579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0" name="Google Shape;3580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1" name="Google Shape;3581;p28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2" name="Google Shape;3582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3" name="Google Shape;3583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4" name="Google Shape;3584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85" name="Google Shape;3585;p28"/>
          <p:cNvGrpSpPr/>
          <p:nvPr/>
        </p:nvGrpSpPr>
        <p:grpSpPr>
          <a:xfrm>
            <a:off x="6462490" y="160616"/>
            <a:ext cx="2644005" cy="1296217"/>
            <a:chOff x="489925" y="2700450"/>
            <a:chExt cx="1889250" cy="926200"/>
          </a:xfrm>
        </p:grpSpPr>
        <p:sp>
          <p:nvSpPr>
            <p:cNvPr id="3586" name="Google Shape;3586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7" name="Google Shape;3587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8" name="Google Shape;3588;p2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9" name="Google Shape;3589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0" name="Google Shape;3590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1" name="Google Shape;3591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2" name="Google Shape;3592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3" name="Google Shape;3593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594" name="Google Shape;3594;p28"/>
          <p:cNvGrpSpPr/>
          <p:nvPr/>
        </p:nvGrpSpPr>
        <p:grpSpPr>
          <a:xfrm>
            <a:off x="224440" y="3956691"/>
            <a:ext cx="2644005" cy="1296217"/>
            <a:chOff x="489925" y="2700450"/>
            <a:chExt cx="1889250" cy="926200"/>
          </a:xfrm>
        </p:grpSpPr>
        <p:sp>
          <p:nvSpPr>
            <p:cNvPr id="3595" name="Google Shape;3595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6" name="Google Shape;3596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7" name="Google Shape;3597;p2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8" name="Google Shape;3598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9" name="Google Shape;3599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0" name="Google Shape;3600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1" name="Google Shape;3601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2" name="Google Shape;3602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03" name="Google Shape;3603;p28"/>
          <p:cNvGrpSpPr/>
          <p:nvPr/>
        </p:nvGrpSpPr>
        <p:grpSpPr>
          <a:xfrm>
            <a:off x="3319415" y="3992291"/>
            <a:ext cx="2644005" cy="1296217"/>
            <a:chOff x="489925" y="2700450"/>
            <a:chExt cx="1889250" cy="926200"/>
          </a:xfrm>
        </p:grpSpPr>
        <p:sp>
          <p:nvSpPr>
            <p:cNvPr id="3604" name="Google Shape;3604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5" name="Google Shape;3605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6" name="Google Shape;3606;p28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7" name="Google Shape;3607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8" name="Google Shape;3608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9" name="Google Shape;3609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0" name="Google Shape;3610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1" name="Google Shape;3611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12" name="Google Shape;3612;p28"/>
          <p:cNvGrpSpPr/>
          <p:nvPr/>
        </p:nvGrpSpPr>
        <p:grpSpPr>
          <a:xfrm>
            <a:off x="7240588" y="4119246"/>
            <a:ext cx="2611607" cy="1071387"/>
            <a:chOff x="513075" y="2861100"/>
            <a:chExt cx="1866100" cy="765550"/>
          </a:xfrm>
        </p:grpSpPr>
        <p:sp>
          <p:nvSpPr>
            <p:cNvPr id="3613" name="Google Shape;3613;p28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4" name="Google Shape;3614;p28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5" name="Google Shape;3615;p28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6" name="Google Shape;3616;p28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7" name="Google Shape;3617;p28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8" name="Google Shape;3618;p28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9" name="Google Shape;3619;p28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20" name="Google Shape;3620;p28"/>
          <p:cNvSpPr txBox="1"/>
          <p:nvPr>
            <p:ph idx="2" type="subTitle"/>
          </p:nvPr>
        </p:nvSpPr>
        <p:spPr>
          <a:xfrm>
            <a:off x="845413" y="3101476"/>
            <a:ext cx="23247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621" name="Google Shape;3621;p28"/>
          <p:cNvSpPr txBox="1"/>
          <p:nvPr>
            <p:ph idx="3" type="subTitle"/>
          </p:nvPr>
        </p:nvSpPr>
        <p:spPr>
          <a:xfrm>
            <a:off x="3403450" y="3101476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622" name="Google Shape;3622;p28"/>
          <p:cNvSpPr txBox="1"/>
          <p:nvPr>
            <p:ph type="ctrTitle"/>
          </p:nvPr>
        </p:nvSpPr>
        <p:spPr>
          <a:xfrm>
            <a:off x="843463" y="2861600"/>
            <a:ext cx="23286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623" name="Google Shape;3623;p28"/>
          <p:cNvSpPr txBox="1"/>
          <p:nvPr>
            <p:ph idx="4" type="ctrTitle"/>
          </p:nvPr>
        </p:nvSpPr>
        <p:spPr>
          <a:xfrm>
            <a:off x="3401500" y="2861600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624" name="Google Shape;3624;p28"/>
          <p:cNvSpPr txBox="1"/>
          <p:nvPr>
            <p:ph idx="5" type="ctrTitle"/>
          </p:nvPr>
        </p:nvSpPr>
        <p:spPr>
          <a:xfrm>
            <a:off x="5963437" y="2861600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625" name="Google Shape;3625;p28"/>
          <p:cNvSpPr txBox="1"/>
          <p:nvPr>
            <p:ph idx="6"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2">
  <p:cSld name="CUSTOM_15_1_4">
    <p:spTree>
      <p:nvGrpSpPr>
        <p:cNvPr id="3626" name="Shape 3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27" name="Google Shape;3627;p29"/>
          <p:cNvGrpSpPr/>
          <p:nvPr/>
        </p:nvGrpSpPr>
        <p:grpSpPr>
          <a:xfrm>
            <a:off x="7474765" y="684251"/>
            <a:ext cx="2644005" cy="2044495"/>
            <a:chOff x="489925" y="2561550"/>
            <a:chExt cx="1889250" cy="1460875"/>
          </a:xfrm>
        </p:grpSpPr>
        <p:sp>
          <p:nvSpPr>
            <p:cNvPr id="3628" name="Google Shape;3628;p29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9" name="Google Shape;3629;p29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0" name="Google Shape;3630;p29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1" name="Google Shape;3631;p2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2" name="Google Shape;3632;p2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3" name="Google Shape;3633;p2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4" name="Google Shape;3634;p2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5" name="Google Shape;3635;p2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6" name="Google Shape;3636;p29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7" name="Google Shape;3637;p2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8" name="Google Shape;3638;p2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9" name="Google Shape;3639;p2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40" name="Google Shape;3640;p29"/>
          <p:cNvGrpSpPr/>
          <p:nvPr/>
        </p:nvGrpSpPr>
        <p:grpSpPr>
          <a:xfrm>
            <a:off x="7246170" y="-1380138"/>
            <a:ext cx="2369224" cy="2369177"/>
            <a:chOff x="1530425" y="2122800"/>
            <a:chExt cx="1278450" cy="1278425"/>
          </a:xfrm>
        </p:grpSpPr>
        <p:sp>
          <p:nvSpPr>
            <p:cNvPr id="3641" name="Google Shape;3641;p29"/>
            <p:cNvSpPr/>
            <p:nvPr/>
          </p:nvSpPr>
          <p:spPr>
            <a:xfrm>
              <a:off x="2179225" y="2813300"/>
              <a:ext cx="92600" cy="462000"/>
            </a:xfrm>
            <a:custGeom>
              <a:rect b="b" l="l" r="r" t="t"/>
              <a:pathLst>
                <a:path extrusionOk="0" h="18480" w="3704">
                  <a:moveTo>
                    <a:pt x="1" y="0"/>
                  </a:moveTo>
                  <a:cubicBezTo>
                    <a:pt x="1" y="0"/>
                    <a:pt x="101" y="567"/>
                    <a:pt x="167" y="1568"/>
                  </a:cubicBezTo>
                  <a:cubicBezTo>
                    <a:pt x="267" y="2535"/>
                    <a:pt x="368" y="3870"/>
                    <a:pt x="601" y="5304"/>
                  </a:cubicBezTo>
                  <a:cubicBezTo>
                    <a:pt x="734" y="6038"/>
                    <a:pt x="901" y="6805"/>
                    <a:pt x="1068" y="7539"/>
                  </a:cubicBezTo>
                  <a:cubicBezTo>
                    <a:pt x="1235" y="8306"/>
                    <a:pt x="1468" y="9040"/>
                    <a:pt x="1702" y="9740"/>
                  </a:cubicBezTo>
                  <a:cubicBezTo>
                    <a:pt x="1935" y="10474"/>
                    <a:pt x="2102" y="11175"/>
                    <a:pt x="2169" y="11842"/>
                  </a:cubicBezTo>
                  <a:cubicBezTo>
                    <a:pt x="2236" y="12509"/>
                    <a:pt x="2202" y="13143"/>
                    <a:pt x="2236" y="13677"/>
                  </a:cubicBezTo>
                  <a:cubicBezTo>
                    <a:pt x="2302" y="14711"/>
                    <a:pt x="2602" y="15511"/>
                    <a:pt x="2769" y="16178"/>
                  </a:cubicBezTo>
                  <a:cubicBezTo>
                    <a:pt x="3003" y="16812"/>
                    <a:pt x="3170" y="17279"/>
                    <a:pt x="3303" y="17613"/>
                  </a:cubicBezTo>
                  <a:cubicBezTo>
                    <a:pt x="3436" y="17880"/>
                    <a:pt x="3536" y="18080"/>
                    <a:pt x="3603" y="18313"/>
                  </a:cubicBezTo>
                  <a:cubicBezTo>
                    <a:pt x="3670" y="18447"/>
                    <a:pt x="3670" y="18480"/>
                    <a:pt x="3703" y="18480"/>
                  </a:cubicBezTo>
                  <a:cubicBezTo>
                    <a:pt x="3703" y="18480"/>
                    <a:pt x="3703" y="18413"/>
                    <a:pt x="3703" y="18280"/>
                  </a:cubicBezTo>
                  <a:cubicBezTo>
                    <a:pt x="3703" y="18046"/>
                    <a:pt x="3703" y="17813"/>
                    <a:pt x="3703" y="17546"/>
                  </a:cubicBezTo>
                  <a:cubicBezTo>
                    <a:pt x="3703" y="17179"/>
                    <a:pt x="3703" y="16679"/>
                    <a:pt x="3670" y="15978"/>
                  </a:cubicBezTo>
                  <a:cubicBezTo>
                    <a:pt x="3603" y="15344"/>
                    <a:pt x="3536" y="14477"/>
                    <a:pt x="3203" y="13476"/>
                  </a:cubicBezTo>
                  <a:cubicBezTo>
                    <a:pt x="3003" y="12976"/>
                    <a:pt x="2769" y="12409"/>
                    <a:pt x="2569" y="11775"/>
                  </a:cubicBezTo>
                  <a:cubicBezTo>
                    <a:pt x="2369" y="11108"/>
                    <a:pt x="2269" y="10408"/>
                    <a:pt x="2202" y="9674"/>
                  </a:cubicBezTo>
                  <a:cubicBezTo>
                    <a:pt x="2135" y="8906"/>
                    <a:pt x="2069" y="8139"/>
                    <a:pt x="1935" y="7372"/>
                  </a:cubicBezTo>
                  <a:cubicBezTo>
                    <a:pt x="1802" y="6605"/>
                    <a:pt x="1668" y="5838"/>
                    <a:pt x="1502" y="5137"/>
                  </a:cubicBezTo>
                  <a:cubicBezTo>
                    <a:pt x="1168" y="3703"/>
                    <a:pt x="768" y="2435"/>
                    <a:pt x="468" y="1501"/>
                  </a:cubicBezTo>
                  <a:cubicBezTo>
                    <a:pt x="167" y="56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2" name="Google Shape;3642;p29"/>
            <p:cNvSpPr/>
            <p:nvPr/>
          </p:nvSpPr>
          <p:spPr>
            <a:xfrm>
              <a:off x="2198400" y="2804950"/>
              <a:ext cx="261875" cy="392200"/>
            </a:xfrm>
            <a:custGeom>
              <a:rect b="b" l="l" r="r" t="t"/>
              <a:pathLst>
                <a:path extrusionOk="0" h="15688" w="10475">
                  <a:moveTo>
                    <a:pt x="1" y="0"/>
                  </a:moveTo>
                  <a:cubicBezTo>
                    <a:pt x="1" y="1"/>
                    <a:pt x="301" y="534"/>
                    <a:pt x="735" y="1402"/>
                  </a:cubicBezTo>
                  <a:cubicBezTo>
                    <a:pt x="1202" y="2269"/>
                    <a:pt x="1802" y="3470"/>
                    <a:pt x="2569" y="4704"/>
                  </a:cubicBezTo>
                  <a:cubicBezTo>
                    <a:pt x="2970" y="5338"/>
                    <a:pt x="3403" y="5971"/>
                    <a:pt x="3837" y="6605"/>
                  </a:cubicBezTo>
                  <a:cubicBezTo>
                    <a:pt x="4304" y="7239"/>
                    <a:pt x="4804" y="7806"/>
                    <a:pt x="5305" y="8373"/>
                  </a:cubicBezTo>
                  <a:cubicBezTo>
                    <a:pt x="5772" y="8974"/>
                    <a:pt x="6205" y="9541"/>
                    <a:pt x="6505" y="10141"/>
                  </a:cubicBezTo>
                  <a:cubicBezTo>
                    <a:pt x="6839" y="10742"/>
                    <a:pt x="7073" y="11309"/>
                    <a:pt x="7306" y="11809"/>
                  </a:cubicBezTo>
                  <a:cubicBezTo>
                    <a:pt x="7773" y="12743"/>
                    <a:pt x="8307" y="13377"/>
                    <a:pt x="8740" y="13910"/>
                  </a:cubicBezTo>
                  <a:cubicBezTo>
                    <a:pt x="9174" y="14411"/>
                    <a:pt x="9541" y="14778"/>
                    <a:pt x="9808" y="15045"/>
                  </a:cubicBezTo>
                  <a:cubicBezTo>
                    <a:pt x="10008" y="15211"/>
                    <a:pt x="10175" y="15378"/>
                    <a:pt x="10342" y="15545"/>
                  </a:cubicBezTo>
                  <a:cubicBezTo>
                    <a:pt x="10424" y="15627"/>
                    <a:pt x="10461" y="15687"/>
                    <a:pt x="10472" y="15687"/>
                  </a:cubicBezTo>
                  <a:cubicBezTo>
                    <a:pt x="10474" y="15687"/>
                    <a:pt x="10475" y="15684"/>
                    <a:pt x="10475" y="15678"/>
                  </a:cubicBezTo>
                  <a:cubicBezTo>
                    <a:pt x="10475" y="15678"/>
                    <a:pt x="10475" y="15645"/>
                    <a:pt x="10408" y="15512"/>
                  </a:cubicBezTo>
                  <a:cubicBezTo>
                    <a:pt x="10308" y="15278"/>
                    <a:pt x="10241" y="15078"/>
                    <a:pt x="10141" y="14811"/>
                  </a:cubicBezTo>
                  <a:cubicBezTo>
                    <a:pt x="9975" y="14478"/>
                    <a:pt x="9774" y="14011"/>
                    <a:pt x="9474" y="13410"/>
                  </a:cubicBezTo>
                  <a:cubicBezTo>
                    <a:pt x="9174" y="12810"/>
                    <a:pt x="8807" y="12076"/>
                    <a:pt x="8107" y="11275"/>
                  </a:cubicBezTo>
                  <a:cubicBezTo>
                    <a:pt x="7740" y="10875"/>
                    <a:pt x="7273" y="10441"/>
                    <a:pt x="6872" y="9908"/>
                  </a:cubicBezTo>
                  <a:cubicBezTo>
                    <a:pt x="6439" y="9374"/>
                    <a:pt x="6072" y="8773"/>
                    <a:pt x="5705" y="8106"/>
                  </a:cubicBezTo>
                  <a:cubicBezTo>
                    <a:pt x="5371" y="7439"/>
                    <a:pt x="5038" y="6739"/>
                    <a:pt x="4604" y="6105"/>
                  </a:cubicBezTo>
                  <a:cubicBezTo>
                    <a:pt x="4204" y="5438"/>
                    <a:pt x="3770" y="4804"/>
                    <a:pt x="3370" y="4204"/>
                  </a:cubicBezTo>
                  <a:cubicBezTo>
                    <a:pt x="2503" y="3003"/>
                    <a:pt x="1602" y="2002"/>
                    <a:pt x="1002" y="1235"/>
                  </a:cubicBezTo>
                  <a:cubicBezTo>
                    <a:pt x="368" y="5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3" name="Google Shape;3643;p29"/>
            <p:cNvSpPr/>
            <p:nvPr/>
          </p:nvSpPr>
          <p:spPr>
            <a:xfrm>
              <a:off x="2212575" y="27907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468" y="367"/>
                    <a:pt x="1235" y="1001"/>
                  </a:cubicBezTo>
                  <a:cubicBezTo>
                    <a:pt x="1969" y="1635"/>
                    <a:pt x="3003" y="2502"/>
                    <a:pt x="4204" y="3370"/>
                  </a:cubicBezTo>
                  <a:cubicBezTo>
                    <a:pt x="4771" y="3803"/>
                    <a:pt x="5438" y="4203"/>
                    <a:pt x="6072" y="4604"/>
                  </a:cubicBezTo>
                  <a:cubicBezTo>
                    <a:pt x="6739" y="5037"/>
                    <a:pt x="7440" y="5371"/>
                    <a:pt x="8107" y="5705"/>
                  </a:cubicBezTo>
                  <a:cubicBezTo>
                    <a:pt x="8774" y="6071"/>
                    <a:pt x="9374" y="6438"/>
                    <a:pt x="9908" y="6872"/>
                  </a:cubicBezTo>
                  <a:cubicBezTo>
                    <a:pt x="10408" y="7306"/>
                    <a:pt x="10842" y="7739"/>
                    <a:pt x="11242" y="8106"/>
                  </a:cubicBezTo>
                  <a:cubicBezTo>
                    <a:pt x="12043" y="8807"/>
                    <a:pt x="12810" y="9174"/>
                    <a:pt x="13410" y="9507"/>
                  </a:cubicBezTo>
                  <a:cubicBezTo>
                    <a:pt x="14011" y="9807"/>
                    <a:pt x="14445" y="10008"/>
                    <a:pt x="14811" y="10141"/>
                  </a:cubicBezTo>
                  <a:cubicBezTo>
                    <a:pt x="15045" y="10241"/>
                    <a:pt x="15278" y="10341"/>
                    <a:pt x="15512" y="10408"/>
                  </a:cubicBezTo>
                  <a:cubicBezTo>
                    <a:pt x="15645" y="10475"/>
                    <a:pt x="15679" y="10475"/>
                    <a:pt x="15679" y="10475"/>
                  </a:cubicBezTo>
                  <a:cubicBezTo>
                    <a:pt x="15679" y="10475"/>
                    <a:pt x="15645" y="10441"/>
                    <a:pt x="15545" y="10341"/>
                  </a:cubicBezTo>
                  <a:cubicBezTo>
                    <a:pt x="15379" y="10174"/>
                    <a:pt x="15212" y="10008"/>
                    <a:pt x="15012" y="9807"/>
                  </a:cubicBezTo>
                  <a:cubicBezTo>
                    <a:pt x="14778" y="9541"/>
                    <a:pt x="14411" y="9174"/>
                    <a:pt x="13911" y="8740"/>
                  </a:cubicBezTo>
                  <a:cubicBezTo>
                    <a:pt x="13377" y="8340"/>
                    <a:pt x="12743" y="7773"/>
                    <a:pt x="11776" y="7306"/>
                  </a:cubicBezTo>
                  <a:cubicBezTo>
                    <a:pt x="11309" y="7072"/>
                    <a:pt x="10742" y="6839"/>
                    <a:pt x="10141" y="6538"/>
                  </a:cubicBezTo>
                  <a:cubicBezTo>
                    <a:pt x="9541" y="6205"/>
                    <a:pt x="8974" y="5771"/>
                    <a:pt x="8374" y="5304"/>
                  </a:cubicBezTo>
                  <a:cubicBezTo>
                    <a:pt x="7806" y="4804"/>
                    <a:pt x="7206" y="4304"/>
                    <a:pt x="6572" y="3870"/>
                  </a:cubicBezTo>
                  <a:cubicBezTo>
                    <a:pt x="5972" y="3403"/>
                    <a:pt x="5338" y="2969"/>
                    <a:pt x="4704" y="2602"/>
                  </a:cubicBezTo>
                  <a:cubicBezTo>
                    <a:pt x="3470" y="1802"/>
                    <a:pt x="2236" y="1201"/>
                    <a:pt x="1402" y="768"/>
                  </a:cubicBezTo>
                  <a:cubicBezTo>
                    <a:pt x="535" y="3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4" name="Google Shape;3644;p29"/>
            <p:cNvSpPr/>
            <p:nvPr/>
          </p:nvSpPr>
          <p:spPr>
            <a:xfrm>
              <a:off x="2220100" y="2772425"/>
              <a:ext cx="462850" cy="92100"/>
            </a:xfrm>
            <a:custGeom>
              <a:rect b="b" l="l" r="r" t="t"/>
              <a:pathLst>
                <a:path extrusionOk="0" h="3684" w="18514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601" y="134"/>
                    <a:pt x="1535" y="434"/>
                  </a:cubicBezTo>
                  <a:cubicBezTo>
                    <a:pt x="2469" y="734"/>
                    <a:pt x="3736" y="1168"/>
                    <a:pt x="5170" y="1502"/>
                  </a:cubicBezTo>
                  <a:cubicBezTo>
                    <a:pt x="5871" y="1668"/>
                    <a:pt x="6638" y="1802"/>
                    <a:pt x="7405" y="1935"/>
                  </a:cubicBezTo>
                  <a:cubicBezTo>
                    <a:pt x="8139" y="2069"/>
                    <a:pt x="8940" y="2102"/>
                    <a:pt x="9674" y="2169"/>
                  </a:cubicBezTo>
                  <a:cubicBezTo>
                    <a:pt x="10441" y="2236"/>
                    <a:pt x="11141" y="2369"/>
                    <a:pt x="11775" y="2536"/>
                  </a:cubicBezTo>
                  <a:cubicBezTo>
                    <a:pt x="12442" y="2736"/>
                    <a:pt x="13009" y="3003"/>
                    <a:pt x="13510" y="3170"/>
                  </a:cubicBezTo>
                  <a:cubicBezTo>
                    <a:pt x="14510" y="3503"/>
                    <a:pt x="15344" y="3570"/>
                    <a:pt x="16012" y="3637"/>
                  </a:cubicBezTo>
                  <a:cubicBezTo>
                    <a:pt x="16483" y="3660"/>
                    <a:pt x="16872" y="3684"/>
                    <a:pt x="17188" y="3684"/>
                  </a:cubicBezTo>
                  <a:cubicBezTo>
                    <a:pt x="17320" y="3684"/>
                    <a:pt x="17438" y="3680"/>
                    <a:pt x="17546" y="3670"/>
                  </a:cubicBezTo>
                  <a:lnTo>
                    <a:pt x="18513" y="3670"/>
                  </a:lnTo>
                  <a:cubicBezTo>
                    <a:pt x="18513" y="3670"/>
                    <a:pt x="18447" y="3637"/>
                    <a:pt x="18313" y="3603"/>
                  </a:cubicBezTo>
                  <a:cubicBezTo>
                    <a:pt x="18113" y="3503"/>
                    <a:pt x="17880" y="3403"/>
                    <a:pt x="17646" y="3303"/>
                  </a:cubicBezTo>
                  <a:cubicBezTo>
                    <a:pt x="17312" y="3136"/>
                    <a:pt x="16845" y="2969"/>
                    <a:pt x="16178" y="2769"/>
                  </a:cubicBezTo>
                  <a:cubicBezTo>
                    <a:pt x="15545" y="2569"/>
                    <a:pt x="14744" y="2302"/>
                    <a:pt x="13677" y="2236"/>
                  </a:cubicBezTo>
                  <a:cubicBezTo>
                    <a:pt x="13176" y="2202"/>
                    <a:pt x="12542" y="2202"/>
                    <a:pt x="11875" y="2135"/>
                  </a:cubicBezTo>
                  <a:cubicBezTo>
                    <a:pt x="11208" y="2069"/>
                    <a:pt x="10508" y="1902"/>
                    <a:pt x="9774" y="1668"/>
                  </a:cubicBezTo>
                  <a:cubicBezTo>
                    <a:pt x="9073" y="1468"/>
                    <a:pt x="8339" y="1201"/>
                    <a:pt x="7572" y="1035"/>
                  </a:cubicBezTo>
                  <a:cubicBezTo>
                    <a:pt x="6805" y="868"/>
                    <a:pt x="6071" y="701"/>
                    <a:pt x="5337" y="568"/>
                  </a:cubicBezTo>
                  <a:cubicBezTo>
                    <a:pt x="3903" y="334"/>
                    <a:pt x="2535" y="234"/>
                    <a:pt x="1568" y="167"/>
                  </a:cubicBezTo>
                  <a:cubicBezTo>
                    <a:pt x="601" y="67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5" name="Google Shape;3645;p29"/>
            <p:cNvSpPr/>
            <p:nvPr/>
          </p:nvSpPr>
          <p:spPr>
            <a:xfrm>
              <a:off x="2220100" y="2659850"/>
              <a:ext cx="462850" cy="91750"/>
            </a:xfrm>
            <a:custGeom>
              <a:rect b="b" l="l" r="r" t="t"/>
              <a:pathLst>
                <a:path extrusionOk="0" h="3670" w="18514">
                  <a:moveTo>
                    <a:pt x="17546" y="0"/>
                  </a:moveTo>
                  <a:cubicBezTo>
                    <a:pt x="17179" y="0"/>
                    <a:pt x="16679" y="0"/>
                    <a:pt x="16012" y="34"/>
                  </a:cubicBezTo>
                  <a:cubicBezTo>
                    <a:pt x="15344" y="100"/>
                    <a:pt x="14510" y="167"/>
                    <a:pt x="13510" y="501"/>
                  </a:cubicBezTo>
                  <a:cubicBezTo>
                    <a:pt x="13009" y="667"/>
                    <a:pt x="12442" y="934"/>
                    <a:pt x="11775" y="1134"/>
                  </a:cubicBezTo>
                  <a:cubicBezTo>
                    <a:pt x="11141" y="1301"/>
                    <a:pt x="10441" y="1435"/>
                    <a:pt x="9674" y="1501"/>
                  </a:cubicBezTo>
                  <a:cubicBezTo>
                    <a:pt x="8940" y="1568"/>
                    <a:pt x="8139" y="1601"/>
                    <a:pt x="7405" y="1768"/>
                  </a:cubicBezTo>
                  <a:cubicBezTo>
                    <a:pt x="6638" y="1902"/>
                    <a:pt x="5871" y="2035"/>
                    <a:pt x="5170" y="2169"/>
                  </a:cubicBezTo>
                  <a:cubicBezTo>
                    <a:pt x="3736" y="2535"/>
                    <a:pt x="2469" y="2936"/>
                    <a:pt x="1535" y="3236"/>
                  </a:cubicBezTo>
                  <a:cubicBezTo>
                    <a:pt x="601" y="3536"/>
                    <a:pt x="0" y="3670"/>
                    <a:pt x="0" y="3670"/>
                  </a:cubicBezTo>
                  <a:cubicBezTo>
                    <a:pt x="0" y="3670"/>
                    <a:pt x="601" y="3603"/>
                    <a:pt x="1568" y="3536"/>
                  </a:cubicBezTo>
                  <a:cubicBezTo>
                    <a:pt x="2535" y="3436"/>
                    <a:pt x="3903" y="3336"/>
                    <a:pt x="5337" y="3103"/>
                  </a:cubicBezTo>
                  <a:cubicBezTo>
                    <a:pt x="6071" y="2969"/>
                    <a:pt x="6805" y="2802"/>
                    <a:pt x="7572" y="2636"/>
                  </a:cubicBezTo>
                  <a:cubicBezTo>
                    <a:pt x="8339" y="2469"/>
                    <a:pt x="9073" y="2235"/>
                    <a:pt x="9774" y="2002"/>
                  </a:cubicBezTo>
                  <a:cubicBezTo>
                    <a:pt x="10508" y="1768"/>
                    <a:pt x="11208" y="1601"/>
                    <a:pt x="11875" y="1535"/>
                  </a:cubicBezTo>
                  <a:cubicBezTo>
                    <a:pt x="12542" y="1468"/>
                    <a:pt x="13176" y="1501"/>
                    <a:pt x="13677" y="1435"/>
                  </a:cubicBezTo>
                  <a:cubicBezTo>
                    <a:pt x="14744" y="1368"/>
                    <a:pt x="15545" y="1101"/>
                    <a:pt x="16178" y="934"/>
                  </a:cubicBezTo>
                  <a:cubicBezTo>
                    <a:pt x="16845" y="701"/>
                    <a:pt x="17312" y="534"/>
                    <a:pt x="17646" y="367"/>
                  </a:cubicBezTo>
                  <a:cubicBezTo>
                    <a:pt x="17880" y="267"/>
                    <a:pt x="18113" y="167"/>
                    <a:pt x="18313" y="100"/>
                  </a:cubicBezTo>
                  <a:cubicBezTo>
                    <a:pt x="18447" y="34"/>
                    <a:pt x="18513" y="0"/>
                    <a:pt x="185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6" name="Google Shape;3646;p29"/>
            <p:cNvSpPr/>
            <p:nvPr/>
          </p:nvSpPr>
          <p:spPr>
            <a:xfrm>
              <a:off x="2212575" y="24713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5679" y="1"/>
                  </a:moveTo>
                  <a:cubicBezTo>
                    <a:pt x="15679" y="1"/>
                    <a:pt x="15645" y="1"/>
                    <a:pt x="15512" y="67"/>
                  </a:cubicBezTo>
                  <a:cubicBezTo>
                    <a:pt x="15278" y="167"/>
                    <a:pt x="15045" y="234"/>
                    <a:pt x="14811" y="334"/>
                  </a:cubicBezTo>
                  <a:cubicBezTo>
                    <a:pt x="14445" y="501"/>
                    <a:pt x="14011" y="668"/>
                    <a:pt x="13410" y="1001"/>
                  </a:cubicBezTo>
                  <a:cubicBezTo>
                    <a:pt x="12810" y="1302"/>
                    <a:pt x="12043" y="1668"/>
                    <a:pt x="11242" y="2369"/>
                  </a:cubicBezTo>
                  <a:cubicBezTo>
                    <a:pt x="10842" y="2736"/>
                    <a:pt x="10408" y="3170"/>
                    <a:pt x="9908" y="3603"/>
                  </a:cubicBezTo>
                  <a:cubicBezTo>
                    <a:pt x="9374" y="4037"/>
                    <a:pt x="8774" y="4404"/>
                    <a:pt x="8107" y="4771"/>
                  </a:cubicBezTo>
                  <a:cubicBezTo>
                    <a:pt x="7440" y="5104"/>
                    <a:pt x="6739" y="5438"/>
                    <a:pt x="6072" y="5871"/>
                  </a:cubicBezTo>
                  <a:cubicBezTo>
                    <a:pt x="5438" y="6272"/>
                    <a:pt x="4771" y="6705"/>
                    <a:pt x="4204" y="7106"/>
                  </a:cubicBezTo>
                  <a:cubicBezTo>
                    <a:pt x="3003" y="7973"/>
                    <a:pt x="1969" y="8874"/>
                    <a:pt x="1235" y="9474"/>
                  </a:cubicBezTo>
                  <a:cubicBezTo>
                    <a:pt x="468" y="10108"/>
                    <a:pt x="1" y="10475"/>
                    <a:pt x="1" y="10475"/>
                  </a:cubicBezTo>
                  <a:cubicBezTo>
                    <a:pt x="1" y="10475"/>
                    <a:pt x="535" y="10175"/>
                    <a:pt x="1402" y="9741"/>
                  </a:cubicBezTo>
                  <a:cubicBezTo>
                    <a:pt x="2236" y="9274"/>
                    <a:pt x="3470" y="8673"/>
                    <a:pt x="4704" y="7906"/>
                  </a:cubicBezTo>
                  <a:cubicBezTo>
                    <a:pt x="5338" y="7506"/>
                    <a:pt x="5972" y="7072"/>
                    <a:pt x="6572" y="6605"/>
                  </a:cubicBezTo>
                  <a:cubicBezTo>
                    <a:pt x="7206" y="6172"/>
                    <a:pt x="7806" y="5671"/>
                    <a:pt x="8374" y="5171"/>
                  </a:cubicBezTo>
                  <a:cubicBezTo>
                    <a:pt x="8974" y="4704"/>
                    <a:pt x="9541" y="4270"/>
                    <a:pt x="10141" y="3970"/>
                  </a:cubicBezTo>
                  <a:cubicBezTo>
                    <a:pt x="10742" y="3637"/>
                    <a:pt x="11309" y="3403"/>
                    <a:pt x="11776" y="3170"/>
                  </a:cubicBezTo>
                  <a:cubicBezTo>
                    <a:pt x="12743" y="2703"/>
                    <a:pt x="13377" y="2169"/>
                    <a:pt x="13911" y="1735"/>
                  </a:cubicBezTo>
                  <a:cubicBezTo>
                    <a:pt x="14411" y="1302"/>
                    <a:pt x="14778" y="935"/>
                    <a:pt x="15012" y="668"/>
                  </a:cubicBezTo>
                  <a:cubicBezTo>
                    <a:pt x="15212" y="468"/>
                    <a:pt x="15379" y="301"/>
                    <a:pt x="15545" y="134"/>
                  </a:cubicBezTo>
                  <a:cubicBezTo>
                    <a:pt x="15645" y="34"/>
                    <a:pt x="15679" y="1"/>
                    <a:pt x="15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7" name="Google Shape;3647;p29"/>
            <p:cNvSpPr/>
            <p:nvPr/>
          </p:nvSpPr>
          <p:spPr>
            <a:xfrm>
              <a:off x="2198400" y="2327100"/>
              <a:ext cx="261875" cy="391975"/>
            </a:xfrm>
            <a:custGeom>
              <a:rect b="b" l="l" r="r" t="t"/>
              <a:pathLst>
                <a:path extrusionOk="0" h="15679" w="10475">
                  <a:moveTo>
                    <a:pt x="10475" y="1"/>
                  </a:moveTo>
                  <a:cubicBezTo>
                    <a:pt x="10475" y="1"/>
                    <a:pt x="10442" y="34"/>
                    <a:pt x="10342" y="134"/>
                  </a:cubicBezTo>
                  <a:cubicBezTo>
                    <a:pt x="10175" y="301"/>
                    <a:pt x="10008" y="468"/>
                    <a:pt x="9808" y="668"/>
                  </a:cubicBezTo>
                  <a:cubicBezTo>
                    <a:pt x="9541" y="901"/>
                    <a:pt x="9174" y="1268"/>
                    <a:pt x="8740" y="1769"/>
                  </a:cubicBezTo>
                  <a:cubicBezTo>
                    <a:pt x="8307" y="2302"/>
                    <a:pt x="7773" y="2936"/>
                    <a:pt x="7306" y="3904"/>
                  </a:cubicBezTo>
                  <a:cubicBezTo>
                    <a:pt x="7073" y="4371"/>
                    <a:pt x="6839" y="4938"/>
                    <a:pt x="6505" y="5538"/>
                  </a:cubicBezTo>
                  <a:cubicBezTo>
                    <a:pt x="6205" y="6139"/>
                    <a:pt x="5772" y="6706"/>
                    <a:pt x="5305" y="7306"/>
                  </a:cubicBezTo>
                  <a:cubicBezTo>
                    <a:pt x="4804" y="7873"/>
                    <a:pt x="4304" y="8440"/>
                    <a:pt x="3837" y="9074"/>
                  </a:cubicBezTo>
                  <a:cubicBezTo>
                    <a:pt x="3403" y="9708"/>
                    <a:pt x="2970" y="10342"/>
                    <a:pt x="2569" y="10975"/>
                  </a:cubicBezTo>
                  <a:cubicBezTo>
                    <a:pt x="1802" y="12210"/>
                    <a:pt x="1202" y="13410"/>
                    <a:pt x="735" y="14278"/>
                  </a:cubicBezTo>
                  <a:cubicBezTo>
                    <a:pt x="301" y="15145"/>
                    <a:pt x="1" y="15679"/>
                    <a:pt x="1" y="15679"/>
                  </a:cubicBezTo>
                  <a:cubicBezTo>
                    <a:pt x="1" y="15679"/>
                    <a:pt x="368" y="15212"/>
                    <a:pt x="1002" y="14444"/>
                  </a:cubicBezTo>
                  <a:cubicBezTo>
                    <a:pt x="1602" y="13711"/>
                    <a:pt x="2503" y="12677"/>
                    <a:pt x="3370" y="11476"/>
                  </a:cubicBezTo>
                  <a:cubicBezTo>
                    <a:pt x="3770" y="10875"/>
                    <a:pt x="4204" y="10241"/>
                    <a:pt x="4604" y="9608"/>
                  </a:cubicBezTo>
                  <a:cubicBezTo>
                    <a:pt x="5038" y="8941"/>
                    <a:pt x="5371" y="8240"/>
                    <a:pt x="5705" y="7573"/>
                  </a:cubicBezTo>
                  <a:cubicBezTo>
                    <a:pt x="6072" y="6906"/>
                    <a:pt x="6439" y="6305"/>
                    <a:pt x="6872" y="5772"/>
                  </a:cubicBezTo>
                  <a:cubicBezTo>
                    <a:pt x="7273" y="5238"/>
                    <a:pt x="7740" y="4838"/>
                    <a:pt x="8107" y="4437"/>
                  </a:cubicBezTo>
                  <a:cubicBezTo>
                    <a:pt x="8807" y="3637"/>
                    <a:pt x="9174" y="2870"/>
                    <a:pt x="9474" y="2269"/>
                  </a:cubicBezTo>
                  <a:cubicBezTo>
                    <a:pt x="9808" y="1669"/>
                    <a:pt x="9975" y="1202"/>
                    <a:pt x="10141" y="868"/>
                  </a:cubicBezTo>
                  <a:cubicBezTo>
                    <a:pt x="10241" y="601"/>
                    <a:pt x="10308" y="401"/>
                    <a:pt x="10408" y="168"/>
                  </a:cubicBezTo>
                  <a:cubicBezTo>
                    <a:pt x="10475" y="34"/>
                    <a:pt x="10475" y="1"/>
                    <a:pt x="10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8" name="Google Shape;3648;p29"/>
            <p:cNvSpPr/>
            <p:nvPr/>
          </p:nvSpPr>
          <p:spPr>
            <a:xfrm>
              <a:off x="2179225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0"/>
                  </a:moveTo>
                  <a:cubicBezTo>
                    <a:pt x="3703" y="0"/>
                    <a:pt x="3670" y="34"/>
                    <a:pt x="3603" y="167"/>
                  </a:cubicBezTo>
                  <a:cubicBezTo>
                    <a:pt x="3536" y="401"/>
                    <a:pt x="3436" y="601"/>
                    <a:pt x="3303" y="868"/>
                  </a:cubicBezTo>
                  <a:cubicBezTo>
                    <a:pt x="3170" y="1201"/>
                    <a:pt x="3003" y="1668"/>
                    <a:pt x="2769" y="2302"/>
                  </a:cubicBezTo>
                  <a:cubicBezTo>
                    <a:pt x="2602" y="2969"/>
                    <a:pt x="2302" y="3770"/>
                    <a:pt x="2236" y="4837"/>
                  </a:cubicBezTo>
                  <a:cubicBezTo>
                    <a:pt x="2202" y="5337"/>
                    <a:pt x="2236" y="5971"/>
                    <a:pt x="2169" y="6638"/>
                  </a:cubicBezTo>
                  <a:cubicBezTo>
                    <a:pt x="2102" y="7305"/>
                    <a:pt x="1935" y="8006"/>
                    <a:pt x="1702" y="8740"/>
                  </a:cubicBezTo>
                  <a:cubicBezTo>
                    <a:pt x="1468" y="9440"/>
                    <a:pt x="1235" y="10174"/>
                    <a:pt x="1068" y="10941"/>
                  </a:cubicBezTo>
                  <a:cubicBezTo>
                    <a:pt x="901" y="11709"/>
                    <a:pt x="734" y="12442"/>
                    <a:pt x="601" y="13176"/>
                  </a:cubicBezTo>
                  <a:cubicBezTo>
                    <a:pt x="368" y="14611"/>
                    <a:pt x="267" y="15945"/>
                    <a:pt x="167" y="16946"/>
                  </a:cubicBezTo>
                  <a:cubicBezTo>
                    <a:pt x="101" y="17913"/>
                    <a:pt x="1" y="18513"/>
                    <a:pt x="1" y="18513"/>
                  </a:cubicBezTo>
                  <a:cubicBezTo>
                    <a:pt x="1" y="18513"/>
                    <a:pt x="167" y="17913"/>
                    <a:pt x="468" y="16979"/>
                  </a:cubicBezTo>
                  <a:cubicBezTo>
                    <a:pt x="768" y="16045"/>
                    <a:pt x="1168" y="14777"/>
                    <a:pt x="1502" y="13343"/>
                  </a:cubicBezTo>
                  <a:cubicBezTo>
                    <a:pt x="1668" y="12643"/>
                    <a:pt x="1802" y="11875"/>
                    <a:pt x="1935" y="11108"/>
                  </a:cubicBezTo>
                  <a:cubicBezTo>
                    <a:pt x="2069" y="10341"/>
                    <a:pt x="2135" y="9574"/>
                    <a:pt x="2202" y="8840"/>
                  </a:cubicBezTo>
                  <a:cubicBezTo>
                    <a:pt x="2269" y="8073"/>
                    <a:pt x="2369" y="7372"/>
                    <a:pt x="2569" y="6738"/>
                  </a:cubicBezTo>
                  <a:cubicBezTo>
                    <a:pt x="2769" y="6071"/>
                    <a:pt x="3003" y="5504"/>
                    <a:pt x="3203" y="5004"/>
                  </a:cubicBezTo>
                  <a:cubicBezTo>
                    <a:pt x="3536" y="4003"/>
                    <a:pt x="3603" y="3169"/>
                    <a:pt x="3670" y="2502"/>
                  </a:cubicBezTo>
                  <a:cubicBezTo>
                    <a:pt x="3703" y="1835"/>
                    <a:pt x="3703" y="1335"/>
                    <a:pt x="3703" y="934"/>
                  </a:cubicBezTo>
                  <a:cubicBezTo>
                    <a:pt x="3703" y="667"/>
                    <a:pt x="3703" y="434"/>
                    <a:pt x="3703" y="200"/>
                  </a:cubicBezTo>
                  <a:cubicBezTo>
                    <a:pt x="3703" y="67"/>
                    <a:pt x="3703" y="0"/>
                    <a:pt x="3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9" name="Google Shape;3649;p29"/>
            <p:cNvSpPr/>
            <p:nvPr/>
          </p:nvSpPr>
          <p:spPr>
            <a:xfrm>
              <a:off x="2066650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4" y="0"/>
                  </a:moveTo>
                  <a:cubicBezTo>
                    <a:pt x="34" y="0"/>
                    <a:pt x="34" y="67"/>
                    <a:pt x="34" y="200"/>
                  </a:cubicBezTo>
                  <a:cubicBezTo>
                    <a:pt x="34" y="434"/>
                    <a:pt x="34" y="667"/>
                    <a:pt x="0" y="934"/>
                  </a:cubicBezTo>
                  <a:cubicBezTo>
                    <a:pt x="0" y="1335"/>
                    <a:pt x="0" y="1835"/>
                    <a:pt x="67" y="2502"/>
                  </a:cubicBezTo>
                  <a:cubicBezTo>
                    <a:pt x="134" y="3169"/>
                    <a:pt x="201" y="4003"/>
                    <a:pt x="534" y="5004"/>
                  </a:cubicBezTo>
                  <a:cubicBezTo>
                    <a:pt x="701" y="5504"/>
                    <a:pt x="968" y="6071"/>
                    <a:pt x="1168" y="6738"/>
                  </a:cubicBezTo>
                  <a:cubicBezTo>
                    <a:pt x="1335" y="7372"/>
                    <a:pt x="1468" y="8073"/>
                    <a:pt x="1535" y="8840"/>
                  </a:cubicBezTo>
                  <a:cubicBezTo>
                    <a:pt x="1602" y="9574"/>
                    <a:pt x="1635" y="10341"/>
                    <a:pt x="1768" y="11108"/>
                  </a:cubicBezTo>
                  <a:cubicBezTo>
                    <a:pt x="1902" y="11875"/>
                    <a:pt x="2035" y="12643"/>
                    <a:pt x="2202" y="13343"/>
                  </a:cubicBezTo>
                  <a:cubicBezTo>
                    <a:pt x="2536" y="14777"/>
                    <a:pt x="2969" y="16045"/>
                    <a:pt x="3269" y="16979"/>
                  </a:cubicBezTo>
                  <a:cubicBezTo>
                    <a:pt x="3570" y="17913"/>
                    <a:pt x="3703" y="18513"/>
                    <a:pt x="3703" y="18513"/>
                  </a:cubicBezTo>
                  <a:cubicBezTo>
                    <a:pt x="3703" y="18513"/>
                    <a:pt x="3636" y="17913"/>
                    <a:pt x="3536" y="16946"/>
                  </a:cubicBezTo>
                  <a:cubicBezTo>
                    <a:pt x="3470" y="15945"/>
                    <a:pt x="3369" y="14611"/>
                    <a:pt x="3136" y="13176"/>
                  </a:cubicBezTo>
                  <a:cubicBezTo>
                    <a:pt x="3003" y="12442"/>
                    <a:pt x="2836" y="11709"/>
                    <a:pt x="2669" y="10941"/>
                  </a:cubicBezTo>
                  <a:cubicBezTo>
                    <a:pt x="2502" y="10174"/>
                    <a:pt x="2235" y="9440"/>
                    <a:pt x="2035" y="8740"/>
                  </a:cubicBezTo>
                  <a:cubicBezTo>
                    <a:pt x="1802" y="8006"/>
                    <a:pt x="1635" y="7305"/>
                    <a:pt x="1568" y="6638"/>
                  </a:cubicBezTo>
                  <a:cubicBezTo>
                    <a:pt x="1501" y="5971"/>
                    <a:pt x="1501" y="5337"/>
                    <a:pt x="1468" y="4804"/>
                  </a:cubicBezTo>
                  <a:cubicBezTo>
                    <a:pt x="1401" y="3770"/>
                    <a:pt x="1135" y="2969"/>
                    <a:pt x="934" y="2302"/>
                  </a:cubicBezTo>
                  <a:cubicBezTo>
                    <a:pt x="734" y="1668"/>
                    <a:pt x="567" y="1201"/>
                    <a:pt x="401" y="868"/>
                  </a:cubicBezTo>
                  <a:cubicBezTo>
                    <a:pt x="301" y="601"/>
                    <a:pt x="201" y="401"/>
                    <a:pt x="100" y="167"/>
                  </a:cubicBezTo>
                  <a:cubicBezTo>
                    <a:pt x="67" y="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0" name="Google Shape;3650;p29"/>
            <p:cNvSpPr/>
            <p:nvPr/>
          </p:nvSpPr>
          <p:spPr>
            <a:xfrm>
              <a:off x="1878175" y="232710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34" y="1"/>
                  </a:moveTo>
                  <a:cubicBezTo>
                    <a:pt x="1" y="1"/>
                    <a:pt x="34" y="34"/>
                    <a:pt x="101" y="168"/>
                  </a:cubicBezTo>
                  <a:cubicBezTo>
                    <a:pt x="167" y="401"/>
                    <a:pt x="268" y="601"/>
                    <a:pt x="368" y="868"/>
                  </a:cubicBezTo>
                  <a:cubicBezTo>
                    <a:pt x="501" y="1202"/>
                    <a:pt x="701" y="1669"/>
                    <a:pt x="1001" y="2269"/>
                  </a:cubicBezTo>
                  <a:cubicBezTo>
                    <a:pt x="1335" y="2870"/>
                    <a:pt x="1702" y="3637"/>
                    <a:pt x="2402" y="4437"/>
                  </a:cubicBezTo>
                  <a:cubicBezTo>
                    <a:pt x="2769" y="4838"/>
                    <a:pt x="3203" y="5238"/>
                    <a:pt x="3637" y="5772"/>
                  </a:cubicBezTo>
                  <a:cubicBezTo>
                    <a:pt x="4037" y="6305"/>
                    <a:pt x="4437" y="6906"/>
                    <a:pt x="4771" y="7573"/>
                  </a:cubicBezTo>
                  <a:cubicBezTo>
                    <a:pt x="5138" y="8240"/>
                    <a:pt x="5471" y="8941"/>
                    <a:pt x="5905" y="9608"/>
                  </a:cubicBezTo>
                  <a:cubicBezTo>
                    <a:pt x="6305" y="10241"/>
                    <a:pt x="6705" y="10875"/>
                    <a:pt x="7139" y="11476"/>
                  </a:cubicBezTo>
                  <a:cubicBezTo>
                    <a:pt x="8006" y="12677"/>
                    <a:pt x="8874" y="13711"/>
                    <a:pt x="9507" y="14444"/>
                  </a:cubicBezTo>
                  <a:cubicBezTo>
                    <a:pt x="10141" y="15212"/>
                    <a:pt x="10508" y="15679"/>
                    <a:pt x="10508" y="15679"/>
                  </a:cubicBezTo>
                  <a:cubicBezTo>
                    <a:pt x="10508" y="15679"/>
                    <a:pt x="10208" y="15145"/>
                    <a:pt x="9741" y="14278"/>
                  </a:cubicBezTo>
                  <a:cubicBezTo>
                    <a:pt x="9307" y="13410"/>
                    <a:pt x="8674" y="12210"/>
                    <a:pt x="7906" y="10975"/>
                  </a:cubicBezTo>
                  <a:cubicBezTo>
                    <a:pt x="7539" y="10342"/>
                    <a:pt x="7072" y="9708"/>
                    <a:pt x="6639" y="9074"/>
                  </a:cubicBezTo>
                  <a:cubicBezTo>
                    <a:pt x="6205" y="8440"/>
                    <a:pt x="5671" y="7873"/>
                    <a:pt x="5204" y="7306"/>
                  </a:cubicBezTo>
                  <a:cubicBezTo>
                    <a:pt x="4737" y="6706"/>
                    <a:pt x="4304" y="6139"/>
                    <a:pt x="3970" y="5538"/>
                  </a:cubicBezTo>
                  <a:cubicBezTo>
                    <a:pt x="3670" y="4938"/>
                    <a:pt x="3436" y="4371"/>
                    <a:pt x="3203" y="3904"/>
                  </a:cubicBezTo>
                  <a:cubicBezTo>
                    <a:pt x="2736" y="2936"/>
                    <a:pt x="2169" y="2302"/>
                    <a:pt x="1769" y="1769"/>
                  </a:cubicBezTo>
                  <a:cubicBezTo>
                    <a:pt x="1335" y="1268"/>
                    <a:pt x="968" y="901"/>
                    <a:pt x="701" y="635"/>
                  </a:cubicBezTo>
                  <a:cubicBezTo>
                    <a:pt x="501" y="468"/>
                    <a:pt x="334" y="301"/>
                    <a:pt x="167" y="134"/>
                  </a:cubicBezTo>
                  <a:cubicBezTo>
                    <a:pt x="67" y="34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1" name="Google Shape;3651;p29"/>
            <p:cNvSpPr/>
            <p:nvPr/>
          </p:nvSpPr>
          <p:spPr>
            <a:xfrm>
              <a:off x="1733900" y="24713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34" y="1"/>
                  </a:moveTo>
                  <a:cubicBezTo>
                    <a:pt x="1" y="1"/>
                    <a:pt x="68" y="34"/>
                    <a:pt x="168" y="134"/>
                  </a:cubicBezTo>
                  <a:cubicBezTo>
                    <a:pt x="334" y="301"/>
                    <a:pt x="468" y="468"/>
                    <a:pt x="668" y="668"/>
                  </a:cubicBezTo>
                  <a:cubicBezTo>
                    <a:pt x="935" y="935"/>
                    <a:pt x="1302" y="1302"/>
                    <a:pt x="1802" y="1735"/>
                  </a:cubicBezTo>
                  <a:cubicBezTo>
                    <a:pt x="2336" y="2135"/>
                    <a:pt x="2970" y="2703"/>
                    <a:pt x="3904" y="3170"/>
                  </a:cubicBezTo>
                  <a:cubicBezTo>
                    <a:pt x="4404" y="3403"/>
                    <a:pt x="4971" y="3637"/>
                    <a:pt x="5572" y="3970"/>
                  </a:cubicBezTo>
                  <a:cubicBezTo>
                    <a:pt x="6139" y="4270"/>
                    <a:pt x="6739" y="4704"/>
                    <a:pt x="7306" y="5171"/>
                  </a:cubicBezTo>
                  <a:cubicBezTo>
                    <a:pt x="7907" y="5671"/>
                    <a:pt x="8474" y="6172"/>
                    <a:pt x="9107" y="6605"/>
                  </a:cubicBezTo>
                  <a:cubicBezTo>
                    <a:pt x="9741" y="7072"/>
                    <a:pt x="10375" y="7506"/>
                    <a:pt x="11009" y="7906"/>
                  </a:cubicBezTo>
                  <a:cubicBezTo>
                    <a:pt x="12243" y="8673"/>
                    <a:pt x="13444" y="9274"/>
                    <a:pt x="14311" y="9741"/>
                  </a:cubicBezTo>
                  <a:cubicBezTo>
                    <a:pt x="15178" y="10175"/>
                    <a:pt x="15712" y="10475"/>
                    <a:pt x="15712" y="10475"/>
                  </a:cubicBezTo>
                  <a:cubicBezTo>
                    <a:pt x="15712" y="10475"/>
                    <a:pt x="15212" y="10108"/>
                    <a:pt x="14478" y="9474"/>
                  </a:cubicBezTo>
                  <a:cubicBezTo>
                    <a:pt x="13711" y="8874"/>
                    <a:pt x="12710" y="7973"/>
                    <a:pt x="11509" y="7106"/>
                  </a:cubicBezTo>
                  <a:cubicBezTo>
                    <a:pt x="10909" y="6705"/>
                    <a:pt x="10275" y="6272"/>
                    <a:pt x="9608" y="5871"/>
                  </a:cubicBezTo>
                  <a:cubicBezTo>
                    <a:pt x="8974" y="5438"/>
                    <a:pt x="8273" y="5104"/>
                    <a:pt x="7606" y="4771"/>
                  </a:cubicBezTo>
                  <a:cubicBezTo>
                    <a:pt x="6939" y="4404"/>
                    <a:pt x="6305" y="4037"/>
                    <a:pt x="5805" y="3603"/>
                  </a:cubicBezTo>
                  <a:cubicBezTo>
                    <a:pt x="5271" y="3170"/>
                    <a:pt x="4838" y="2736"/>
                    <a:pt x="4437" y="2369"/>
                  </a:cubicBezTo>
                  <a:cubicBezTo>
                    <a:pt x="3637" y="1668"/>
                    <a:pt x="2903" y="1302"/>
                    <a:pt x="2303" y="1001"/>
                  </a:cubicBezTo>
                  <a:cubicBezTo>
                    <a:pt x="1702" y="668"/>
                    <a:pt x="1235" y="468"/>
                    <a:pt x="902" y="334"/>
                  </a:cubicBezTo>
                  <a:cubicBezTo>
                    <a:pt x="635" y="234"/>
                    <a:pt x="435" y="167"/>
                    <a:pt x="201" y="67"/>
                  </a:cubicBezTo>
                  <a:cubicBezTo>
                    <a:pt x="68" y="1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2" name="Google Shape;3652;p29"/>
            <p:cNvSpPr/>
            <p:nvPr/>
          </p:nvSpPr>
          <p:spPr>
            <a:xfrm>
              <a:off x="1656350" y="2659850"/>
              <a:ext cx="462025" cy="91750"/>
            </a:xfrm>
            <a:custGeom>
              <a:rect b="b" l="l" r="r" t="t"/>
              <a:pathLst>
                <a:path extrusionOk="0" h="3670" w="18481">
                  <a:moveTo>
                    <a:pt x="1" y="0"/>
                  </a:moveTo>
                  <a:cubicBezTo>
                    <a:pt x="1" y="0"/>
                    <a:pt x="34" y="34"/>
                    <a:pt x="167" y="100"/>
                  </a:cubicBezTo>
                  <a:cubicBezTo>
                    <a:pt x="401" y="167"/>
                    <a:pt x="601" y="267"/>
                    <a:pt x="868" y="367"/>
                  </a:cubicBezTo>
                  <a:cubicBezTo>
                    <a:pt x="1202" y="534"/>
                    <a:pt x="1669" y="701"/>
                    <a:pt x="2302" y="934"/>
                  </a:cubicBezTo>
                  <a:cubicBezTo>
                    <a:pt x="2936" y="1101"/>
                    <a:pt x="3737" y="1368"/>
                    <a:pt x="4804" y="1435"/>
                  </a:cubicBezTo>
                  <a:cubicBezTo>
                    <a:pt x="5338" y="1501"/>
                    <a:pt x="5972" y="1468"/>
                    <a:pt x="6639" y="1535"/>
                  </a:cubicBezTo>
                  <a:cubicBezTo>
                    <a:pt x="7306" y="1601"/>
                    <a:pt x="8006" y="1768"/>
                    <a:pt x="8707" y="2002"/>
                  </a:cubicBezTo>
                  <a:cubicBezTo>
                    <a:pt x="9441" y="2235"/>
                    <a:pt x="10175" y="2469"/>
                    <a:pt x="10942" y="2636"/>
                  </a:cubicBezTo>
                  <a:cubicBezTo>
                    <a:pt x="11676" y="2802"/>
                    <a:pt x="12443" y="2969"/>
                    <a:pt x="13143" y="3103"/>
                  </a:cubicBezTo>
                  <a:cubicBezTo>
                    <a:pt x="14611" y="3336"/>
                    <a:pt x="15945" y="3436"/>
                    <a:pt x="16913" y="3536"/>
                  </a:cubicBezTo>
                  <a:cubicBezTo>
                    <a:pt x="17880" y="3603"/>
                    <a:pt x="18481" y="3670"/>
                    <a:pt x="18481" y="3670"/>
                  </a:cubicBezTo>
                  <a:cubicBezTo>
                    <a:pt x="18481" y="3670"/>
                    <a:pt x="17913" y="3536"/>
                    <a:pt x="16979" y="3236"/>
                  </a:cubicBezTo>
                  <a:cubicBezTo>
                    <a:pt x="16045" y="2936"/>
                    <a:pt x="14778" y="2535"/>
                    <a:pt x="13344" y="2169"/>
                  </a:cubicBezTo>
                  <a:cubicBezTo>
                    <a:pt x="12610" y="2035"/>
                    <a:pt x="11876" y="1902"/>
                    <a:pt x="11109" y="1768"/>
                  </a:cubicBezTo>
                  <a:cubicBezTo>
                    <a:pt x="10341" y="1601"/>
                    <a:pt x="9574" y="1568"/>
                    <a:pt x="8807" y="1501"/>
                  </a:cubicBezTo>
                  <a:cubicBezTo>
                    <a:pt x="8073" y="1435"/>
                    <a:pt x="7373" y="1301"/>
                    <a:pt x="6705" y="1134"/>
                  </a:cubicBezTo>
                  <a:cubicBezTo>
                    <a:pt x="6072" y="934"/>
                    <a:pt x="5505" y="667"/>
                    <a:pt x="5004" y="501"/>
                  </a:cubicBezTo>
                  <a:cubicBezTo>
                    <a:pt x="4004" y="167"/>
                    <a:pt x="3136" y="100"/>
                    <a:pt x="2469" y="34"/>
                  </a:cubicBezTo>
                  <a:cubicBezTo>
                    <a:pt x="1802" y="0"/>
                    <a:pt x="1302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3" name="Google Shape;3653;p29"/>
            <p:cNvSpPr/>
            <p:nvPr/>
          </p:nvSpPr>
          <p:spPr>
            <a:xfrm>
              <a:off x="1656350" y="2772425"/>
              <a:ext cx="462025" cy="92600"/>
            </a:xfrm>
            <a:custGeom>
              <a:rect b="b" l="l" r="r" t="t"/>
              <a:pathLst>
                <a:path extrusionOk="0" h="3704" w="18481">
                  <a:moveTo>
                    <a:pt x="18481" y="1"/>
                  </a:moveTo>
                  <a:cubicBezTo>
                    <a:pt x="18480" y="1"/>
                    <a:pt x="17880" y="67"/>
                    <a:pt x="16913" y="167"/>
                  </a:cubicBezTo>
                  <a:cubicBezTo>
                    <a:pt x="15945" y="234"/>
                    <a:pt x="14611" y="334"/>
                    <a:pt x="13143" y="568"/>
                  </a:cubicBezTo>
                  <a:cubicBezTo>
                    <a:pt x="12443" y="701"/>
                    <a:pt x="11676" y="868"/>
                    <a:pt x="10942" y="1035"/>
                  </a:cubicBezTo>
                  <a:cubicBezTo>
                    <a:pt x="10175" y="1201"/>
                    <a:pt x="9441" y="1468"/>
                    <a:pt x="8707" y="1668"/>
                  </a:cubicBezTo>
                  <a:cubicBezTo>
                    <a:pt x="8006" y="1902"/>
                    <a:pt x="7306" y="2069"/>
                    <a:pt x="6639" y="2135"/>
                  </a:cubicBezTo>
                  <a:cubicBezTo>
                    <a:pt x="5972" y="2202"/>
                    <a:pt x="5338" y="2202"/>
                    <a:pt x="4804" y="2236"/>
                  </a:cubicBezTo>
                  <a:cubicBezTo>
                    <a:pt x="3737" y="2302"/>
                    <a:pt x="2936" y="2569"/>
                    <a:pt x="2302" y="2769"/>
                  </a:cubicBezTo>
                  <a:cubicBezTo>
                    <a:pt x="1669" y="2969"/>
                    <a:pt x="1202" y="3136"/>
                    <a:pt x="868" y="3303"/>
                  </a:cubicBezTo>
                  <a:cubicBezTo>
                    <a:pt x="601" y="3403"/>
                    <a:pt x="401" y="3503"/>
                    <a:pt x="167" y="3603"/>
                  </a:cubicBezTo>
                  <a:cubicBezTo>
                    <a:pt x="34" y="3637"/>
                    <a:pt x="1" y="3670"/>
                    <a:pt x="1" y="3670"/>
                  </a:cubicBezTo>
                  <a:lnTo>
                    <a:pt x="201" y="3670"/>
                  </a:lnTo>
                  <a:cubicBezTo>
                    <a:pt x="434" y="3670"/>
                    <a:pt x="668" y="3670"/>
                    <a:pt x="935" y="3703"/>
                  </a:cubicBezTo>
                  <a:cubicBezTo>
                    <a:pt x="1302" y="3703"/>
                    <a:pt x="1802" y="3670"/>
                    <a:pt x="2469" y="3637"/>
                  </a:cubicBezTo>
                  <a:cubicBezTo>
                    <a:pt x="3136" y="3570"/>
                    <a:pt x="4004" y="3503"/>
                    <a:pt x="5004" y="3170"/>
                  </a:cubicBezTo>
                  <a:cubicBezTo>
                    <a:pt x="5505" y="3003"/>
                    <a:pt x="6072" y="2736"/>
                    <a:pt x="6705" y="2536"/>
                  </a:cubicBezTo>
                  <a:cubicBezTo>
                    <a:pt x="7373" y="2369"/>
                    <a:pt x="8073" y="2236"/>
                    <a:pt x="8807" y="2169"/>
                  </a:cubicBezTo>
                  <a:cubicBezTo>
                    <a:pt x="9574" y="2102"/>
                    <a:pt x="10341" y="2069"/>
                    <a:pt x="11109" y="1935"/>
                  </a:cubicBezTo>
                  <a:cubicBezTo>
                    <a:pt x="11876" y="1802"/>
                    <a:pt x="12610" y="1668"/>
                    <a:pt x="13344" y="1502"/>
                  </a:cubicBezTo>
                  <a:cubicBezTo>
                    <a:pt x="14778" y="1168"/>
                    <a:pt x="16045" y="734"/>
                    <a:pt x="16979" y="434"/>
                  </a:cubicBezTo>
                  <a:cubicBezTo>
                    <a:pt x="17913" y="134"/>
                    <a:pt x="18480" y="1"/>
                    <a:pt x="184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4" name="Google Shape;3654;p29"/>
            <p:cNvSpPr/>
            <p:nvPr/>
          </p:nvSpPr>
          <p:spPr>
            <a:xfrm>
              <a:off x="1733900" y="27907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15712" y="0"/>
                  </a:moveTo>
                  <a:cubicBezTo>
                    <a:pt x="15712" y="1"/>
                    <a:pt x="15178" y="301"/>
                    <a:pt x="14311" y="768"/>
                  </a:cubicBezTo>
                  <a:cubicBezTo>
                    <a:pt x="13444" y="1201"/>
                    <a:pt x="12243" y="1802"/>
                    <a:pt x="11009" y="2602"/>
                  </a:cubicBezTo>
                  <a:cubicBezTo>
                    <a:pt x="10375" y="2969"/>
                    <a:pt x="9741" y="3403"/>
                    <a:pt x="9107" y="3870"/>
                  </a:cubicBezTo>
                  <a:cubicBezTo>
                    <a:pt x="8474" y="4304"/>
                    <a:pt x="7907" y="4804"/>
                    <a:pt x="7306" y="5304"/>
                  </a:cubicBezTo>
                  <a:cubicBezTo>
                    <a:pt x="6739" y="5771"/>
                    <a:pt x="6139" y="6205"/>
                    <a:pt x="5572" y="6505"/>
                  </a:cubicBezTo>
                  <a:cubicBezTo>
                    <a:pt x="4971" y="6839"/>
                    <a:pt x="4404" y="7072"/>
                    <a:pt x="3904" y="7306"/>
                  </a:cubicBezTo>
                  <a:cubicBezTo>
                    <a:pt x="2970" y="7773"/>
                    <a:pt x="2336" y="8340"/>
                    <a:pt x="1802" y="8740"/>
                  </a:cubicBezTo>
                  <a:cubicBezTo>
                    <a:pt x="1302" y="9174"/>
                    <a:pt x="935" y="9541"/>
                    <a:pt x="668" y="9807"/>
                  </a:cubicBezTo>
                  <a:cubicBezTo>
                    <a:pt x="468" y="10008"/>
                    <a:pt x="334" y="10174"/>
                    <a:pt x="168" y="10341"/>
                  </a:cubicBezTo>
                  <a:cubicBezTo>
                    <a:pt x="68" y="10441"/>
                    <a:pt x="1" y="10475"/>
                    <a:pt x="34" y="10475"/>
                  </a:cubicBezTo>
                  <a:cubicBezTo>
                    <a:pt x="34" y="10475"/>
                    <a:pt x="68" y="10475"/>
                    <a:pt x="201" y="10408"/>
                  </a:cubicBezTo>
                  <a:cubicBezTo>
                    <a:pt x="435" y="10341"/>
                    <a:pt x="635" y="10241"/>
                    <a:pt x="902" y="10141"/>
                  </a:cubicBezTo>
                  <a:cubicBezTo>
                    <a:pt x="1235" y="10008"/>
                    <a:pt x="1702" y="9807"/>
                    <a:pt x="2303" y="9507"/>
                  </a:cubicBezTo>
                  <a:cubicBezTo>
                    <a:pt x="2903" y="9174"/>
                    <a:pt x="3637" y="8807"/>
                    <a:pt x="4437" y="8106"/>
                  </a:cubicBezTo>
                  <a:cubicBezTo>
                    <a:pt x="4838" y="7739"/>
                    <a:pt x="5271" y="7306"/>
                    <a:pt x="5805" y="6872"/>
                  </a:cubicBezTo>
                  <a:cubicBezTo>
                    <a:pt x="6305" y="6438"/>
                    <a:pt x="6939" y="6071"/>
                    <a:pt x="7606" y="5705"/>
                  </a:cubicBezTo>
                  <a:cubicBezTo>
                    <a:pt x="8273" y="5371"/>
                    <a:pt x="8974" y="5037"/>
                    <a:pt x="9608" y="4604"/>
                  </a:cubicBezTo>
                  <a:cubicBezTo>
                    <a:pt x="10275" y="4203"/>
                    <a:pt x="10909" y="3803"/>
                    <a:pt x="11509" y="3370"/>
                  </a:cubicBezTo>
                  <a:cubicBezTo>
                    <a:pt x="12710" y="2502"/>
                    <a:pt x="13711" y="1635"/>
                    <a:pt x="14478" y="1001"/>
                  </a:cubicBezTo>
                  <a:cubicBezTo>
                    <a:pt x="15212" y="367"/>
                    <a:pt x="15712" y="1"/>
                    <a:pt x="157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5" name="Google Shape;3655;p29"/>
            <p:cNvSpPr/>
            <p:nvPr/>
          </p:nvSpPr>
          <p:spPr>
            <a:xfrm>
              <a:off x="1878175" y="280495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10508" y="0"/>
                  </a:moveTo>
                  <a:cubicBezTo>
                    <a:pt x="10508" y="1"/>
                    <a:pt x="10141" y="501"/>
                    <a:pt x="9507" y="1235"/>
                  </a:cubicBezTo>
                  <a:cubicBezTo>
                    <a:pt x="8874" y="2002"/>
                    <a:pt x="8006" y="3003"/>
                    <a:pt x="7139" y="4204"/>
                  </a:cubicBezTo>
                  <a:cubicBezTo>
                    <a:pt x="6705" y="4804"/>
                    <a:pt x="6305" y="5438"/>
                    <a:pt x="5905" y="6105"/>
                  </a:cubicBezTo>
                  <a:cubicBezTo>
                    <a:pt x="5471" y="6739"/>
                    <a:pt x="5138" y="7439"/>
                    <a:pt x="4771" y="8106"/>
                  </a:cubicBezTo>
                  <a:cubicBezTo>
                    <a:pt x="4437" y="8773"/>
                    <a:pt x="4037" y="9374"/>
                    <a:pt x="3637" y="9908"/>
                  </a:cubicBezTo>
                  <a:cubicBezTo>
                    <a:pt x="3203" y="10441"/>
                    <a:pt x="2769" y="10875"/>
                    <a:pt x="2402" y="11275"/>
                  </a:cubicBezTo>
                  <a:cubicBezTo>
                    <a:pt x="1702" y="12076"/>
                    <a:pt x="1335" y="12810"/>
                    <a:pt x="1001" y="13410"/>
                  </a:cubicBezTo>
                  <a:cubicBezTo>
                    <a:pt x="701" y="14011"/>
                    <a:pt x="501" y="14478"/>
                    <a:pt x="368" y="14811"/>
                  </a:cubicBezTo>
                  <a:cubicBezTo>
                    <a:pt x="268" y="15078"/>
                    <a:pt x="167" y="15278"/>
                    <a:pt x="101" y="15512"/>
                  </a:cubicBezTo>
                  <a:cubicBezTo>
                    <a:pt x="34" y="15645"/>
                    <a:pt x="1" y="15678"/>
                    <a:pt x="34" y="15678"/>
                  </a:cubicBezTo>
                  <a:cubicBezTo>
                    <a:pt x="34" y="15678"/>
                    <a:pt x="67" y="15645"/>
                    <a:pt x="167" y="15545"/>
                  </a:cubicBezTo>
                  <a:cubicBezTo>
                    <a:pt x="334" y="15378"/>
                    <a:pt x="501" y="15211"/>
                    <a:pt x="701" y="15045"/>
                  </a:cubicBezTo>
                  <a:cubicBezTo>
                    <a:pt x="968" y="14778"/>
                    <a:pt x="1335" y="14411"/>
                    <a:pt x="1769" y="13910"/>
                  </a:cubicBezTo>
                  <a:cubicBezTo>
                    <a:pt x="2169" y="13377"/>
                    <a:pt x="2736" y="12743"/>
                    <a:pt x="3203" y="11809"/>
                  </a:cubicBezTo>
                  <a:cubicBezTo>
                    <a:pt x="3436" y="11309"/>
                    <a:pt x="3670" y="10742"/>
                    <a:pt x="3970" y="10141"/>
                  </a:cubicBezTo>
                  <a:cubicBezTo>
                    <a:pt x="4304" y="9541"/>
                    <a:pt x="4737" y="8974"/>
                    <a:pt x="5204" y="8373"/>
                  </a:cubicBezTo>
                  <a:cubicBezTo>
                    <a:pt x="5671" y="7806"/>
                    <a:pt x="6205" y="7239"/>
                    <a:pt x="6639" y="6605"/>
                  </a:cubicBezTo>
                  <a:cubicBezTo>
                    <a:pt x="7072" y="5971"/>
                    <a:pt x="7539" y="5338"/>
                    <a:pt x="7906" y="4704"/>
                  </a:cubicBezTo>
                  <a:cubicBezTo>
                    <a:pt x="8674" y="3470"/>
                    <a:pt x="9307" y="2269"/>
                    <a:pt x="9741" y="1402"/>
                  </a:cubicBezTo>
                  <a:cubicBezTo>
                    <a:pt x="10208" y="534"/>
                    <a:pt x="10508" y="1"/>
                    <a:pt x="105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6" name="Google Shape;3656;p29"/>
            <p:cNvSpPr/>
            <p:nvPr/>
          </p:nvSpPr>
          <p:spPr>
            <a:xfrm>
              <a:off x="2066650" y="2812450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1"/>
                  </a:moveTo>
                  <a:cubicBezTo>
                    <a:pt x="3703" y="1"/>
                    <a:pt x="3570" y="601"/>
                    <a:pt x="3269" y="1535"/>
                  </a:cubicBezTo>
                  <a:cubicBezTo>
                    <a:pt x="2969" y="2469"/>
                    <a:pt x="2536" y="3737"/>
                    <a:pt x="2202" y="5171"/>
                  </a:cubicBezTo>
                  <a:cubicBezTo>
                    <a:pt x="2035" y="5872"/>
                    <a:pt x="1902" y="6639"/>
                    <a:pt x="1768" y="7406"/>
                  </a:cubicBezTo>
                  <a:cubicBezTo>
                    <a:pt x="1635" y="8173"/>
                    <a:pt x="1602" y="8940"/>
                    <a:pt x="1535" y="9708"/>
                  </a:cubicBezTo>
                  <a:cubicBezTo>
                    <a:pt x="1468" y="10442"/>
                    <a:pt x="1335" y="11142"/>
                    <a:pt x="1168" y="11809"/>
                  </a:cubicBezTo>
                  <a:cubicBezTo>
                    <a:pt x="968" y="12443"/>
                    <a:pt x="701" y="13010"/>
                    <a:pt x="534" y="13510"/>
                  </a:cubicBezTo>
                  <a:cubicBezTo>
                    <a:pt x="201" y="14511"/>
                    <a:pt x="134" y="15378"/>
                    <a:pt x="67" y="16012"/>
                  </a:cubicBezTo>
                  <a:cubicBezTo>
                    <a:pt x="0" y="16713"/>
                    <a:pt x="0" y="17213"/>
                    <a:pt x="0" y="17580"/>
                  </a:cubicBezTo>
                  <a:cubicBezTo>
                    <a:pt x="34" y="17847"/>
                    <a:pt x="34" y="18080"/>
                    <a:pt x="34" y="18314"/>
                  </a:cubicBezTo>
                  <a:cubicBezTo>
                    <a:pt x="34" y="18447"/>
                    <a:pt x="34" y="18514"/>
                    <a:pt x="34" y="18514"/>
                  </a:cubicBezTo>
                  <a:cubicBezTo>
                    <a:pt x="34" y="18514"/>
                    <a:pt x="67" y="18481"/>
                    <a:pt x="100" y="18347"/>
                  </a:cubicBezTo>
                  <a:cubicBezTo>
                    <a:pt x="201" y="18114"/>
                    <a:pt x="301" y="17914"/>
                    <a:pt x="401" y="17647"/>
                  </a:cubicBezTo>
                  <a:cubicBezTo>
                    <a:pt x="567" y="17313"/>
                    <a:pt x="734" y="16846"/>
                    <a:pt x="934" y="16212"/>
                  </a:cubicBezTo>
                  <a:cubicBezTo>
                    <a:pt x="1135" y="15545"/>
                    <a:pt x="1401" y="14745"/>
                    <a:pt x="1468" y="13711"/>
                  </a:cubicBezTo>
                  <a:cubicBezTo>
                    <a:pt x="1501" y="13177"/>
                    <a:pt x="1501" y="12543"/>
                    <a:pt x="1568" y="11876"/>
                  </a:cubicBezTo>
                  <a:cubicBezTo>
                    <a:pt x="1635" y="11209"/>
                    <a:pt x="1802" y="10508"/>
                    <a:pt x="2035" y="9774"/>
                  </a:cubicBezTo>
                  <a:cubicBezTo>
                    <a:pt x="2235" y="9074"/>
                    <a:pt x="2502" y="8340"/>
                    <a:pt x="2669" y="7573"/>
                  </a:cubicBezTo>
                  <a:cubicBezTo>
                    <a:pt x="2836" y="6839"/>
                    <a:pt x="3003" y="6072"/>
                    <a:pt x="3136" y="5338"/>
                  </a:cubicBezTo>
                  <a:cubicBezTo>
                    <a:pt x="3369" y="3904"/>
                    <a:pt x="3470" y="2569"/>
                    <a:pt x="3536" y="1602"/>
                  </a:cubicBezTo>
                  <a:cubicBezTo>
                    <a:pt x="3636" y="601"/>
                    <a:pt x="3703" y="1"/>
                    <a:pt x="3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7" name="Google Shape;3657;p29"/>
            <p:cNvSpPr/>
            <p:nvPr/>
          </p:nvSpPr>
          <p:spPr>
            <a:xfrm>
              <a:off x="2155050" y="2327100"/>
              <a:ext cx="28375" cy="104275"/>
            </a:xfrm>
            <a:custGeom>
              <a:rect b="b" l="l" r="r" t="t"/>
              <a:pathLst>
                <a:path extrusionOk="0" h="4171" w="1135">
                  <a:moveTo>
                    <a:pt x="567" y="1"/>
                  </a:moveTo>
                  <a:cubicBezTo>
                    <a:pt x="267" y="1"/>
                    <a:pt x="0" y="168"/>
                    <a:pt x="100" y="1102"/>
                  </a:cubicBezTo>
                  <a:cubicBezTo>
                    <a:pt x="134" y="1569"/>
                    <a:pt x="267" y="2336"/>
                    <a:pt x="401" y="2970"/>
                  </a:cubicBezTo>
                  <a:cubicBezTo>
                    <a:pt x="467" y="3303"/>
                    <a:pt x="534" y="3603"/>
                    <a:pt x="534" y="3804"/>
                  </a:cubicBezTo>
                  <a:cubicBezTo>
                    <a:pt x="567" y="4037"/>
                    <a:pt x="567" y="4170"/>
                    <a:pt x="567" y="4170"/>
                  </a:cubicBezTo>
                  <a:cubicBezTo>
                    <a:pt x="567" y="4170"/>
                    <a:pt x="567" y="4037"/>
                    <a:pt x="601" y="3804"/>
                  </a:cubicBezTo>
                  <a:cubicBezTo>
                    <a:pt x="634" y="3603"/>
                    <a:pt x="701" y="3303"/>
                    <a:pt x="734" y="2970"/>
                  </a:cubicBezTo>
                  <a:cubicBezTo>
                    <a:pt x="868" y="2336"/>
                    <a:pt x="1001" y="1569"/>
                    <a:pt x="1068" y="1102"/>
                  </a:cubicBezTo>
                  <a:cubicBezTo>
                    <a:pt x="1134" y="168"/>
                    <a:pt x="901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8" name="Google Shape;3658;p29"/>
            <p:cNvSpPr/>
            <p:nvPr/>
          </p:nvSpPr>
          <p:spPr>
            <a:xfrm>
              <a:off x="2160050" y="2122800"/>
              <a:ext cx="19200" cy="100100"/>
            </a:xfrm>
            <a:custGeom>
              <a:rect b="b" l="l" r="r" t="t"/>
              <a:pathLst>
                <a:path extrusionOk="0" h="4004" w="768">
                  <a:moveTo>
                    <a:pt x="367" y="0"/>
                  </a:moveTo>
                  <a:cubicBezTo>
                    <a:pt x="367" y="0"/>
                    <a:pt x="367" y="34"/>
                    <a:pt x="334" y="200"/>
                  </a:cubicBezTo>
                  <a:cubicBezTo>
                    <a:pt x="301" y="334"/>
                    <a:pt x="301" y="434"/>
                    <a:pt x="267" y="534"/>
                  </a:cubicBezTo>
                  <a:cubicBezTo>
                    <a:pt x="234" y="667"/>
                    <a:pt x="201" y="834"/>
                    <a:pt x="167" y="1068"/>
                  </a:cubicBezTo>
                  <a:cubicBezTo>
                    <a:pt x="67" y="1501"/>
                    <a:pt x="0" y="2235"/>
                    <a:pt x="67" y="2869"/>
                  </a:cubicBezTo>
                  <a:cubicBezTo>
                    <a:pt x="100" y="3469"/>
                    <a:pt x="234" y="4003"/>
                    <a:pt x="367" y="4003"/>
                  </a:cubicBezTo>
                  <a:cubicBezTo>
                    <a:pt x="534" y="4003"/>
                    <a:pt x="668" y="3469"/>
                    <a:pt x="701" y="2869"/>
                  </a:cubicBezTo>
                  <a:cubicBezTo>
                    <a:pt x="768" y="2235"/>
                    <a:pt x="668" y="1501"/>
                    <a:pt x="601" y="1068"/>
                  </a:cubicBezTo>
                  <a:cubicBezTo>
                    <a:pt x="567" y="834"/>
                    <a:pt x="534" y="667"/>
                    <a:pt x="501" y="534"/>
                  </a:cubicBezTo>
                  <a:cubicBezTo>
                    <a:pt x="467" y="434"/>
                    <a:pt x="434" y="334"/>
                    <a:pt x="401" y="200"/>
                  </a:cubicBezTo>
                  <a:cubicBezTo>
                    <a:pt x="367" y="34"/>
                    <a:pt x="367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9" name="Google Shape;3659;p29"/>
            <p:cNvSpPr/>
            <p:nvPr/>
          </p:nvSpPr>
          <p:spPr>
            <a:xfrm>
              <a:off x="1991600" y="2358750"/>
              <a:ext cx="50900" cy="97650"/>
            </a:xfrm>
            <a:custGeom>
              <a:rect b="b" l="l" r="r" t="t"/>
              <a:pathLst>
                <a:path extrusionOk="0" h="3906" w="2036">
                  <a:moveTo>
                    <a:pt x="640" y="1"/>
                  </a:moveTo>
                  <a:cubicBezTo>
                    <a:pt x="581" y="1"/>
                    <a:pt x="524" y="15"/>
                    <a:pt x="467" y="36"/>
                  </a:cubicBezTo>
                  <a:cubicBezTo>
                    <a:pt x="167" y="169"/>
                    <a:pt x="0" y="436"/>
                    <a:pt x="434" y="1270"/>
                  </a:cubicBezTo>
                  <a:cubicBezTo>
                    <a:pt x="667" y="1670"/>
                    <a:pt x="1068" y="2337"/>
                    <a:pt x="1435" y="2871"/>
                  </a:cubicBezTo>
                  <a:cubicBezTo>
                    <a:pt x="1601" y="3138"/>
                    <a:pt x="1768" y="3405"/>
                    <a:pt x="1902" y="3605"/>
                  </a:cubicBezTo>
                  <a:cubicBezTo>
                    <a:pt x="2002" y="3772"/>
                    <a:pt x="2035" y="3905"/>
                    <a:pt x="2035" y="3905"/>
                  </a:cubicBezTo>
                  <a:cubicBezTo>
                    <a:pt x="2035" y="3905"/>
                    <a:pt x="2002" y="3772"/>
                    <a:pt x="1935" y="3572"/>
                  </a:cubicBezTo>
                  <a:cubicBezTo>
                    <a:pt x="1902" y="3371"/>
                    <a:pt x="1835" y="3071"/>
                    <a:pt x="1768" y="2738"/>
                  </a:cubicBezTo>
                  <a:cubicBezTo>
                    <a:pt x="1635" y="2104"/>
                    <a:pt x="1468" y="1337"/>
                    <a:pt x="1335" y="903"/>
                  </a:cubicBezTo>
                  <a:cubicBezTo>
                    <a:pt x="1098" y="192"/>
                    <a:pt x="861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0" name="Google Shape;3660;p29"/>
            <p:cNvSpPr/>
            <p:nvPr/>
          </p:nvSpPr>
          <p:spPr>
            <a:xfrm>
              <a:off x="1924875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" y="0"/>
                  </a:moveTo>
                  <a:cubicBezTo>
                    <a:pt x="1" y="0"/>
                    <a:pt x="1" y="22"/>
                    <a:pt x="20" y="60"/>
                  </a:cubicBezTo>
                  <a:lnTo>
                    <a:pt x="20" y="60"/>
                  </a:lnTo>
                  <a:cubicBezTo>
                    <a:pt x="11" y="20"/>
                    <a:pt x="1" y="0"/>
                    <a:pt x="1" y="0"/>
                  </a:cubicBezTo>
                  <a:close/>
                  <a:moveTo>
                    <a:pt x="20" y="60"/>
                  </a:moveTo>
                  <a:cubicBezTo>
                    <a:pt x="27" y="93"/>
                    <a:pt x="34" y="140"/>
                    <a:pt x="34" y="200"/>
                  </a:cubicBezTo>
                  <a:cubicBezTo>
                    <a:pt x="67" y="334"/>
                    <a:pt x="67" y="434"/>
                    <a:pt x="101" y="534"/>
                  </a:cubicBezTo>
                  <a:cubicBezTo>
                    <a:pt x="134" y="667"/>
                    <a:pt x="134" y="867"/>
                    <a:pt x="201" y="1067"/>
                  </a:cubicBezTo>
                  <a:cubicBezTo>
                    <a:pt x="301" y="1534"/>
                    <a:pt x="501" y="2235"/>
                    <a:pt x="801" y="2769"/>
                  </a:cubicBezTo>
                  <a:cubicBezTo>
                    <a:pt x="1050" y="3297"/>
                    <a:pt x="1356" y="3709"/>
                    <a:pt x="1505" y="3709"/>
                  </a:cubicBezTo>
                  <a:cubicBezTo>
                    <a:pt x="1516" y="3709"/>
                    <a:pt x="1526" y="3707"/>
                    <a:pt x="1535" y="3703"/>
                  </a:cubicBezTo>
                  <a:cubicBezTo>
                    <a:pt x="1669" y="3636"/>
                    <a:pt x="1602" y="3102"/>
                    <a:pt x="1402" y="2535"/>
                  </a:cubicBezTo>
                  <a:cubicBezTo>
                    <a:pt x="1202" y="1935"/>
                    <a:pt x="868" y="1301"/>
                    <a:pt x="601" y="901"/>
                  </a:cubicBezTo>
                  <a:cubicBezTo>
                    <a:pt x="501" y="701"/>
                    <a:pt x="368" y="567"/>
                    <a:pt x="301" y="434"/>
                  </a:cubicBezTo>
                  <a:cubicBezTo>
                    <a:pt x="234" y="367"/>
                    <a:pt x="167" y="300"/>
                    <a:pt x="101" y="167"/>
                  </a:cubicBezTo>
                  <a:cubicBezTo>
                    <a:pt x="58" y="124"/>
                    <a:pt x="34" y="88"/>
                    <a:pt x="20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1" name="Google Shape;3661;p29"/>
            <p:cNvSpPr/>
            <p:nvPr/>
          </p:nvSpPr>
          <p:spPr>
            <a:xfrm>
              <a:off x="1854825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593" y="1"/>
                  </a:moveTo>
                  <a:cubicBezTo>
                    <a:pt x="464" y="1"/>
                    <a:pt x="361" y="67"/>
                    <a:pt x="268" y="160"/>
                  </a:cubicBezTo>
                  <a:cubicBezTo>
                    <a:pt x="67" y="361"/>
                    <a:pt x="1" y="661"/>
                    <a:pt x="735" y="1261"/>
                  </a:cubicBezTo>
                  <a:cubicBezTo>
                    <a:pt x="1068" y="1561"/>
                    <a:pt x="1735" y="1995"/>
                    <a:pt x="2269" y="2362"/>
                  </a:cubicBezTo>
                  <a:cubicBezTo>
                    <a:pt x="2536" y="2562"/>
                    <a:pt x="2803" y="2729"/>
                    <a:pt x="2969" y="2862"/>
                  </a:cubicBezTo>
                  <a:cubicBezTo>
                    <a:pt x="3136" y="2996"/>
                    <a:pt x="3236" y="3096"/>
                    <a:pt x="3236" y="3096"/>
                  </a:cubicBezTo>
                  <a:cubicBezTo>
                    <a:pt x="3236" y="3096"/>
                    <a:pt x="3136" y="2996"/>
                    <a:pt x="3003" y="2829"/>
                  </a:cubicBezTo>
                  <a:cubicBezTo>
                    <a:pt x="2869" y="2662"/>
                    <a:pt x="2703" y="2395"/>
                    <a:pt x="2502" y="2129"/>
                  </a:cubicBezTo>
                  <a:cubicBezTo>
                    <a:pt x="2136" y="1595"/>
                    <a:pt x="1702" y="961"/>
                    <a:pt x="1402" y="594"/>
                  </a:cubicBezTo>
                  <a:cubicBezTo>
                    <a:pt x="1040" y="153"/>
                    <a:pt x="788" y="1"/>
                    <a:pt x="5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2" name="Google Shape;3662;p29"/>
            <p:cNvSpPr/>
            <p:nvPr/>
          </p:nvSpPr>
          <p:spPr>
            <a:xfrm>
              <a:off x="1717225" y="2310425"/>
              <a:ext cx="73425" cy="70600"/>
            </a:xfrm>
            <a:custGeom>
              <a:rect b="b" l="l" r="r" t="t"/>
              <a:pathLst>
                <a:path extrusionOk="0" h="2824" w="2937">
                  <a:moveTo>
                    <a:pt x="1" y="1"/>
                  </a:moveTo>
                  <a:cubicBezTo>
                    <a:pt x="1" y="1"/>
                    <a:pt x="34" y="1"/>
                    <a:pt x="134" y="134"/>
                  </a:cubicBezTo>
                  <a:cubicBezTo>
                    <a:pt x="201" y="268"/>
                    <a:pt x="234" y="334"/>
                    <a:pt x="301" y="434"/>
                  </a:cubicBezTo>
                  <a:cubicBezTo>
                    <a:pt x="368" y="534"/>
                    <a:pt x="468" y="701"/>
                    <a:pt x="601" y="901"/>
                  </a:cubicBezTo>
                  <a:cubicBezTo>
                    <a:pt x="868" y="1268"/>
                    <a:pt x="1335" y="1835"/>
                    <a:pt x="1802" y="2236"/>
                  </a:cubicBezTo>
                  <a:cubicBezTo>
                    <a:pt x="2202" y="2579"/>
                    <a:pt x="2603" y="2824"/>
                    <a:pt x="2772" y="2824"/>
                  </a:cubicBezTo>
                  <a:cubicBezTo>
                    <a:pt x="2800" y="2824"/>
                    <a:pt x="2822" y="2817"/>
                    <a:pt x="2836" y="2803"/>
                  </a:cubicBezTo>
                  <a:cubicBezTo>
                    <a:pt x="2936" y="2703"/>
                    <a:pt x="2669" y="2236"/>
                    <a:pt x="2269" y="1769"/>
                  </a:cubicBezTo>
                  <a:cubicBezTo>
                    <a:pt x="1869" y="1302"/>
                    <a:pt x="1302" y="835"/>
                    <a:pt x="901" y="568"/>
                  </a:cubicBezTo>
                  <a:cubicBezTo>
                    <a:pt x="735" y="434"/>
                    <a:pt x="568" y="368"/>
                    <a:pt x="468" y="268"/>
                  </a:cubicBezTo>
                  <a:cubicBezTo>
                    <a:pt x="368" y="234"/>
                    <a:pt x="268" y="167"/>
                    <a:pt x="168" y="101"/>
                  </a:cubicBezTo>
                  <a:cubicBezTo>
                    <a:pt x="34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3" name="Google Shape;3663;p29"/>
            <p:cNvSpPr/>
            <p:nvPr/>
          </p:nvSpPr>
          <p:spPr>
            <a:xfrm>
              <a:off x="17647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513" y="1"/>
                  </a:moveTo>
                  <a:cubicBezTo>
                    <a:pt x="283" y="1"/>
                    <a:pt x="176" y="128"/>
                    <a:pt x="100" y="298"/>
                  </a:cubicBezTo>
                  <a:cubicBezTo>
                    <a:pt x="0" y="565"/>
                    <a:pt x="67" y="865"/>
                    <a:pt x="934" y="1165"/>
                  </a:cubicBezTo>
                  <a:cubicBezTo>
                    <a:pt x="1401" y="1299"/>
                    <a:pt x="2135" y="1465"/>
                    <a:pt x="2802" y="1599"/>
                  </a:cubicBezTo>
                  <a:cubicBezTo>
                    <a:pt x="3136" y="1665"/>
                    <a:pt x="3403" y="1732"/>
                    <a:pt x="3636" y="1799"/>
                  </a:cubicBezTo>
                  <a:cubicBezTo>
                    <a:pt x="3836" y="1832"/>
                    <a:pt x="3970" y="1899"/>
                    <a:pt x="3970" y="1899"/>
                  </a:cubicBezTo>
                  <a:cubicBezTo>
                    <a:pt x="3970" y="1899"/>
                    <a:pt x="3836" y="1832"/>
                    <a:pt x="3636" y="1732"/>
                  </a:cubicBezTo>
                  <a:cubicBezTo>
                    <a:pt x="3469" y="1632"/>
                    <a:pt x="3202" y="1465"/>
                    <a:pt x="2936" y="1265"/>
                  </a:cubicBezTo>
                  <a:cubicBezTo>
                    <a:pt x="2368" y="898"/>
                    <a:pt x="1735" y="498"/>
                    <a:pt x="1301" y="264"/>
                  </a:cubicBezTo>
                  <a:cubicBezTo>
                    <a:pt x="939" y="76"/>
                    <a:pt x="690" y="1"/>
                    <a:pt x="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4" name="Google Shape;3664;p29"/>
            <p:cNvSpPr/>
            <p:nvPr/>
          </p:nvSpPr>
          <p:spPr>
            <a:xfrm>
              <a:off x="1578800" y="2517250"/>
              <a:ext cx="93425" cy="40125"/>
            </a:xfrm>
            <a:custGeom>
              <a:rect b="b" l="l" r="r" t="t"/>
              <a:pathLst>
                <a:path extrusionOk="0" h="1605" w="3737">
                  <a:moveTo>
                    <a:pt x="0" y="0"/>
                  </a:moveTo>
                  <a:cubicBezTo>
                    <a:pt x="1" y="1"/>
                    <a:pt x="34" y="34"/>
                    <a:pt x="167" y="100"/>
                  </a:cubicBezTo>
                  <a:cubicBezTo>
                    <a:pt x="267" y="200"/>
                    <a:pt x="367" y="267"/>
                    <a:pt x="434" y="300"/>
                  </a:cubicBezTo>
                  <a:cubicBezTo>
                    <a:pt x="568" y="401"/>
                    <a:pt x="701" y="501"/>
                    <a:pt x="901" y="634"/>
                  </a:cubicBezTo>
                  <a:cubicBezTo>
                    <a:pt x="1268" y="868"/>
                    <a:pt x="1935" y="1201"/>
                    <a:pt x="2536" y="1401"/>
                  </a:cubicBezTo>
                  <a:cubicBezTo>
                    <a:pt x="2902" y="1531"/>
                    <a:pt x="3254" y="1604"/>
                    <a:pt x="3476" y="1604"/>
                  </a:cubicBezTo>
                  <a:cubicBezTo>
                    <a:pt x="3597" y="1604"/>
                    <a:pt x="3679" y="1582"/>
                    <a:pt x="3703" y="1535"/>
                  </a:cubicBezTo>
                  <a:cubicBezTo>
                    <a:pt x="3736" y="1401"/>
                    <a:pt x="3336" y="1068"/>
                    <a:pt x="2769" y="801"/>
                  </a:cubicBezTo>
                  <a:cubicBezTo>
                    <a:pt x="2202" y="534"/>
                    <a:pt x="1502" y="300"/>
                    <a:pt x="1068" y="200"/>
                  </a:cubicBezTo>
                  <a:cubicBezTo>
                    <a:pt x="834" y="167"/>
                    <a:pt x="668" y="134"/>
                    <a:pt x="534" y="100"/>
                  </a:cubicBezTo>
                  <a:cubicBezTo>
                    <a:pt x="434" y="100"/>
                    <a:pt x="334" y="67"/>
                    <a:pt x="201" y="67"/>
                  </a:cubicBezTo>
                  <a:cubicBezTo>
                    <a:pt x="35" y="34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5" name="Google Shape;3665;p29"/>
            <p:cNvSpPr/>
            <p:nvPr/>
          </p:nvSpPr>
          <p:spPr>
            <a:xfrm>
              <a:off x="1733900" y="2749625"/>
              <a:ext cx="104275" cy="25025"/>
            </a:xfrm>
            <a:custGeom>
              <a:rect b="b" l="l" r="r" t="t"/>
              <a:pathLst>
                <a:path extrusionOk="0" h="1001" w="4171">
                  <a:moveTo>
                    <a:pt x="840" y="1"/>
                  </a:moveTo>
                  <a:cubicBezTo>
                    <a:pt x="157" y="1"/>
                    <a:pt x="1" y="217"/>
                    <a:pt x="1" y="512"/>
                  </a:cubicBezTo>
                  <a:cubicBezTo>
                    <a:pt x="1" y="769"/>
                    <a:pt x="147" y="1001"/>
                    <a:pt x="771" y="1001"/>
                  </a:cubicBezTo>
                  <a:cubicBezTo>
                    <a:pt x="878" y="1001"/>
                    <a:pt x="999" y="994"/>
                    <a:pt x="1135" y="979"/>
                  </a:cubicBezTo>
                  <a:cubicBezTo>
                    <a:pt x="1602" y="946"/>
                    <a:pt x="2336" y="779"/>
                    <a:pt x="3003" y="679"/>
                  </a:cubicBezTo>
                  <a:cubicBezTo>
                    <a:pt x="3337" y="612"/>
                    <a:pt x="3637" y="546"/>
                    <a:pt x="3837" y="546"/>
                  </a:cubicBezTo>
                  <a:cubicBezTo>
                    <a:pt x="4037" y="512"/>
                    <a:pt x="4171" y="512"/>
                    <a:pt x="4171" y="512"/>
                  </a:cubicBezTo>
                  <a:cubicBezTo>
                    <a:pt x="4171" y="512"/>
                    <a:pt x="4037" y="512"/>
                    <a:pt x="3837" y="479"/>
                  </a:cubicBezTo>
                  <a:cubicBezTo>
                    <a:pt x="3637" y="446"/>
                    <a:pt x="3337" y="379"/>
                    <a:pt x="3003" y="312"/>
                  </a:cubicBezTo>
                  <a:cubicBezTo>
                    <a:pt x="2336" y="212"/>
                    <a:pt x="1602" y="45"/>
                    <a:pt x="1135" y="12"/>
                  </a:cubicBezTo>
                  <a:cubicBezTo>
                    <a:pt x="1027" y="4"/>
                    <a:pt x="929" y="1"/>
                    <a:pt x="8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6" name="Google Shape;3666;p29"/>
            <p:cNvSpPr/>
            <p:nvPr/>
          </p:nvSpPr>
          <p:spPr>
            <a:xfrm>
              <a:off x="1530425" y="2753400"/>
              <a:ext cx="99275" cy="17225"/>
            </a:xfrm>
            <a:custGeom>
              <a:rect b="b" l="l" r="r" t="t"/>
              <a:pathLst>
                <a:path extrusionOk="0" h="689" w="3971">
                  <a:moveTo>
                    <a:pt x="2311" y="1"/>
                  </a:moveTo>
                  <a:cubicBezTo>
                    <a:pt x="1849" y="1"/>
                    <a:pt x="1381" y="56"/>
                    <a:pt x="1068" y="128"/>
                  </a:cubicBezTo>
                  <a:cubicBezTo>
                    <a:pt x="835" y="161"/>
                    <a:pt x="668" y="194"/>
                    <a:pt x="501" y="228"/>
                  </a:cubicBezTo>
                  <a:cubicBezTo>
                    <a:pt x="434" y="261"/>
                    <a:pt x="301" y="295"/>
                    <a:pt x="201" y="328"/>
                  </a:cubicBezTo>
                  <a:cubicBezTo>
                    <a:pt x="34" y="361"/>
                    <a:pt x="1" y="361"/>
                    <a:pt x="1" y="361"/>
                  </a:cubicBezTo>
                  <a:cubicBezTo>
                    <a:pt x="1" y="361"/>
                    <a:pt x="34" y="361"/>
                    <a:pt x="201" y="395"/>
                  </a:cubicBezTo>
                  <a:cubicBezTo>
                    <a:pt x="301" y="395"/>
                    <a:pt x="434" y="428"/>
                    <a:pt x="501" y="461"/>
                  </a:cubicBezTo>
                  <a:cubicBezTo>
                    <a:pt x="668" y="495"/>
                    <a:pt x="835" y="528"/>
                    <a:pt x="1068" y="561"/>
                  </a:cubicBezTo>
                  <a:cubicBezTo>
                    <a:pt x="1381" y="634"/>
                    <a:pt x="1849" y="688"/>
                    <a:pt x="2311" y="688"/>
                  </a:cubicBezTo>
                  <a:cubicBezTo>
                    <a:pt x="2490" y="688"/>
                    <a:pt x="2668" y="680"/>
                    <a:pt x="2836" y="661"/>
                  </a:cubicBezTo>
                  <a:cubicBezTo>
                    <a:pt x="3470" y="628"/>
                    <a:pt x="3970" y="495"/>
                    <a:pt x="3970" y="361"/>
                  </a:cubicBezTo>
                  <a:cubicBezTo>
                    <a:pt x="3970" y="194"/>
                    <a:pt x="3470" y="61"/>
                    <a:pt x="2836" y="28"/>
                  </a:cubicBezTo>
                  <a:cubicBezTo>
                    <a:pt x="2668" y="9"/>
                    <a:pt x="2490" y="1"/>
                    <a:pt x="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7" name="Google Shape;3667;p29"/>
            <p:cNvSpPr/>
            <p:nvPr/>
          </p:nvSpPr>
          <p:spPr>
            <a:xfrm>
              <a:off x="17647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970" y="0"/>
                  </a:moveTo>
                  <a:cubicBezTo>
                    <a:pt x="3968" y="1"/>
                    <a:pt x="3835" y="67"/>
                    <a:pt x="3636" y="134"/>
                  </a:cubicBezTo>
                  <a:cubicBezTo>
                    <a:pt x="3403" y="167"/>
                    <a:pt x="3136" y="234"/>
                    <a:pt x="2802" y="300"/>
                  </a:cubicBezTo>
                  <a:cubicBezTo>
                    <a:pt x="2135" y="434"/>
                    <a:pt x="1401" y="601"/>
                    <a:pt x="934" y="734"/>
                  </a:cubicBezTo>
                  <a:cubicBezTo>
                    <a:pt x="67" y="1034"/>
                    <a:pt x="0" y="1335"/>
                    <a:pt x="100" y="1601"/>
                  </a:cubicBezTo>
                  <a:cubicBezTo>
                    <a:pt x="176" y="1771"/>
                    <a:pt x="283" y="1898"/>
                    <a:pt x="513" y="1898"/>
                  </a:cubicBezTo>
                  <a:cubicBezTo>
                    <a:pt x="690" y="1898"/>
                    <a:pt x="939" y="1823"/>
                    <a:pt x="1301" y="1635"/>
                  </a:cubicBezTo>
                  <a:cubicBezTo>
                    <a:pt x="1735" y="1401"/>
                    <a:pt x="2368" y="1001"/>
                    <a:pt x="2936" y="634"/>
                  </a:cubicBezTo>
                  <a:cubicBezTo>
                    <a:pt x="3202" y="434"/>
                    <a:pt x="3469" y="300"/>
                    <a:pt x="3636" y="167"/>
                  </a:cubicBezTo>
                  <a:cubicBezTo>
                    <a:pt x="3835" y="67"/>
                    <a:pt x="3968" y="1"/>
                    <a:pt x="39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8" name="Google Shape;3668;p29"/>
            <p:cNvSpPr/>
            <p:nvPr/>
          </p:nvSpPr>
          <p:spPr>
            <a:xfrm>
              <a:off x="1578800" y="2966675"/>
              <a:ext cx="93425" cy="40100"/>
            </a:xfrm>
            <a:custGeom>
              <a:rect b="b" l="l" r="r" t="t"/>
              <a:pathLst>
                <a:path extrusionOk="0" h="1604" w="3737">
                  <a:moveTo>
                    <a:pt x="3476" y="0"/>
                  </a:moveTo>
                  <a:cubicBezTo>
                    <a:pt x="3254" y="0"/>
                    <a:pt x="2902" y="74"/>
                    <a:pt x="2536" y="203"/>
                  </a:cubicBezTo>
                  <a:cubicBezTo>
                    <a:pt x="1935" y="403"/>
                    <a:pt x="1268" y="737"/>
                    <a:pt x="901" y="1004"/>
                  </a:cubicBezTo>
                  <a:cubicBezTo>
                    <a:pt x="701" y="1104"/>
                    <a:pt x="568" y="1204"/>
                    <a:pt x="434" y="1304"/>
                  </a:cubicBezTo>
                  <a:cubicBezTo>
                    <a:pt x="367" y="1370"/>
                    <a:pt x="267" y="1404"/>
                    <a:pt x="167" y="1504"/>
                  </a:cubicBezTo>
                  <a:cubicBezTo>
                    <a:pt x="34" y="1571"/>
                    <a:pt x="0" y="1604"/>
                    <a:pt x="0" y="1604"/>
                  </a:cubicBezTo>
                  <a:cubicBezTo>
                    <a:pt x="0" y="1604"/>
                    <a:pt x="34" y="1571"/>
                    <a:pt x="201" y="1571"/>
                  </a:cubicBezTo>
                  <a:cubicBezTo>
                    <a:pt x="334" y="1537"/>
                    <a:pt x="434" y="1504"/>
                    <a:pt x="534" y="1504"/>
                  </a:cubicBezTo>
                  <a:cubicBezTo>
                    <a:pt x="668" y="1471"/>
                    <a:pt x="834" y="1471"/>
                    <a:pt x="1068" y="1404"/>
                  </a:cubicBezTo>
                  <a:cubicBezTo>
                    <a:pt x="1502" y="1304"/>
                    <a:pt x="2202" y="1104"/>
                    <a:pt x="2769" y="803"/>
                  </a:cubicBezTo>
                  <a:cubicBezTo>
                    <a:pt x="3336" y="537"/>
                    <a:pt x="3736" y="203"/>
                    <a:pt x="3703" y="70"/>
                  </a:cubicBezTo>
                  <a:cubicBezTo>
                    <a:pt x="3679" y="22"/>
                    <a:pt x="3597" y="0"/>
                    <a:pt x="3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9" name="Google Shape;3669;p29"/>
            <p:cNvSpPr/>
            <p:nvPr/>
          </p:nvSpPr>
          <p:spPr>
            <a:xfrm>
              <a:off x="1854825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3236" y="0"/>
                  </a:moveTo>
                  <a:lnTo>
                    <a:pt x="3236" y="0"/>
                  </a:lnTo>
                  <a:cubicBezTo>
                    <a:pt x="3235" y="1"/>
                    <a:pt x="3135" y="101"/>
                    <a:pt x="2969" y="234"/>
                  </a:cubicBezTo>
                  <a:cubicBezTo>
                    <a:pt x="2803" y="367"/>
                    <a:pt x="2536" y="534"/>
                    <a:pt x="2269" y="734"/>
                  </a:cubicBezTo>
                  <a:cubicBezTo>
                    <a:pt x="1735" y="1101"/>
                    <a:pt x="1068" y="1535"/>
                    <a:pt x="735" y="1835"/>
                  </a:cubicBezTo>
                  <a:cubicBezTo>
                    <a:pt x="1" y="2435"/>
                    <a:pt x="67" y="2736"/>
                    <a:pt x="268" y="2969"/>
                  </a:cubicBezTo>
                  <a:cubicBezTo>
                    <a:pt x="357" y="3046"/>
                    <a:pt x="456" y="3103"/>
                    <a:pt x="578" y="3103"/>
                  </a:cubicBezTo>
                  <a:cubicBezTo>
                    <a:pt x="775" y="3103"/>
                    <a:pt x="1031" y="2955"/>
                    <a:pt x="1402" y="2502"/>
                  </a:cubicBezTo>
                  <a:cubicBezTo>
                    <a:pt x="1702" y="2169"/>
                    <a:pt x="2136" y="1501"/>
                    <a:pt x="2502" y="968"/>
                  </a:cubicBezTo>
                  <a:cubicBezTo>
                    <a:pt x="2703" y="701"/>
                    <a:pt x="2869" y="434"/>
                    <a:pt x="3003" y="267"/>
                  </a:cubicBezTo>
                  <a:cubicBezTo>
                    <a:pt x="3136" y="101"/>
                    <a:pt x="3235" y="1"/>
                    <a:pt x="3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0" name="Google Shape;3670;p29"/>
            <p:cNvSpPr/>
            <p:nvPr/>
          </p:nvSpPr>
          <p:spPr>
            <a:xfrm>
              <a:off x="1717225" y="3143000"/>
              <a:ext cx="73425" cy="71425"/>
            </a:xfrm>
            <a:custGeom>
              <a:rect b="b" l="l" r="r" t="t"/>
              <a:pathLst>
                <a:path extrusionOk="0" h="2857" w="2937">
                  <a:moveTo>
                    <a:pt x="2772" y="0"/>
                  </a:moveTo>
                  <a:cubicBezTo>
                    <a:pt x="2603" y="0"/>
                    <a:pt x="2202" y="245"/>
                    <a:pt x="1802" y="589"/>
                  </a:cubicBezTo>
                  <a:cubicBezTo>
                    <a:pt x="1335" y="989"/>
                    <a:pt x="868" y="1556"/>
                    <a:pt x="601" y="1923"/>
                  </a:cubicBezTo>
                  <a:cubicBezTo>
                    <a:pt x="468" y="2123"/>
                    <a:pt x="368" y="2290"/>
                    <a:pt x="301" y="2390"/>
                  </a:cubicBezTo>
                  <a:cubicBezTo>
                    <a:pt x="234" y="2490"/>
                    <a:pt x="201" y="2557"/>
                    <a:pt x="134" y="2690"/>
                  </a:cubicBezTo>
                  <a:cubicBezTo>
                    <a:pt x="34" y="2824"/>
                    <a:pt x="1" y="2857"/>
                    <a:pt x="1" y="2857"/>
                  </a:cubicBezTo>
                  <a:cubicBezTo>
                    <a:pt x="1" y="2857"/>
                    <a:pt x="34" y="2824"/>
                    <a:pt x="168" y="2723"/>
                  </a:cubicBezTo>
                  <a:cubicBezTo>
                    <a:pt x="268" y="2657"/>
                    <a:pt x="368" y="2590"/>
                    <a:pt x="468" y="2557"/>
                  </a:cubicBezTo>
                  <a:cubicBezTo>
                    <a:pt x="568" y="2490"/>
                    <a:pt x="735" y="2390"/>
                    <a:pt x="901" y="2256"/>
                  </a:cubicBezTo>
                  <a:cubicBezTo>
                    <a:pt x="1302" y="1990"/>
                    <a:pt x="1869" y="1523"/>
                    <a:pt x="2269" y="1056"/>
                  </a:cubicBezTo>
                  <a:cubicBezTo>
                    <a:pt x="2669" y="589"/>
                    <a:pt x="2936" y="122"/>
                    <a:pt x="2836" y="22"/>
                  </a:cubicBezTo>
                  <a:cubicBezTo>
                    <a:pt x="2822" y="7"/>
                    <a:pt x="2800" y="0"/>
                    <a:pt x="2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1" name="Google Shape;3671;p29"/>
            <p:cNvSpPr/>
            <p:nvPr/>
          </p:nvSpPr>
          <p:spPr>
            <a:xfrm>
              <a:off x="1991600" y="3067650"/>
              <a:ext cx="50900" cy="97625"/>
            </a:xfrm>
            <a:custGeom>
              <a:rect b="b" l="l" r="r" t="t"/>
              <a:pathLst>
                <a:path extrusionOk="0" h="3905" w="2036">
                  <a:moveTo>
                    <a:pt x="2035" y="0"/>
                  </a:moveTo>
                  <a:cubicBezTo>
                    <a:pt x="2035" y="2"/>
                    <a:pt x="2001" y="135"/>
                    <a:pt x="1902" y="334"/>
                  </a:cubicBezTo>
                  <a:cubicBezTo>
                    <a:pt x="1768" y="500"/>
                    <a:pt x="1601" y="767"/>
                    <a:pt x="1435" y="1034"/>
                  </a:cubicBezTo>
                  <a:cubicBezTo>
                    <a:pt x="1068" y="1601"/>
                    <a:pt x="667" y="2235"/>
                    <a:pt x="434" y="2669"/>
                  </a:cubicBezTo>
                  <a:cubicBezTo>
                    <a:pt x="0" y="3469"/>
                    <a:pt x="167" y="3736"/>
                    <a:pt x="467" y="3869"/>
                  </a:cubicBezTo>
                  <a:cubicBezTo>
                    <a:pt x="524" y="3891"/>
                    <a:pt x="583" y="3905"/>
                    <a:pt x="642" y="3905"/>
                  </a:cubicBezTo>
                  <a:cubicBezTo>
                    <a:pt x="862" y="3905"/>
                    <a:pt x="1098" y="3718"/>
                    <a:pt x="1335" y="3036"/>
                  </a:cubicBezTo>
                  <a:cubicBezTo>
                    <a:pt x="1468" y="2569"/>
                    <a:pt x="1635" y="1801"/>
                    <a:pt x="1768" y="1168"/>
                  </a:cubicBezTo>
                  <a:cubicBezTo>
                    <a:pt x="1835" y="834"/>
                    <a:pt x="1902" y="567"/>
                    <a:pt x="1935" y="334"/>
                  </a:cubicBezTo>
                  <a:cubicBezTo>
                    <a:pt x="2001" y="135"/>
                    <a:pt x="2035" y="2"/>
                    <a:pt x="2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2" name="Google Shape;3672;p29"/>
            <p:cNvSpPr/>
            <p:nvPr/>
          </p:nvSpPr>
          <p:spPr>
            <a:xfrm>
              <a:off x="1924875" y="3260225"/>
              <a:ext cx="41725" cy="92650"/>
            </a:xfrm>
            <a:custGeom>
              <a:rect b="b" l="l" r="r" t="t"/>
              <a:pathLst>
                <a:path extrusionOk="0" h="3706" w="1669">
                  <a:moveTo>
                    <a:pt x="1519" y="1"/>
                  </a:moveTo>
                  <a:cubicBezTo>
                    <a:pt x="1376" y="1"/>
                    <a:pt x="1058" y="392"/>
                    <a:pt x="801" y="937"/>
                  </a:cubicBezTo>
                  <a:cubicBezTo>
                    <a:pt x="501" y="1504"/>
                    <a:pt x="301" y="2204"/>
                    <a:pt x="201" y="2638"/>
                  </a:cubicBezTo>
                  <a:cubicBezTo>
                    <a:pt x="134" y="2838"/>
                    <a:pt x="134" y="3038"/>
                    <a:pt x="101" y="3171"/>
                  </a:cubicBezTo>
                  <a:cubicBezTo>
                    <a:pt x="67" y="3272"/>
                    <a:pt x="67" y="3372"/>
                    <a:pt x="34" y="3505"/>
                  </a:cubicBezTo>
                  <a:cubicBezTo>
                    <a:pt x="34" y="3581"/>
                    <a:pt x="27" y="3630"/>
                    <a:pt x="19" y="3660"/>
                  </a:cubicBezTo>
                  <a:lnTo>
                    <a:pt x="19" y="3660"/>
                  </a:lnTo>
                  <a:cubicBezTo>
                    <a:pt x="33" y="3634"/>
                    <a:pt x="58" y="3595"/>
                    <a:pt x="101" y="3538"/>
                  </a:cubicBezTo>
                  <a:cubicBezTo>
                    <a:pt x="167" y="3438"/>
                    <a:pt x="234" y="3338"/>
                    <a:pt x="301" y="3272"/>
                  </a:cubicBezTo>
                  <a:cubicBezTo>
                    <a:pt x="368" y="3138"/>
                    <a:pt x="501" y="3005"/>
                    <a:pt x="601" y="2805"/>
                  </a:cubicBezTo>
                  <a:cubicBezTo>
                    <a:pt x="868" y="2438"/>
                    <a:pt x="1202" y="1770"/>
                    <a:pt x="1402" y="1170"/>
                  </a:cubicBezTo>
                  <a:cubicBezTo>
                    <a:pt x="1602" y="603"/>
                    <a:pt x="1669" y="69"/>
                    <a:pt x="1535" y="3"/>
                  </a:cubicBezTo>
                  <a:cubicBezTo>
                    <a:pt x="1530" y="1"/>
                    <a:pt x="1524" y="1"/>
                    <a:pt x="1519" y="1"/>
                  </a:cubicBezTo>
                  <a:close/>
                  <a:moveTo>
                    <a:pt x="19" y="3660"/>
                  </a:moveTo>
                  <a:cubicBezTo>
                    <a:pt x="1" y="3694"/>
                    <a:pt x="1" y="3705"/>
                    <a:pt x="1" y="3705"/>
                  </a:cubicBezTo>
                  <a:cubicBezTo>
                    <a:pt x="1" y="3705"/>
                    <a:pt x="10" y="3695"/>
                    <a:pt x="19" y="36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3" name="Google Shape;3673;p29"/>
            <p:cNvSpPr/>
            <p:nvPr/>
          </p:nvSpPr>
          <p:spPr>
            <a:xfrm>
              <a:off x="2155050" y="3093500"/>
              <a:ext cx="28375" cy="104250"/>
            </a:xfrm>
            <a:custGeom>
              <a:rect b="b" l="l" r="r" t="t"/>
              <a:pathLst>
                <a:path extrusionOk="0" h="4170" w="1135">
                  <a:moveTo>
                    <a:pt x="567" y="0"/>
                  </a:moveTo>
                  <a:cubicBezTo>
                    <a:pt x="567" y="0"/>
                    <a:pt x="567" y="134"/>
                    <a:pt x="534" y="334"/>
                  </a:cubicBezTo>
                  <a:cubicBezTo>
                    <a:pt x="534" y="534"/>
                    <a:pt x="467" y="834"/>
                    <a:pt x="401" y="1168"/>
                  </a:cubicBezTo>
                  <a:cubicBezTo>
                    <a:pt x="267" y="1801"/>
                    <a:pt x="134" y="2569"/>
                    <a:pt x="100" y="3036"/>
                  </a:cubicBezTo>
                  <a:cubicBezTo>
                    <a:pt x="0" y="3970"/>
                    <a:pt x="267" y="4170"/>
                    <a:pt x="567" y="4170"/>
                  </a:cubicBezTo>
                  <a:cubicBezTo>
                    <a:pt x="901" y="4170"/>
                    <a:pt x="1134" y="3970"/>
                    <a:pt x="1068" y="3036"/>
                  </a:cubicBezTo>
                  <a:cubicBezTo>
                    <a:pt x="1001" y="2569"/>
                    <a:pt x="868" y="1801"/>
                    <a:pt x="734" y="1168"/>
                  </a:cubicBezTo>
                  <a:cubicBezTo>
                    <a:pt x="701" y="834"/>
                    <a:pt x="634" y="534"/>
                    <a:pt x="601" y="334"/>
                  </a:cubicBezTo>
                  <a:cubicBezTo>
                    <a:pt x="567" y="134"/>
                    <a:pt x="567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4" name="Google Shape;3674;p29"/>
            <p:cNvSpPr/>
            <p:nvPr/>
          </p:nvSpPr>
          <p:spPr>
            <a:xfrm>
              <a:off x="2160050" y="3301975"/>
              <a:ext cx="19200" cy="99250"/>
            </a:xfrm>
            <a:custGeom>
              <a:rect b="b" l="l" r="r" t="t"/>
              <a:pathLst>
                <a:path extrusionOk="0" h="3970" w="768">
                  <a:moveTo>
                    <a:pt x="367" y="0"/>
                  </a:moveTo>
                  <a:cubicBezTo>
                    <a:pt x="234" y="0"/>
                    <a:pt x="100" y="501"/>
                    <a:pt x="67" y="1101"/>
                  </a:cubicBezTo>
                  <a:cubicBezTo>
                    <a:pt x="0" y="1735"/>
                    <a:pt x="67" y="2469"/>
                    <a:pt x="167" y="2902"/>
                  </a:cubicBezTo>
                  <a:cubicBezTo>
                    <a:pt x="201" y="3136"/>
                    <a:pt x="234" y="3303"/>
                    <a:pt x="267" y="3470"/>
                  </a:cubicBezTo>
                  <a:cubicBezTo>
                    <a:pt x="301" y="3536"/>
                    <a:pt x="301" y="3636"/>
                    <a:pt x="334" y="3770"/>
                  </a:cubicBezTo>
                  <a:cubicBezTo>
                    <a:pt x="367" y="3937"/>
                    <a:pt x="367" y="3970"/>
                    <a:pt x="367" y="3970"/>
                  </a:cubicBezTo>
                  <a:cubicBezTo>
                    <a:pt x="367" y="3970"/>
                    <a:pt x="367" y="3937"/>
                    <a:pt x="401" y="3770"/>
                  </a:cubicBezTo>
                  <a:cubicBezTo>
                    <a:pt x="434" y="3636"/>
                    <a:pt x="467" y="3536"/>
                    <a:pt x="501" y="3470"/>
                  </a:cubicBezTo>
                  <a:cubicBezTo>
                    <a:pt x="534" y="3303"/>
                    <a:pt x="567" y="3136"/>
                    <a:pt x="601" y="2902"/>
                  </a:cubicBezTo>
                  <a:cubicBezTo>
                    <a:pt x="668" y="2469"/>
                    <a:pt x="768" y="1735"/>
                    <a:pt x="701" y="1101"/>
                  </a:cubicBezTo>
                  <a:cubicBezTo>
                    <a:pt x="668" y="501"/>
                    <a:pt x="534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5" name="Google Shape;3675;p29"/>
            <p:cNvSpPr/>
            <p:nvPr/>
          </p:nvSpPr>
          <p:spPr>
            <a:xfrm>
              <a:off x="2295975" y="3067650"/>
              <a:ext cx="51725" cy="97625"/>
            </a:xfrm>
            <a:custGeom>
              <a:rect b="b" l="l" r="r" t="t"/>
              <a:pathLst>
                <a:path extrusionOk="0" h="3905" w="206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67" y="134"/>
                    <a:pt x="101" y="334"/>
                  </a:cubicBezTo>
                  <a:cubicBezTo>
                    <a:pt x="167" y="567"/>
                    <a:pt x="234" y="834"/>
                    <a:pt x="301" y="1168"/>
                  </a:cubicBezTo>
                  <a:cubicBezTo>
                    <a:pt x="434" y="1801"/>
                    <a:pt x="601" y="2569"/>
                    <a:pt x="734" y="3036"/>
                  </a:cubicBezTo>
                  <a:cubicBezTo>
                    <a:pt x="944" y="3718"/>
                    <a:pt x="1196" y="3905"/>
                    <a:pt x="1423" y="3905"/>
                  </a:cubicBezTo>
                  <a:cubicBezTo>
                    <a:pt x="1485" y="3905"/>
                    <a:pt x="1545" y="3891"/>
                    <a:pt x="1602" y="3869"/>
                  </a:cubicBezTo>
                  <a:cubicBezTo>
                    <a:pt x="1902" y="3736"/>
                    <a:pt x="2069" y="3469"/>
                    <a:pt x="1635" y="2669"/>
                  </a:cubicBezTo>
                  <a:cubicBezTo>
                    <a:pt x="1402" y="2235"/>
                    <a:pt x="968" y="1601"/>
                    <a:pt x="634" y="1034"/>
                  </a:cubicBezTo>
                  <a:cubicBezTo>
                    <a:pt x="434" y="767"/>
                    <a:pt x="267" y="500"/>
                    <a:pt x="167" y="334"/>
                  </a:cubicBezTo>
                  <a:cubicBezTo>
                    <a:pt x="68" y="134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6" name="Google Shape;3676;p29"/>
            <p:cNvSpPr/>
            <p:nvPr/>
          </p:nvSpPr>
          <p:spPr>
            <a:xfrm>
              <a:off x="2372700" y="3260100"/>
              <a:ext cx="41725" cy="92775"/>
            </a:xfrm>
            <a:custGeom>
              <a:rect b="b" l="l" r="r" t="t"/>
              <a:pathLst>
                <a:path extrusionOk="0" h="3711" w="1669">
                  <a:moveTo>
                    <a:pt x="164" y="1"/>
                  </a:moveTo>
                  <a:cubicBezTo>
                    <a:pt x="153" y="1"/>
                    <a:pt x="143" y="3"/>
                    <a:pt x="134" y="8"/>
                  </a:cubicBezTo>
                  <a:cubicBezTo>
                    <a:pt x="0" y="74"/>
                    <a:pt x="67" y="608"/>
                    <a:pt x="267" y="1175"/>
                  </a:cubicBezTo>
                  <a:cubicBezTo>
                    <a:pt x="467" y="1775"/>
                    <a:pt x="801" y="2443"/>
                    <a:pt x="1035" y="2810"/>
                  </a:cubicBezTo>
                  <a:cubicBezTo>
                    <a:pt x="1168" y="3010"/>
                    <a:pt x="1268" y="3143"/>
                    <a:pt x="1368" y="3277"/>
                  </a:cubicBezTo>
                  <a:cubicBezTo>
                    <a:pt x="1401" y="3343"/>
                    <a:pt x="1468" y="3443"/>
                    <a:pt x="1535" y="3543"/>
                  </a:cubicBezTo>
                  <a:cubicBezTo>
                    <a:pt x="1635" y="3677"/>
                    <a:pt x="1668" y="3710"/>
                    <a:pt x="1668" y="3710"/>
                  </a:cubicBezTo>
                  <a:cubicBezTo>
                    <a:pt x="1668" y="3710"/>
                    <a:pt x="1635" y="3677"/>
                    <a:pt x="1602" y="3510"/>
                  </a:cubicBezTo>
                  <a:cubicBezTo>
                    <a:pt x="1602" y="3377"/>
                    <a:pt x="1568" y="3277"/>
                    <a:pt x="1568" y="3176"/>
                  </a:cubicBezTo>
                  <a:cubicBezTo>
                    <a:pt x="1535" y="3043"/>
                    <a:pt x="1502" y="2843"/>
                    <a:pt x="1468" y="2643"/>
                  </a:cubicBezTo>
                  <a:cubicBezTo>
                    <a:pt x="1368" y="2209"/>
                    <a:pt x="1135" y="1509"/>
                    <a:pt x="868" y="942"/>
                  </a:cubicBezTo>
                  <a:cubicBezTo>
                    <a:pt x="619" y="413"/>
                    <a:pt x="313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7" name="Google Shape;3677;p29"/>
            <p:cNvSpPr/>
            <p:nvPr/>
          </p:nvSpPr>
          <p:spPr>
            <a:xfrm>
              <a:off x="2403550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1" y="0"/>
                  </a:moveTo>
                  <a:cubicBezTo>
                    <a:pt x="2" y="1"/>
                    <a:pt x="101" y="101"/>
                    <a:pt x="234" y="267"/>
                  </a:cubicBezTo>
                  <a:cubicBezTo>
                    <a:pt x="368" y="434"/>
                    <a:pt x="534" y="701"/>
                    <a:pt x="701" y="968"/>
                  </a:cubicBezTo>
                  <a:cubicBezTo>
                    <a:pt x="1101" y="1501"/>
                    <a:pt x="1535" y="2169"/>
                    <a:pt x="1835" y="2502"/>
                  </a:cubicBezTo>
                  <a:cubicBezTo>
                    <a:pt x="2206" y="2955"/>
                    <a:pt x="2462" y="3103"/>
                    <a:pt x="2651" y="3103"/>
                  </a:cubicBezTo>
                  <a:cubicBezTo>
                    <a:pt x="2768" y="3103"/>
                    <a:pt x="2859" y="3046"/>
                    <a:pt x="2936" y="2969"/>
                  </a:cubicBezTo>
                  <a:cubicBezTo>
                    <a:pt x="3170" y="2736"/>
                    <a:pt x="3236" y="2435"/>
                    <a:pt x="2502" y="1835"/>
                  </a:cubicBezTo>
                  <a:cubicBezTo>
                    <a:pt x="2136" y="1535"/>
                    <a:pt x="1502" y="1101"/>
                    <a:pt x="968" y="734"/>
                  </a:cubicBezTo>
                  <a:cubicBezTo>
                    <a:pt x="701" y="534"/>
                    <a:pt x="434" y="367"/>
                    <a:pt x="268" y="234"/>
                  </a:cubicBezTo>
                  <a:cubicBezTo>
                    <a:pt x="102" y="10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8" name="Google Shape;3678;p29"/>
            <p:cNvSpPr/>
            <p:nvPr/>
          </p:nvSpPr>
          <p:spPr>
            <a:xfrm>
              <a:off x="2548650" y="3143000"/>
              <a:ext cx="72575" cy="71425"/>
            </a:xfrm>
            <a:custGeom>
              <a:rect b="b" l="l" r="r" t="t"/>
              <a:pathLst>
                <a:path extrusionOk="0" h="2857" w="2903">
                  <a:moveTo>
                    <a:pt x="165" y="0"/>
                  </a:moveTo>
                  <a:cubicBezTo>
                    <a:pt x="137" y="0"/>
                    <a:pt x="115" y="7"/>
                    <a:pt x="101" y="22"/>
                  </a:cubicBezTo>
                  <a:cubicBezTo>
                    <a:pt x="1" y="122"/>
                    <a:pt x="234" y="589"/>
                    <a:pt x="668" y="1056"/>
                  </a:cubicBezTo>
                  <a:cubicBezTo>
                    <a:pt x="1068" y="1523"/>
                    <a:pt x="1635" y="1990"/>
                    <a:pt x="2002" y="2256"/>
                  </a:cubicBezTo>
                  <a:cubicBezTo>
                    <a:pt x="2202" y="2390"/>
                    <a:pt x="2336" y="2490"/>
                    <a:pt x="2469" y="2557"/>
                  </a:cubicBezTo>
                  <a:cubicBezTo>
                    <a:pt x="2536" y="2590"/>
                    <a:pt x="2636" y="2657"/>
                    <a:pt x="2736" y="2723"/>
                  </a:cubicBezTo>
                  <a:cubicBezTo>
                    <a:pt x="2870" y="2824"/>
                    <a:pt x="2903" y="2857"/>
                    <a:pt x="2903" y="2857"/>
                  </a:cubicBezTo>
                  <a:cubicBezTo>
                    <a:pt x="2903" y="2857"/>
                    <a:pt x="2870" y="2824"/>
                    <a:pt x="2803" y="2690"/>
                  </a:cubicBezTo>
                  <a:cubicBezTo>
                    <a:pt x="2736" y="2557"/>
                    <a:pt x="2669" y="2490"/>
                    <a:pt x="2636" y="2390"/>
                  </a:cubicBezTo>
                  <a:cubicBezTo>
                    <a:pt x="2536" y="2290"/>
                    <a:pt x="2469" y="2123"/>
                    <a:pt x="2336" y="1923"/>
                  </a:cubicBezTo>
                  <a:cubicBezTo>
                    <a:pt x="2069" y="1556"/>
                    <a:pt x="1602" y="989"/>
                    <a:pt x="1135" y="589"/>
                  </a:cubicBezTo>
                  <a:cubicBezTo>
                    <a:pt x="735" y="245"/>
                    <a:pt x="334" y="0"/>
                    <a:pt x="1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9" name="Google Shape;3679;p29"/>
            <p:cNvSpPr/>
            <p:nvPr/>
          </p:nvSpPr>
          <p:spPr>
            <a:xfrm>
              <a:off x="24752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0" y="0"/>
                  </a:moveTo>
                  <a:cubicBezTo>
                    <a:pt x="2" y="1"/>
                    <a:pt x="135" y="67"/>
                    <a:pt x="301" y="167"/>
                  </a:cubicBezTo>
                  <a:cubicBezTo>
                    <a:pt x="501" y="300"/>
                    <a:pt x="768" y="434"/>
                    <a:pt x="1034" y="634"/>
                  </a:cubicBezTo>
                  <a:cubicBezTo>
                    <a:pt x="1568" y="1001"/>
                    <a:pt x="2235" y="1401"/>
                    <a:pt x="2636" y="1635"/>
                  </a:cubicBezTo>
                  <a:cubicBezTo>
                    <a:pt x="2998" y="1823"/>
                    <a:pt x="3253" y="1898"/>
                    <a:pt x="3437" y="1898"/>
                  </a:cubicBezTo>
                  <a:cubicBezTo>
                    <a:pt x="3676" y="1898"/>
                    <a:pt x="3794" y="1771"/>
                    <a:pt x="3870" y="1601"/>
                  </a:cubicBezTo>
                  <a:cubicBezTo>
                    <a:pt x="3970" y="1335"/>
                    <a:pt x="3903" y="1034"/>
                    <a:pt x="3003" y="734"/>
                  </a:cubicBezTo>
                  <a:cubicBezTo>
                    <a:pt x="2569" y="601"/>
                    <a:pt x="1802" y="434"/>
                    <a:pt x="1168" y="300"/>
                  </a:cubicBezTo>
                  <a:cubicBezTo>
                    <a:pt x="834" y="234"/>
                    <a:pt x="534" y="167"/>
                    <a:pt x="334" y="134"/>
                  </a:cubicBezTo>
                  <a:cubicBezTo>
                    <a:pt x="135" y="67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0" name="Google Shape;3680;p29"/>
            <p:cNvSpPr/>
            <p:nvPr/>
          </p:nvSpPr>
          <p:spPr>
            <a:xfrm>
              <a:off x="2666250" y="2966675"/>
              <a:ext cx="94250" cy="40100"/>
            </a:xfrm>
            <a:custGeom>
              <a:rect b="b" l="l" r="r" t="t"/>
              <a:pathLst>
                <a:path extrusionOk="0" h="1604" w="3770">
                  <a:moveTo>
                    <a:pt x="286" y="0"/>
                  </a:moveTo>
                  <a:cubicBezTo>
                    <a:pt x="169" y="0"/>
                    <a:pt x="91" y="22"/>
                    <a:pt x="67" y="70"/>
                  </a:cubicBezTo>
                  <a:cubicBezTo>
                    <a:pt x="0" y="203"/>
                    <a:pt x="434" y="537"/>
                    <a:pt x="1001" y="803"/>
                  </a:cubicBezTo>
                  <a:cubicBezTo>
                    <a:pt x="1535" y="1104"/>
                    <a:pt x="2235" y="1304"/>
                    <a:pt x="2702" y="1404"/>
                  </a:cubicBezTo>
                  <a:cubicBezTo>
                    <a:pt x="2902" y="1471"/>
                    <a:pt x="3102" y="1471"/>
                    <a:pt x="3236" y="1504"/>
                  </a:cubicBezTo>
                  <a:cubicBezTo>
                    <a:pt x="3336" y="1504"/>
                    <a:pt x="3436" y="1537"/>
                    <a:pt x="3569" y="1571"/>
                  </a:cubicBezTo>
                  <a:cubicBezTo>
                    <a:pt x="3703" y="1571"/>
                    <a:pt x="3770" y="1604"/>
                    <a:pt x="3770" y="1604"/>
                  </a:cubicBezTo>
                  <a:cubicBezTo>
                    <a:pt x="3770" y="1604"/>
                    <a:pt x="3703" y="1571"/>
                    <a:pt x="3569" y="1504"/>
                  </a:cubicBezTo>
                  <a:cubicBezTo>
                    <a:pt x="3469" y="1404"/>
                    <a:pt x="3403" y="1370"/>
                    <a:pt x="3303" y="1304"/>
                  </a:cubicBezTo>
                  <a:cubicBezTo>
                    <a:pt x="3202" y="1204"/>
                    <a:pt x="3069" y="1104"/>
                    <a:pt x="2869" y="1004"/>
                  </a:cubicBezTo>
                  <a:cubicBezTo>
                    <a:pt x="2469" y="737"/>
                    <a:pt x="1835" y="403"/>
                    <a:pt x="1234" y="203"/>
                  </a:cubicBezTo>
                  <a:cubicBezTo>
                    <a:pt x="847" y="74"/>
                    <a:pt x="501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1" name="Google Shape;3681;p29"/>
            <p:cNvSpPr/>
            <p:nvPr/>
          </p:nvSpPr>
          <p:spPr>
            <a:xfrm>
              <a:off x="2500300" y="2749625"/>
              <a:ext cx="104250" cy="25025"/>
            </a:xfrm>
            <a:custGeom>
              <a:rect b="b" l="l" r="r" t="t"/>
              <a:pathLst>
                <a:path extrusionOk="0" h="1001" w="4170">
                  <a:moveTo>
                    <a:pt x="3363" y="1"/>
                  </a:moveTo>
                  <a:cubicBezTo>
                    <a:pt x="3275" y="1"/>
                    <a:pt x="3177" y="4"/>
                    <a:pt x="3069" y="12"/>
                  </a:cubicBezTo>
                  <a:cubicBezTo>
                    <a:pt x="2602" y="45"/>
                    <a:pt x="1835" y="212"/>
                    <a:pt x="1201" y="312"/>
                  </a:cubicBezTo>
                  <a:cubicBezTo>
                    <a:pt x="867" y="379"/>
                    <a:pt x="567" y="446"/>
                    <a:pt x="367" y="479"/>
                  </a:cubicBezTo>
                  <a:cubicBezTo>
                    <a:pt x="134" y="512"/>
                    <a:pt x="0" y="512"/>
                    <a:pt x="0" y="512"/>
                  </a:cubicBezTo>
                  <a:cubicBezTo>
                    <a:pt x="0" y="512"/>
                    <a:pt x="134" y="512"/>
                    <a:pt x="367" y="546"/>
                  </a:cubicBezTo>
                  <a:cubicBezTo>
                    <a:pt x="567" y="546"/>
                    <a:pt x="867" y="612"/>
                    <a:pt x="1201" y="679"/>
                  </a:cubicBezTo>
                  <a:cubicBezTo>
                    <a:pt x="1835" y="779"/>
                    <a:pt x="2602" y="946"/>
                    <a:pt x="3069" y="979"/>
                  </a:cubicBezTo>
                  <a:cubicBezTo>
                    <a:pt x="3205" y="994"/>
                    <a:pt x="3325" y="1001"/>
                    <a:pt x="3431" y="1001"/>
                  </a:cubicBezTo>
                  <a:cubicBezTo>
                    <a:pt x="4048" y="1001"/>
                    <a:pt x="4170" y="769"/>
                    <a:pt x="4170" y="512"/>
                  </a:cubicBezTo>
                  <a:cubicBezTo>
                    <a:pt x="4170" y="217"/>
                    <a:pt x="4039" y="1"/>
                    <a:pt x="3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2" name="Google Shape;3682;p29"/>
            <p:cNvSpPr/>
            <p:nvPr/>
          </p:nvSpPr>
          <p:spPr>
            <a:xfrm>
              <a:off x="2708775" y="2753400"/>
              <a:ext cx="100100" cy="17225"/>
            </a:xfrm>
            <a:custGeom>
              <a:rect b="b" l="l" r="r" t="t"/>
              <a:pathLst>
                <a:path extrusionOk="0" h="689" w="4004">
                  <a:moveTo>
                    <a:pt x="1680" y="1"/>
                  </a:moveTo>
                  <a:cubicBezTo>
                    <a:pt x="1496" y="1"/>
                    <a:pt x="1312" y="9"/>
                    <a:pt x="1135" y="28"/>
                  </a:cubicBezTo>
                  <a:cubicBezTo>
                    <a:pt x="534" y="61"/>
                    <a:pt x="0" y="194"/>
                    <a:pt x="0" y="361"/>
                  </a:cubicBezTo>
                  <a:cubicBezTo>
                    <a:pt x="0" y="495"/>
                    <a:pt x="534" y="628"/>
                    <a:pt x="1135" y="661"/>
                  </a:cubicBezTo>
                  <a:cubicBezTo>
                    <a:pt x="1312" y="680"/>
                    <a:pt x="1496" y="688"/>
                    <a:pt x="1680" y="688"/>
                  </a:cubicBezTo>
                  <a:cubicBezTo>
                    <a:pt x="2155" y="688"/>
                    <a:pt x="2623" y="634"/>
                    <a:pt x="2936" y="561"/>
                  </a:cubicBezTo>
                  <a:cubicBezTo>
                    <a:pt x="3169" y="528"/>
                    <a:pt x="3336" y="495"/>
                    <a:pt x="3470" y="461"/>
                  </a:cubicBezTo>
                  <a:cubicBezTo>
                    <a:pt x="3570" y="428"/>
                    <a:pt x="3670" y="395"/>
                    <a:pt x="3803" y="395"/>
                  </a:cubicBezTo>
                  <a:cubicBezTo>
                    <a:pt x="3970" y="361"/>
                    <a:pt x="4003" y="361"/>
                    <a:pt x="4003" y="361"/>
                  </a:cubicBezTo>
                  <a:cubicBezTo>
                    <a:pt x="4003" y="361"/>
                    <a:pt x="3970" y="361"/>
                    <a:pt x="3803" y="328"/>
                  </a:cubicBezTo>
                  <a:cubicBezTo>
                    <a:pt x="3670" y="295"/>
                    <a:pt x="3570" y="261"/>
                    <a:pt x="3470" y="228"/>
                  </a:cubicBezTo>
                  <a:cubicBezTo>
                    <a:pt x="3336" y="194"/>
                    <a:pt x="3169" y="161"/>
                    <a:pt x="2936" y="128"/>
                  </a:cubicBezTo>
                  <a:cubicBezTo>
                    <a:pt x="2623" y="56"/>
                    <a:pt x="2155" y="1"/>
                    <a:pt x="16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3" name="Google Shape;3683;p29"/>
            <p:cNvSpPr/>
            <p:nvPr/>
          </p:nvSpPr>
          <p:spPr>
            <a:xfrm>
              <a:off x="24752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437" y="1"/>
                  </a:moveTo>
                  <a:cubicBezTo>
                    <a:pt x="3253" y="1"/>
                    <a:pt x="2998" y="76"/>
                    <a:pt x="2636" y="264"/>
                  </a:cubicBezTo>
                  <a:cubicBezTo>
                    <a:pt x="2235" y="498"/>
                    <a:pt x="1568" y="898"/>
                    <a:pt x="1034" y="1265"/>
                  </a:cubicBezTo>
                  <a:cubicBezTo>
                    <a:pt x="768" y="1465"/>
                    <a:pt x="501" y="1632"/>
                    <a:pt x="301" y="1732"/>
                  </a:cubicBezTo>
                  <a:cubicBezTo>
                    <a:pt x="134" y="1832"/>
                    <a:pt x="0" y="1899"/>
                    <a:pt x="0" y="1899"/>
                  </a:cubicBezTo>
                  <a:cubicBezTo>
                    <a:pt x="0" y="1899"/>
                    <a:pt x="134" y="1832"/>
                    <a:pt x="334" y="1799"/>
                  </a:cubicBezTo>
                  <a:cubicBezTo>
                    <a:pt x="534" y="1732"/>
                    <a:pt x="834" y="1665"/>
                    <a:pt x="1168" y="1599"/>
                  </a:cubicBezTo>
                  <a:cubicBezTo>
                    <a:pt x="1802" y="1465"/>
                    <a:pt x="2569" y="1299"/>
                    <a:pt x="3003" y="1165"/>
                  </a:cubicBezTo>
                  <a:cubicBezTo>
                    <a:pt x="3903" y="865"/>
                    <a:pt x="3970" y="565"/>
                    <a:pt x="3870" y="298"/>
                  </a:cubicBezTo>
                  <a:cubicBezTo>
                    <a:pt x="3794" y="128"/>
                    <a:pt x="3676" y="1"/>
                    <a:pt x="34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4" name="Google Shape;3684;p29"/>
            <p:cNvSpPr/>
            <p:nvPr/>
          </p:nvSpPr>
          <p:spPr>
            <a:xfrm>
              <a:off x="2666250" y="2517250"/>
              <a:ext cx="94250" cy="40125"/>
            </a:xfrm>
            <a:custGeom>
              <a:rect b="b" l="l" r="r" t="t"/>
              <a:pathLst>
                <a:path extrusionOk="0" h="1605" w="3770">
                  <a:moveTo>
                    <a:pt x="3770" y="0"/>
                  </a:moveTo>
                  <a:lnTo>
                    <a:pt x="3770" y="0"/>
                  </a:lnTo>
                  <a:cubicBezTo>
                    <a:pt x="3769" y="1"/>
                    <a:pt x="3702" y="34"/>
                    <a:pt x="3569" y="67"/>
                  </a:cubicBezTo>
                  <a:cubicBezTo>
                    <a:pt x="3436" y="67"/>
                    <a:pt x="3336" y="100"/>
                    <a:pt x="3236" y="100"/>
                  </a:cubicBezTo>
                  <a:cubicBezTo>
                    <a:pt x="3102" y="134"/>
                    <a:pt x="2902" y="167"/>
                    <a:pt x="2702" y="200"/>
                  </a:cubicBezTo>
                  <a:cubicBezTo>
                    <a:pt x="2235" y="300"/>
                    <a:pt x="1535" y="534"/>
                    <a:pt x="1001" y="801"/>
                  </a:cubicBezTo>
                  <a:cubicBezTo>
                    <a:pt x="434" y="1068"/>
                    <a:pt x="0" y="1401"/>
                    <a:pt x="67" y="1535"/>
                  </a:cubicBezTo>
                  <a:cubicBezTo>
                    <a:pt x="91" y="1582"/>
                    <a:pt x="169" y="1604"/>
                    <a:pt x="286" y="1604"/>
                  </a:cubicBezTo>
                  <a:cubicBezTo>
                    <a:pt x="501" y="1604"/>
                    <a:pt x="847" y="1531"/>
                    <a:pt x="1234" y="1401"/>
                  </a:cubicBezTo>
                  <a:cubicBezTo>
                    <a:pt x="1835" y="1201"/>
                    <a:pt x="2469" y="868"/>
                    <a:pt x="2869" y="634"/>
                  </a:cubicBezTo>
                  <a:cubicBezTo>
                    <a:pt x="3036" y="501"/>
                    <a:pt x="3202" y="401"/>
                    <a:pt x="3303" y="300"/>
                  </a:cubicBezTo>
                  <a:cubicBezTo>
                    <a:pt x="3403" y="267"/>
                    <a:pt x="3469" y="200"/>
                    <a:pt x="3569" y="100"/>
                  </a:cubicBezTo>
                  <a:cubicBezTo>
                    <a:pt x="3702" y="34"/>
                    <a:pt x="3769" y="1"/>
                    <a:pt x="3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5" name="Google Shape;3685;p29"/>
            <p:cNvSpPr/>
            <p:nvPr/>
          </p:nvSpPr>
          <p:spPr>
            <a:xfrm>
              <a:off x="2403550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2637" y="1"/>
                  </a:moveTo>
                  <a:cubicBezTo>
                    <a:pt x="2449" y="1"/>
                    <a:pt x="2197" y="153"/>
                    <a:pt x="1835" y="594"/>
                  </a:cubicBezTo>
                  <a:cubicBezTo>
                    <a:pt x="1535" y="961"/>
                    <a:pt x="1101" y="1595"/>
                    <a:pt x="701" y="2129"/>
                  </a:cubicBezTo>
                  <a:cubicBezTo>
                    <a:pt x="534" y="2395"/>
                    <a:pt x="368" y="2662"/>
                    <a:pt x="234" y="2829"/>
                  </a:cubicBezTo>
                  <a:cubicBezTo>
                    <a:pt x="101" y="2996"/>
                    <a:pt x="1" y="3096"/>
                    <a:pt x="1" y="3096"/>
                  </a:cubicBezTo>
                  <a:cubicBezTo>
                    <a:pt x="1" y="3096"/>
                    <a:pt x="101" y="2996"/>
                    <a:pt x="268" y="2862"/>
                  </a:cubicBezTo>
                  <a:cubicBezTo>
                    <a:pt x="434" y="2729"/>
                    <a:pt x="701" y="2562"/>
                    <a:pt x="968" y="2362"/>
                  </a:cubicBezTo>
                  <a:cubicBezTo>
                    <a:pt x="1502" y="1995"/>
                    <a:pt x="2136" y="1561"/>
                    <a:pt x="2502" y="1261"/>
                  </a:cubicBezTo>
                  <a:cubicBezTo>
                    <a:pt x="3236" y="661"/>
                    <a:pt x="3170" y="361"/>
                    <a:pt x="2936" y="160"/>
                  </a:cubicBezTo>
                  <a:cubicBezTo>
                    <a:pt x="2856" y="67"/>
                    <a:pt x="2761" y="1"/>
                    <a:pt x="2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6" name="Google Shape;3686;p29"/>
            <p:cNvSpPr/>
            <p:nvPr/>
          </p:nvSpPr>
          <p:spPr>
            <a:xfrm>
              <a:off x="2548650" y="2310425"/>
              <a:ext cx="72575" cy="70600"/>
            </a:xfrm>
            <a:custGeom>
              <a:rect b="b" l="l" r="r" t="t"/>
              <a:pathLst>
                <a:path extrusionOk="0" h="2824" w="2903">
                  <a:moveTo>
                    <a:pt x="2903" y="1"/>
                  </a:moveTo>
                  <a:cubicBezTo>
                    <a:pt x="2903" y="1"/>
                    <a:pt x="2869" y="1"/>
                    <a:pt x="2769" y="101"/>
                  </a:cubicBezTo>
                  <a:cubicBezTo>
                    <a:pt x="2636" y="167"/>
                    <a:pt x="2536" y="234"/>
                    <a:pt x="2469" y="268"/>
                  </a:cubicBezTo>
                  <a:cubicBezTo>
                    <a:pt x="2336" y="368"/>
                    <a:pt x="2202" y="434"/>
                    <a:pt x="2002" y="568"/>
                  </a:cubicBezTo>
                  <a:cubicBezTo>
                    <a:pt x="1635" y="835"/>
                    <a:pt x="1068" y="1302"/>
                    <a:pt x="668" y="1769"/>
                  </a:cubicBezTo>
                  <a:cubicBezTo>
                    <a:pt x="268" y="2236"/>
                    <a:pt x="1" y="2703"/>
                    <a:pt x="101" y="2803"/>
                  </a:cubicBezTo>
                  <a:cubicBezTo>
                    <a:pt x="115" y="2817"/>
                    <a:pt x="137" y="2824"/>
                    <a:pt x="165" y="2824"/>
                  </a:cubicBezTo>
                  <a:cubicBezTo>
                    <a:pt x="334" y="2824"/>
                    <a:pt x="735" y="2579"/>
                    <a:pt x="1135" y="2236"/>
                  </a:cubicBezTo>
                  <a:cubicBezTo>
                    <a:pt x="1602" y="1835"/>
                    <a:pt x="2069" y="1268"/>
                    <a:pt x="2336" y="901"/>
                  </a:cubicBezTo>
                  <a:cubicBezTo>
                    <a:pt x="2469" y="701"/>
                    <a:pt x="2536" y="534"/>
                    <a:pt x="2636" y="434"/>
                  </a:cubicBezTo>
                  <a:cubicBezTo>
                    <a:pt x="2669" y="334"/>
                    <a:pt x="2736" y="268"/>
                    <a:pt x="2803" y="134"/>
                  </a:cubicBezTo>
                  <a:cubicBezTo>
                    <a:pt x="2869" y="1"/>
                    <a:pt x="2903" y="1"/>
                    <a:pt x="29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7" name="Google Shape;3687;p29"/>
            <p:cNvSpPr/>
            <p:nvPr/>
          </p:nvSpPr>
          <p:spPr>
            <a:xfrm>
              <a:off x="2295975" y="2358750"/>
              <a:ext cx="51725" cy="97650"/>
            </a:xfrm>
            <a:custGeom>
              <a:rect b="b" l="l" r="r" t="t"/>
              <a:pathLst>
                <a:path extrusionOk="0" h="3906" w="2069">
                  <a:moveTo>
                    <a:pt x="1425" y="1"/>
                  </a:moveTo>
                  <a:cubicBezTo>
                    <a:pt x="1197" y="1"/>
                    <a:pt x="945" y="192"/>
                    <a:pt x="734" y="903"/>
                  </a:cubicBezTo>
                  <a:cubicBezTo>
                    <a:pt x="601" y="1337"/>
                    <a:pt x="434" y="2104"/>
                    <a:pt x="301" y="2738"/>
                  </a:cubicBezTo>
                  <a:cubicBezTo>
                    <a:pt x="234" y="3071"/>
                    <a:pt x="167" y="3371"/>
                    <a:pt x="101" y="3572"/>
                  </a:cubicBezTo>
                  <a:cubicBezTo>
                    <a:pt x="67" y="3772"/>
                    <a:pt x="1" y="3905"/>
                    <a:pt x="1" y="3905"/>
                  </a:cubicBezTo>
                  <a:cubicBezTo>
                    <a:pt x="1" y="3905"/>
                    <a:pt x="67" y="3772"/>
                    <a:pt x="167" y="3605"/>
                  </a:cubicBezTo>
                  <a:cubicBezTo>
                    <a:pt x="267" y="3405"/>
                    <a:pt x="434" y="3138"/>
                    <a:pt x="634" y="2871"/>
                  </a:cubicBezTo>
                  <a:cubicBezTo>
                    <a:pt x="968" y="2337"/>
                    <a:pt x="1402" y="1670"/>
                    <a:pt x="1635" y="1270"/>
                  </a:cubicBezTo>
                  <a:cubicBezTo>
                    <a:pt x="2069" y="436"/>
                    <a:pt x="1902" y="169"/>
                    <a:pt x="1602" y="36"/>
                  </a:cubicBezTo>
                  <a:cubicBezTo>
                    <a:pt x="1545" y="15"/>
                    <a:pt x="1486" y="1"/>
                    <a:pt x="14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8" name="Google Shape;3688;p29"/>
            <p:cNvSpPr/>
            <p:nvPr/>
          </p:nvSpPr>
          <p:spPr>
            <a:xfrm>
              <a:off x="2372700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668" y="0"/>
                  </a:moveTo>
                  <a:lnTo>
                    <a:pt x="1668" y="0"/>
                  </a:lnTo>
                  <a:cubicBezTo>
                    <a:pt x="1668" y="1"/>
                    <a:pt x="1635" y="67"/>
                    <a:pt x="1568" y="167"/>
                  </a:cubicBezTo>
                  <a:cubicBezTo>
                    <a:pt x="1468" y="300"/>
                    <a:pt x="1401" y="367"/>
                    <a:pt x="1368" y="434"/>
                  </a:cubicBezTo>
                  <a:cubicBezTo>
                    <a:pt x="1268" y="567"/>
                    <a:pt x="1168" y="701"/>
                    <a:pt x="1035" y="901"/>
                  </a:cubicBezTo>
                  <a:cubicBezTo>
                    <a:pt x="801" y="1301"/>
                    <a:pt x="467" y="1935"/>
                    <a:pt x="267" y="2535"/>
                  </a:cubicBezTo>
                  <a:cubicBezTo>
                    <a:pt x="67" y="3102"/>
                    <a:pt x="0" y="3636"/>
                    <a:pt x="134" y="3703"/>
                  </a:cubicBezTo>
                  <a:cubicBezTo>
                    <a:pt x="143" y="3707"/>
                    <a:pt x="153" y="3709"/>
                    <a:pt x="164" y="3709"/>
                  </a:cubicBezTo>
                  <a:cubicBezTo>
                    <a:pt x="313" y="3709"/>
                    <a:pt x="619" y="3297"/>
                    <a:pt x="868" y="2769"/>
                  </a:cubicBezTo>
                  <a:cubicBezTo>
                    <a:pt x="1135" y="2235"/>
                    <a:pt x="1368" y="1534"/>
                    <a:pt x="1468" y="1067"/>
                  </a:cubicBezTo>
                  <a:cubicBezTo>
                    <a:pt x="1502" y="867"/>
                    <a:pt x="1535" y="667"/>
                    <a:pt x="1568" y="534"/>
                  </a:cubicBezTo>
                  <a:cubicBezTo>
                    <a:pt x="1568" y="434"/>
                    <a:pt x="1602" y="334"/>
                    <a:pt x="1602" y="200"/>
                  </a:cubicBezTo>
                  <a:cubicBezTo>
                    <a:pt x="1635" y="68"/>
                    <a:pt x="1668" y="1"/>
                    <a:pt x="1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89" name="Google Shape;3689;p29"/>
          <p:cNvGrpSpPr/>
          <p:nvPr/>
        </p:nvGrpSpPr>
        <p:grpSpPr>
          <a:xfrm>
            <a:off x="-184360" y="54591"/>
            <a:ext cx="2644005" cy="1296217"/>
            <a:chOff x="489925" y="2700450"/>
            <a:chExt cx="1889250" cy="926200"/>
          </a:xfrm>
        </p:grpSpPr>
        <p:sp>
          <p:nvSpPr>
            <p:cNvPr id="3690" name="Google Shape;3690;p2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1" name="Google Shape;3691;p2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2" name="Google Shape;3692;p2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3" name="Google Shape;3693;p2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4" name="Google Shape;3694;p2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5" name="Google Shape;3695;p2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6" name="Google Shape;3696;p2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7" name="Google Shape;3697;p2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698" name="Google Shape;3698;p29"/>
          <p:cNvGrpSpPr/>
          <p:nvPr/>
        </p:nvGrpSpPr>
        <p:grpSpPr>
          <a:xfrm rot="5400000">
            <a:off x="-1013085" y="2186341"/>
            <a:ext cx="2644005" cy="1296217"/>
            <a:chOff x="489925" y="2700450"/>
            <a:chExt cx="1889250" cy="926200"/>
          </a:xfrm>
        </p:grpSpPr>
        <p:sp>
          <p:nvSpPr>
            <p:cNvPr id="3699" name="Google Shape;3699;p2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0" name="Google Shape;3700;p2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1" name="Google Shape;3701;p2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2" name="Google Shape;3702;p2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3" name="Google Shape;3703;p2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4" name="Google Shape;3704;p2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5" name="Google Shape;3705;p2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6" name="Google Shape;3706;p2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07" name="Google Shape;3707;p29"/>
          <p:cNvGrpSpPr/>
          <p:nvPr/>
        </p:nvGrpSpPr>
        <p:grpSpPr>
          <a:xfrm>
            <a:off x="2459640" y="4486191"/>
            <a:ext cx="2644005" cy="1296217"/>
            <a:chOff x="489925" y="2700450"/>
            <a:chExt cx="1889250" cy="926200"/>
          </a:xfrm>
        </p:grpSpPr>
        <p:sp>
          <p:nvSpPr>
            <p:cNvPr id="3708" name="Google Shape;3708;p2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9" name="Google Shape;3709;p2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0" name="Google Shape;3710;p2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1" name="Google Shape;3711;p2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2" name="Google Shape;3712;p2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3" name="Google Shape;3713;p2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4" name="Google Shape;3714;p2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5" name="Google Shape;3715;p2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16" name="Google Shape;3716;p29"/>
          <p:cNvGrpSpPr/>
          <p:nvPr/>
        </p:nvGrpSpPr>
        <p:grpSpPr>
          <a:xfrm>
            <a:off x="6971390" y="4486191"/>
            <a:ext cx="2644005" cy="1296217"/>
            <a:chOff x="489925" y="2700450"/>
            <a:chExt cx="1889250" cy="926200"/>
          </a:xfrm>
        </p:grpSpPr>
        <p:sp>
          <p:nvSpPr>
            <p:cNvPr id="3717" name="Google Shape;3717;p29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8" name="Google Shape;3718;p29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9" name="Google Shape;3719;p29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0" name="Google Shape;3720;p29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1" name="Google Shape;3721;p29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2" name="Google Shape;3722;p29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3" name="Google Shape;3723;p29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4" name="Google Shape;3724;p29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25" name="Google Shape;3725;p29"/>
          <p:cNvSpPr txBox="1"/>
          <p:nvPr>
            <p:ph idx="1" type="subTitle"/>
          </p:nvPr>
        </p:nvSpPr>
        <p:spPr>
          <a:xfrm>
            <a:off x="847351" y="3577397"/>
            <a:ext cx="23247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726" name="Google Shape;3726;p29"/>
          <p:cNvSpPr txBox="1"/>
          <p:nvPr>
            <p:ph idx="2" type="subTitle"/>
          </p:nvPr>
        </p:nvSpPr>
        <p:spPr>
          <a:xfrm>
            <a:off x="3405388" y="3577397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727" name="Google Shape;3727;p29"/>
          <p:cNvSpPr txBox="1"/>
          <p:nvPr>
            <p:ph type="ctrTitle"/>
          </p:nvPr>
        </p:nvSpPr>
        <p:spPr>
          <a:xfrm>
            <a:off x="843463" y="3327788"/>
            <a:ext cx="23286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728" name="Google Shape;3728;p29"/>
          <p:cNvSpPr txBox="1"/>
          <p:nvPr>
            <p:ph idx="3" type="ctrTitle"/>
          </p:nvPr>
        </p:nvSpPr>
        <p:spPr>
          <a:xfrm>
            <a:off x="3401500" y="3327788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729" name="Google Shape;3729;p29"/>
          <p:cNvSpPr txBox="1"/>
          <p:nvPr>
            <p:ph idx="4" type="subTitle"/>
          </p:nvPr>
        </p:nvSpPr>
        <p:spPr>
          <a:xfrm>
            <a:off x="5965387" y="3577397"/>
            <a:ext cx="2328600" cy="95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0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730" name="Google Shape;3730;p29"/>
          <p:cNvSpPr txBox="1"/>
          <p:nvPr>
            <p:ph idx="5" type="ctrTitle"/>
          </p:nvPr>
        </p:nvSpPr>
        <p:spPr>
          <a:xfrm>
            <a:off x="5963437" y="3327788"/>
            <a:ext cx="2332500" cy="3849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2400">
                <a:solidFill>
                  <a:schemeClr val="accent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600"/>
              <a:buFont typeface="Fira Sans Condensed Medium"/>
              <a:buNone/>
              <a:defRPr sz="1600"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/>
        </p:txBody>
      </p:sp>
      <p:sp>
        <p:nvSpPr>
          <p:cNvPr id="3731" name="Google Shape;3731;p29"/>
          <p:cNvSpPr txBox="1"/>
          <p:nvPr>
            <p:ph idx="6"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 ">
  <p:cSld name="TITLE_AND_TWO_COLUMNS_1_4_1">
    <p:spTree>
      <p:nvGrpSpPr>
        <p:cNvPr id="3732" name="Shape 3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33" name="Google Shape;3733;p30"/>
          <p:cNvGrpSpPr/>
          <p:nvPr/>
        </p:nvGrpSpPr>
        <p:grpSpPr>
          <a:xfrm>
            <a:off x="6610106" y="-855503"/>
            <a:ext cx="2319601" cy="2125420"/>
            <a:chOff x="2974625" y="1117900"/>
            <a:chExt cx="1009400" cy="924900"/>
          </a:xfrm>
        </p:grpSpPr>
        <p:sp>
          <p:nvSpPr>
            <p:cNvPr id="3734" name="Google Shape;3734;p30"/>
            <p:cNvSpPr/>
            <p:nvPr/>
          </p:nvSpPr>
          <p:spPr>
            <a:xfrm>
              <a:off x="3274200" y="1623800"/>
              <a:ext cx="193200" cy="330700"/>
            </a:xfrm>
            <a:custGeom>
              <a:rect b="b" l="l" r="r" t="t"/>
              <a:pathLst>
                <a:path extrusionOk="0" h="13228" w="7728">
                  <a:moveTo>
                    <a:pt x="7728" y="0"/>
                  </a:moveTo>
                  <a:cubicBezTo>
                    <a:pt x="7294" y="435"/>
                    <a:pt x="6859" y="898"/>
                    <a:pt x="6425" y="1332"/>
                  </a:cubicBezTo>
                  <a:lnTo>
                    <a:pt x="5789" y="2055"/>
                  </a:lnTo>
                  <a:cubicBezTo>
                    <a:pt x="5586" y="2287"/>
                    <a:pt x="5354" y="2518"/>
                    <a:pt x="5181" y="2750"/>
                  </a:cubicBezTo>
                  <a:cubicBezTo>
                    <a:pt x="4776" y="3242"/>
                    <a:pt x="4370" y="3734"/>
                    <a:pt x="4023" y="4255"/>
                  </a:cubicBezTo>
                  <a:cubicBezTo>
                    <a:pt x="3820" y="4516"/>
                    <a:pt x="3618" y="4747"/>
                    <a:pt x="3473" y="5008"/>
                  </a:cubicBezTo>
                  <a:lnTo>
                    <a:pt x="2952" y="5818"/>
                  </a:lnTo>
                  <a:cubicBezTo>
                    <a:pt x="2258" y="6889"/>
                    <a:pt x="1650" y="7989"/>
                    <a:pt x="1158" y="9146"/>
                  </a:cubicBezTo>
                  <a:cubicBezTo>
                    <a:pt x="897" y="9754"/>
                    <a:pt x="666" y="10333"/>
                    <a:pt x="463" y="10941"/>
                  </a:cubicBezTo>
                  <a:cubicBezTo>
                    <a:pt x="289" y="11549"/>
                    <a:pt x="116" y="12156"/>
                    <a:pt x="29" y="12851"/>
                  </a:cubicBezTo>
                  <a:cubicBezTo>
                    <a:pt x="0" y="13025"/>
                    <a:pt x="145" y="13198"/>
                    <a:pt x="318" y="13227"/>
                  </a:cubicBezTo>
                  <a:cubicBezTo>
                    <a:pt x="492" y="13227"/>
                    <a:pt x="666" y="13111"/>
                    <a:pt x="666" y="12909"/>
                  </a:cubicBezTo>
                  <a:lnTo>
                    <a:pt x="695" y="12909"/>
                  </a:lnTo>
                  <a:cubicBezTo>
                    <a:pt x="753" y="12330"/>
                    <a:pt x="868" y="11693"/>
                    <a:pt x="1042" y="11114"/>
                  </a:cubicBezTo>
                  <a:cubicBezTo>
                    <a:pt x="1187" y="10507"/>
                    <a:pt x="1389" y="9928"/>
                    <a:pt x="1621" y="9349"/>
                  </a:cubicBezTo>
                  <a:cubicBezTo>
                    <a:pt x="2055" y="8191"/>
                    <a:pt x="2605" y="7062"/>
                    <a:pt x="3213" y="5992"/>
                  </a:cubicBezTo>
                  <a:lnTo>
                    <a:pt x="3705" y="5181"/>
                  </a:lnTo>
                  <a:cubicBezTo>
                    <a:pt x="3849" y="4921"/>
                    <a:pt x="4052" y="4660"/>
                    <a:pt x="4226" y="4400"/>
                  </a:cubicBezTo>
                  <a:cubicBezTo>
                    <a:pt x="4544" y="3879"/>
                    <a:pt x="4920" y="3358"/>
                    <a:pt x="5297" y="2866"/>
                  </a:cubicBezTo>
                  <a:cubicBezTo>
                    <a:pt x="5499" y="2605"/>
                    <a:pt x="5702" y="2374"/>
                    <a:pt x="5875" y="2113"/>
                  </a:cubicBezTo>
                  <a:lnTo>
                    <a:pt x="6483" y="1390"/>
                  </a:lnTo>
                  <a:cubicBezTo>
                    <a:pt x="6888" y="927"/>
                    <a:pt x="7323" y="464"/>
                    <a:pt x="77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5" name="Google Shape;3735;p30"/>
            <p:cNvSpPr/>
            <p:nvPr/>
          </p:nvSpPr>
          <p:spPr>
            <a:xfrm>
              <a:off x="3055675" y="1572825"/>
              <a:ext cx="377725" cy="68450"/>
            </a:xfrm>
            <a:custGeom>
              <a:rect b="b" l="l" r="r" t="t"/>
              <a:pathLst>
                <a:path extrusionOk="0" h="2738" w="15109">
                  <a:moveTo>
                    <a:pt x="10094" y="1"/>
                  </a:moveTo>
                  <a:cubicBezTo>
                    <a:pt x="9886" y="1"/>
                    <a:pt x="9677" y="4"/>
                    <a:pt x="9465" y="14"/>
                  </a:cubicBezTo>
                  <a:cubicBezTo>
                    <a:pt x="9146" y="14"/>
                    <a:pt x="8828" y="14"/>
                    <a:pt x="8509" y="42"/>
                  </a:cubicBezTo>
                  <a:lnTo>
                    <a:pt x="7583" y="129"/>
                  </a:lnTo>
                  <a:cubicBezTo>
                    <a:pt x="6310" y="245"/>
                    <a:pt x="5065" y="448"/>
                    <a:pt x="3821" y="766"/>
                  </a:cubicBezTo>
                  <a:cubicBezTo>
                    <a:pt x="3213" y="911"/>
                    <a:pt x="2605" y="1084"/>
                    <a:pt x="1997" y="1316"/>
                  </a:cubicBezTo>
                  <a:cubicBezTo>
                    <a:pt x="1390" y="1547"/>
                    <a:pt x="811" y="1779"/>
                    <a:pt x="232" y="2126"/>
                  </a:cubicBezTo>
                  <a:lnTo>
                    <a:pt x="203" y="2126"/>
                  </a:lnTo>
                  <a:cubicBezTo>
                    <a:pt x="58" y="2213"/>
                    <a:pt x="0" y="2416"/>
                    <a:pt x="116" y="2589"/>
                  </a:cubicBezTo>
                  <a:cubicBezTo>
                    <a:pt x="171" y="2681"/>
                    <a:pt x="272" y="2738"/>
                    <a:pt x="383" y="2738"/>
                  </a:cubicBezTo>
                  <a:cubicBezTo>
                    <a:pt x="448" y="2738"/>
                    <a:pt x="515" y="2719"/>
                    <a:pt x="579" y="2676"/>
                  </a:cubicBezTo>
                  <a:cubicBezTo>
                    <a:pt x="1071" y="2358"/>
                    <a:pt x="1650" y="2097"/>
                    <a:pt x="2229" y="1866"/>
                  </a:cubicBezTo>
                  <a:cubicBezTo>
                    <a:pt x="2779" y="1605"/>
                    <a:pt x="3358" y="1432"/>
                    <a:pt x="3966" y="1229"/>
                  </a:cubicBezTo>
                  <a:cubicBezTo>
                    <a:pt x="5152" y="882"/>
                    <a:pt x="6368" y="621"/>
                    <a:pt x="7612" y="448"/>
                  </a:cubicBezTo>
                  <a:lnTo>
                    <a:pt x="8538" y="332"/>
                  </a:lnTo>
                  <a:cubicBezTo>
                    <a:pt x="8857" y="303"/>
                    <a:pt x="9146" y="274"/>
                    <a:pt x="9465" y="245"/>
                  </a:cubicBezTo>
                  <a:cubicBezTo>
                    <a:pt x="10101" y="187"/>
                    <a:pt x="10709" y="187"/>
                    <a:pt x="11346" y="187"/>
                  </a:cubicBezTo>
                  <a:cubicBezTo>
                    <a:pt x="11452" y="178"/>
                    <a:pt x="11558" y="174"/>
                    <a:pt x="11664" y="174"/>
                  </a:cubicBezTo>
                  <a:cubicBezTo>
                    <a:pt x="11876" y="174"/>
                    <a:pt x="12089" y="187"/>
                    <a:pt x="12301" y="187"/>
                  </a:cubicBezTo>
                  <a:lnTo>
                    <a:pt x="13227" y="216"/>
                  </a:lnTo>
                  <a:cubicBezTo>
                    <a:pt x="13864" y="245"/>
                    <a:pt x="14472" y="303"/>
                    <a:pt x="15108" y="332"/>
                  </a:cubicBezTo>
                  <a:cubicBezTo>
                    <a:pt x="14472" y="274"/>
                    <a:pt x="13864" y="187"/>
                    <a:pt x="13227" y="129"/>
                  </a:cubicBezTo>
                  <a:lnTo>
                    <a:pt x="12301" y="71"/>
                  </a:lnTo>
                  <a:cubicBezTo>
                    <a:pt x="11983" y="42"/>
                    <a:pt x="11664" y="14"/>
                    <a:pt x="11346" y="14"/>
                  </a:cubicBezTo>
                  <a:cubicBezTo>
                    <a:pt x="10921" y="14"/>
                    <a:pt x="10510" y="1"/>
                    <a:pt x="100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6" name="Google Shape;3736;p30"/>
            <p:cNvSpPr/>
            <p:nvPr/>
          </p:nvSpPr>
          <p:spPr>
            <a:xfrm>
              <a:off x="3145400" y="1317350"/>
              <a:ext cx="311875" cy="222550"/>
            </a:xfrm>
            <a:custGeom>
              <a:rect b="b" l="l" r="r" t="t"/>
              <a:pathLst>
                <a:path extrusionOk="0" h="8902" w="12475">
                  <a:moveTo>
                    <a:pt x="315" y="1"/>
                  </a:moveTo>
                  <a:cubicBezTo>
                    <a:pt x="176" y="1"/>
                    <a:pt x="53" y="109"/>
                    <a:pt x="29" y="276"/>
                  </a:cubicBezTo>
                  <a:cubicBezTo>
                    <a:pt x="0" y="450"/>
                    <a:pt x="116" y="624"/>
                    <a:pt x="290" y="653"/>
                  </a:cubicBezTo>
                  <a:lnTo>
                    <a:pt x="319" y="653"/>
                  </a:lnTo>
                  <a:cubicBezTo>
                    <a:pt x="869" y="768"/>
                    <a:pt x="1476" y="971"/>
                    <a:pt x="2055" y="1173"/>
                  </a:cubicBezTo>
                  <a:cubicBezTo>
                    <a:pt x="2634" y="1405"/>
                    <a:pt x="3184" y="1637"/>
                    <a:pt x="3763" y="1926"/>
                  </a:cubicBezTo>
                  <a:cubicBezTo>
                    <a:pt x="4863" y="2476"/>
                    <a:pt x="5933" y="3142"/>
                    <a:pt x="6946" y="3836"/>
                  </a:cubicBezTo>
                  <a:lnTo>
                    <a:pt x="7699" y="4415"/>
                  </a:lnTo>
                  <a:cubicBezTo>
                    <a:pt x="7959" y="4589"/>
                    <a:pt x="8191" y="4791"/>
                    <a:pt x="8423" y="4994"/>
                  </a:cubicBezTo>
                  <a:cubicBezTo>
                    <a:pt x="8944" y="5370"/>
                    <a:pt x="9378" y="5804"/>
                    <a:pt x="9841" y="6209"/>
                  </a:cubicBezTo>
                  <a:cubicBezTo>
                    <a:pt x="10101" y="6412"/>
                    <a:pt x="10304" y="6644"/>
                    <a:pt x="10535" y="6875"/>
                  </a:cubicBezTo>
                  <a:lnTo>
                    <a:pt x="11201" y="7541"/>
                  </a:lnTo>
                  <a:cubicBezTo>
                    <a:pt x="11635" y="7975"/>
                    <a:pt x="12040" y="8438"/>
                    <a:pt x="12475" y="8901"/>
                  </a:cubicBezTo>
                  <a:cubicBezTo>
                    <a:pt x="12069" y="8438"/>
                    <a:pt x="11664" y="7946"/>
                    <a:pt x="11259" y="7483"/>
                  </a:cubicBezTo>
                  <a:lnTo>
                    <a:pt x="10622" y="6788"/>
                  </a:lnTo>
                  <a:cubicBezTo>
                    <a:pt x="10420" y="6557"/>
                    <a:pt x="10188" y="6325"/>
                    <a:pt x="9957" y="6094"/>
                  </a:cubicBezTo>
                  <a:cubicBezTo>
                    <a:pt x="9522" y="5660"/>
                    <a:pt x="9088" y="5197"/>
                    <a:pt x="8596" y="4791"/>
                  </a:cubicBezTo>
                  <a:cubicBezTo>
                    <a:pt x="8365" y="4589"/>
                    <a:pt x="8133" y="4357"/>
                    <a:pt x="7873" y="4184"/>
                  </a:cubicBezTo>
                  <a:lnTo>
                    <a:pt x="7149" y="3576"/>
                  </a:lnTo>
                  <a:cubicBezTo>
                    <a:pt x="6136" y="2823"/>
                    <a:pt x="5094" y="2100"/>
                    <a:pt x="3994" y="1492"/>
                  </a:cubicBezTo>
                  <a:cubicBezTo>
                    <a:pt x="3415" y="1173"/>
                    <a:pt x="2866" y="884"/>
                    <a:pt x="2258" y="653"/>
                  </a:cubicBezTo>
                  <a:cubicBezTo>
                    <a:pt x="1679" y="392"/>
                    <a:pt x="1100" y="161"/>
                    <a:pt x="434" y="16"/>
                  </a:cubicBezTo>
                  <a:lnTo>
                    <a:pt x="405" y="16"/>
                  </a:lnTo>
                  <a:cubicBezTo>
                    <a:pt x="375" y="6"/>
                    <a:pt x="345" y="1"/>
                    <a:pt x="3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7" name="Google Shape;3737;p30"/>
            <p:cNvSpPr/>
            <p:nvPr/>
          </p:nvSpPr>
          <p:spPr>
            <a:xfrm>
              <a:off x="2974625" y="1429875"/>
              <a:ext cx="447925" cy="106400"/>
            </a:xfrm>
            <a:custGeom>
              <a:rect b="b" l="l" r="r" t="t"/>
              <a:pathLst>
                <a:path extrusionOk="0" h="4256" w="17917">
                  <a:moveTo>
                    <a:pt x="3069" y="1"/>
                  </a:moveTo>
                  <a:cubicBezTo>
                    <a:pt x="2866" y="1"/>
                    <a:pt x="2692" y="1"/>
                    <a:pt x="2490" y="30"/>
                  </a:cubicBezTo>
                  <a:cubicBezTo>
                    <a:pt x="2287" y="30"/>
                    <a:pt x="2114" y="30"/>
                    <a:pt x="1911" y="59"/>
                  </a:cubicBezTo>
                  <a:cubicBezTo>
                    <a:pt x="1737" y="59"/>
                    <a:pt x="1535" y="59"/>
                    <a:pt x="1332" y="88"/>
                  </a:cubicBezTo>
                  <a:cubicBezTo>
                    <a:pt x="1130" y="117"/>
                    <a:pt x="956" y="146"/>
                    <a:pt x="724" y="175"/>
                  </a:cubicBezTo>
                  <a:cubicBezTo>
                    <a:pt x="695" y="175"/>
                    <a:pt x="666" y="203"/>
                    <a:pt x="666" y="203"/>
                  </a:cubicBezTo>
                  <a:cubicBezTo>
                    <a:pt x="232" y="319"/>
                    <a:pt x="1" y="753"/>
                    <a:pt x="117" y="1159"/>
                  </a:cubicBezTo>
                  <a:cubicBezTo>
                    <a:pt x="212" y="1493"/>
                    <a:pt x="525" y="1709"/>
                    <a:pt x="859" y="1709"/>
                  </a:cubicBezTo>
                  <a:cubicBezTo>
                    <a:pt x="930" y="1709"/>
                    <a:pt x="1001" y="1700"/>
                    <a:pt x="1072" y="1680"/>
                  </a:cubicBezTo>
                  <a:lnTo>
                    <a:pt x="1101" y="1680"/>
                  </a:lnTo>
                  <a:cubicBezTo>
                    <a:pt x="1216" y="1651"/>
                    <a:pt x="1390" y="1622"/>
                    <a:pt x="1564" y="1593"/>
                  </a:cubicBezTo>
                  <a:cubicBezTo>
                    <a:pt x="1737" y="1535"/>
                    <a:pt x="1911" y="1535"/>
                    <a:pt x="2085" y="1506"/>
                  </a:cubicBezTo>
                  <a:cubicBezTo>
                    <a:pt x="2229" y="1448"/>
                    <a:pt x="2432" y="1448"/>
                    <a:pt x="2606" y="1419"/>
                  </a:cubicBezTo>
                  <a:cubicBezTo>
                    <a:pt x="2779" y="1390"/>
                    <a:pt x="2953" y="1390"/>
                    <a:pt x="3127" y="1361"/>
                  </a:cubicBezTo>
                  <a:lnTo>
                    <a:pt x="3648" y="1332"/>
                  </a:lnTo>
                  <a:lnTo>
                    <a:pt x="4197" y="1303"/>
                  </a:lnTo>
                  <a:cubicBezTo>
                    <a:pt x="4313" y="1294"/>
                    <a:pt x="4429" y="1290"/>
                    <a:pt x="4546" y="1290"/>
                  </a:cubicBezTo>
                  <a:cubicBezTo>
                    <a:pt x="4780" y="1290"/>
                    <a:pt x="5018" y="1303"/>
                    <a:pt x="5268" y="1303"/>
                  </a:cubicBezTo>
                  <a:cubicBezTo>
                    <a:pt x="6687" y="1303"/>
                    <a:pt x="8134" y="1448"/>
                    <a:pt x="9552" y="1708"/>
                  </a:cubicBezTo>
                  <a:lnTo>
                    <a:pt x="10623" y="1911"/>
                  </a:lnTo>
                  <a:cubicBezTo>
                    <a:pt x="10970" y="1969"/>
                    <a:pt x="11317" y="2056"/>
                    <a:pt x="11694" y="2143"/>
                  </a:cubicBezTo>
                  <a:cubicBezTo>
                    <a:pt x="12041" y="2229"/>
                    <a:pt x="12388" y="2316"/>
                    <a:pt x="12736" y="2403"/>
                  </a:cubicBezTo>
                  <a:lnTo>
                    <a:pt x="13777" y="2721"/>
                  </a:lnTo>
                  <a:cubicBezTo>
                    <a:pt x="14154" y="2808"/>
                    <a:pt x="14501" y="2953"/>
                    <a:pt x="14819" y="3069"/>
                  </a:cubicBezTo>
                  <a:lnTo>
                    <a:pt x="15861" y="3445"/>
                  </a:lnTo>
                  <a:cubicBezTo>
                    <a:pt x="16556" y="3706"/>
                    <a:pt x="17222" y="3995"/>
                    <a:pt x="17916" y="4255"/>
                  </a:cubicBezTo>
                  <a:cubicBezTo>
                    <a:pt x="17251" y="3937"/>
                    <a:pt x="16614" y="3590"/>
                    <a:pt x="15948" y="3242"/>
                  </a:cubicBezTo>
                  <a:lnTo>
                    <a:pt x="14935" y="2808"/>
                  </a:lnTo>
                  <a:cubicBezTo>
                    <a:pt x="14617" y="2635"/>
                    <a:pt x="14269" y="2490"/>
                    <a:pt x="13922" y="2374"/>
                  </a:cubicBezTo>
                  <a:lnTo>
                    <a:pt x="12880" y="1940"/>
                  </a:lnTo>
                  <a:cubicBezTo>
                    <a:pt x="12562" y="1824"/>
                    <a:pt x="12186" y="1708"/>
                    <a:pt x="11838" y="1593"/>
                  </a:cubicBezTo>
                  <a:cubicBezTo>
                    <a:pt x="11491" y="1477"/>
                    <a:pt x="11144" y="1332"/>
                    <a:pt x="10796" y="1245"/>
                  </a:cubicBezTo>
                  <a:lnTo>
                    <a:pt x="9726" y="927"/>
                  </a:lnTo>
                  <a:cubicBezTo>
                    <a:pt x="8278" y="580"/>
                    <a:pt x="6802" y="290"/>
                    <a:pt x="5326" y="146"/>
                  </a:cubicBezTo>
                  <a:cubicBezTo>
                    <a:pt x="4950" y="88"/>
                    <a:pt x="4574" y="59"/>
                    <a:pt x="4197" y="59"/>
                  </a:cubicBezTo>
                  <a:lnTo>
                    <a:pt x="3619" y="30"/>
                  </a:lnTo>
                  <a:lnTo>
                    <a:pt x="306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8" name="Google Shape;3738;p30"/>
            <p:cNvSpPr/>
            <p:nvPr/>
          </p:nvSpPr>
          <p:spPr>
            <a:xfrm>
              <a:off x="3115000" y="1524925"/>
              <a:ext cx="246775" cy="27900"/>
            </a:xfrm>
            <a:custGeom>
              <a:rect b="b" l="l" r="r" t="t"/>
              <a:pathLst>
                <a:path extrusionOk="0" h="1116" w="9871">
                  <a:moveTo>
                    <a:pt x="3819" y="0"/>
                  </a:moveTo>
                  <a:cubicBezTo>
                    <a:pt x="3489" y="0"/>
                    <a:pt x="3161" y="7"/>
                    <a:pt x="2837" y="19"/>
                  </a:cubicBezTo>
                  <a:cubicBezTo>
                    <a:pt x="2027" y="19"/>
                    <a:pt x="1245" y="77"/>
                    <a:pt x="435" y="222"/>
                  </a:cubicBezTo>
                  <a:cubicBezTo>
                    <a:pt x="406" y="222"/>
                    <a:pt x="406" y="251"/>
                    <a:pt x="377" y="251"/>
                  </a:cubicBezTo>
                  <a:cubicBezTo>
                    <a:pt x="145" y="309"/>
                    <a:pt x="1" y="540"/>
                    <a:pt x="59" y="801"/>
                  </a:cubicBezTo>
                  <a:cubicBezTo>
                    <a:pt x="128" y="986"/>
                    <a:pt x="290" y="1116"/>
                    <a:pt x="471" y="1116"/>
                  </a:cubicBezTo>
                  <a:cubicBezTo>
                    <a:pt x="516" y="1116"/>
                    <a:pt x="562" y="1108"/>
                    <a:pt x="608" y="1090"/>
                  </a:cubicBezTo>
                  <a:lnTo>
                    <a:pt x="637" y="1090"/>
                  </a:lnTo>
                  <a:cubicBezTo>
                    <a:pt x="1332" y="888"/>
                    <a:pt x="2113" y="772"/>
                    <a:pt x="2895" y="656"/>
                  </a:cubicBezTo>
                  <a:cubicBezTo>
                    <a:pt x="3647" y="569"/>
                    <a:pt x="4429" y="511"/>
                    <a:pt x="5210" y="511"/>
                  </a:cubicBezTo>
                  <a:cubicBezTo>
                    <a:pt x="5496" y="501"/>
                    <a:pt x="5782" y="494"/>
                    <a:pt x="6068" y="494"/>
                  </a:cubicBezTo>
                  <a:cubicBezTo>
                    <a:pt x="6564" y="494"/>
                    <a:pt x="7059" y="514"/>
                    <a:pt x="7555" y="569"/>
                  </a:cubicBezTo>
                  <a:cubicBezTo>
                    <a:pt x="8336" y="627"/>
                    <a:pt x="9089" y="743"/>
                    <a:pt x="9870" y="859"/>
                  </a:cubicBezTo>
                  <a:cubicBezTo>
                    <a:pt x="9118" y="656"/>
                    <a:pt x="8365" y="482"/>
                    <a:pt x="7584" y="338"/>
                  </a:cubicBezTo>
                  <a:cubicBezTo>
                    <a:pt x="6802" y="193"/>
                    <a:pt x="6021" y="106"/>
                    <a:pt x="5210" y="48"/>
                  </a:cubicBezTo>
                  <a:cubicBezTo>
                    <a:pt x="4753" y="14"/>
                    <a:pt x="4285" y="0"/>
                    <a:pt x="38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9" name="Google Shape;3739;p30"/>
            <p:cNvSpPr/>
            <p:nvPr/>
          </p:nvSpPr>
          <p:spPr>
            <a:xfrm>
              <a:off x="3528875" y="1673000"/>
              <a:ext cx="55750" cy="235175"/>
            </a:xfrm>
            <a:custGeom>
              <a:rect b="b" l="l" r="r" t="t"/>
              <a:pathLst>
                <a:path extrusionOk="0" h="9407" w="2230">
                  <a:moveTo>
                    <a:pt x="1" y="1"/>
                  </a:moveTo>
                  <a:lnTo>
                    <a:pt x="1" y="1"/>
                  </a:lnTo>
                  <a:cubicBezTo>
                    <a:pt x="261" y="724"/>
                    <a:pt x="522" y="1448"/>
                    <a:pt x="695" y="2171"/>
                  </a:cubicBezTo>
                  <a:cubicBezTo>
                    <a:pt x="898" y="2924"/>
                    <a:pt x="1043" y="3676"/>
                    <a:pt x="1159" y="4429"/>
                  </a:cubicBezTo>
                  <a:cubicBezTo>
                    <a:pt x="1274" y="5152"/>
                    <a:pt x="1332" y="5934"/>
                    <a:pt x="1361" y="6686"/>
                  </a:cubicBezTo>
                  <a:cubicBezTo>
                    <a:pt x="1390" y="7410"/>
                    <a:pt x="1419" y="8191"/>
                    <a:pt x="1332" y="8915"/>
                  </a:cubicBezTo>
                  <a:cubicBezTo>
                    <a:pt x="1332" y="8944"/>
                    <a:pt x="1332" y="8944"/>
                    <a:pt x="1332" y="8973"/>
                  </a:cubicBezTo>
                  <a:cubicBezTo>
                    <a:pt x="1332" y="9204"/>
                    <a:pt x="1535" y="9407"/>
                    <a:pt x="1795" y="9407"/>
                  </a:cubicBezTo>
                  <a:cubicBezTo>
                    <a:pt x="2027" y="9407"/>
                    <a:pt x="2229" y="9204"/>
                    <a:pt x="2229" y="8973"/>
                  </a:cubicBezTo>
                  <a:cubicBezTo>
                    <a:pt x="2229" y="8162"/>
                    <a:pt x="2143" y="7381"/>
                    <a:pt x="2027" y="6599"/>
                  </a:cubicBezTo>
                  <a:cubicBezTo>
                    <a:pt x="1911" y="5847"/>
                    <a:pt x="1766" y="5066"/>
                    <a:pt x="1593" y="4342"/>
                  </a:cubicBezTo>
                  <a:cubicBezTo>
                    <a:pt x="1390" y="3589"/>
                    <a:pt x="1159" y="2837"/>
                    <a:pt x="898" y="2113"/>
                  </a:cubicBezTo>
                  <a:cubicBezTo>
                    <a:pt x="638" y="1390"/>
                    <a:pt x="319" y="69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0" name="Google Shape;3740;p30"/>
            <p:cNvSpPr/>
            <p:nvPr/>
          </p:nvSpPr>
          <p:spPr>
            <a:xfrm>
              <a:off x="3633800" y="1588950"/>
              <a:ext cx="236625" cy="57400"/>
            </a:xfrm>
            <a:custGeom>
              <a:rect b="b" l="l" r="r" t="t"/>
              <a:pathLst>
                <a:path extrusionOk="0" h="2296" w="9465">
                  <a:moveTo>
                    <a:pt x="1322" y="1"/>
                  </a:moveTo>
                  <a:cubicBezTo>
                    <a:pt x="879" y="1"/>
                    <a:pt x="435" y="17"/>
                    <a:pt x="0" y="34"/>
                  </a:cubicBezTo>
                  <a:cubicBezTo>
                    <a:pt x="753" y="92"/>
                    <a:pt x="1506" y="150"/>
                    <a:pt x="2258" y="266"/>
                  </a:cubicBezTo>
                  <a:cubicBezTo>
                    <a:pt x="3039" y="353"/>
                    <a:pt x="3763" y="497"/>
                    <a:pt x="4516" y="700"/>
                  </a:cubicBezTo>
                  <a:cubicBezTo>
                    <a:pt x="5239" y="874"/>
                    <a:pt x="5963" y="1105"/>
                    <a:pt x="6686" y="1366"/>
                  </a:cubicBezTo>
                  <a:cubicBezTo>
                    <a:pt x="7381" y="1597"/>
                    <a:pt x="8104" y="1915"/>
                    <a:pt x="8741" y="2234"/>
                  </a:cubicBezTo>
                  <a:cubicBezTo>
                    <a:pt x="8770" y="2263"/>
                    <a:pt x="8770" y="2263"/>
                    <a:pt x="8799" y="2263"/>
                  </a:cubicBezTo>
                  <a:cubicBezTo>
                    <a:pt x="8858" y="2285"/>
                    <a:pt x="8917" y="2296"/>
                    <a:pt x="8975" y="2296"/>
                  </a:cubicBezTo>
                  <a:cubicBezTo>
                    <a:pt x="9141" y="2296"/>
                    <a:pt x="9292" y="2204"/>
                    <a:pt x="9378" y="2031"/>
                  </a:cubicBezTo>
                  <a:cubicBezTo>
                    <a:pt x="9465" y="1800"/>
                    <a:pt x="9349" y="1539"/>
                    <a:pt x="9117" y="1452"/>
                  </a:cubicBezTo>
                  <a:cubicBezTo>
                    <a:pt x="8365" y="1134"/>
                    <a:pt x="7641" y="902"/>
                    <a:pt x="6889" y="729"/>
                  </a:cubicBezTo>
                  <a:cubicBezTo>
                    <a:pt x="6136" y="526"/>
                    <a:pt x="5355" y="381"/>
                    <a:pt x="4602" y="266"/>
                  </a:cubicBezTo>
                  <a:cubicBezTo>
                    <a:pt x="3821" y="150"/>
                    <a:pt x="3068" y="63"/>
                    <a:pt x="2287" y="34"/>
                  </a:cubicBezTo>
                  <a:cubicBezTo>
                    <a:pt x="1969" y="10"/>
                    <a:pt x="1646" y="1"/>
                    <a:pt x="13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1" name="Google Shape;3741;p30"/>
            <p:cNvSpPr/>
            <p:nvPr/>
          </p:nvSpPr>
          <p:spPr>
            <a:xfrm>
              <a:off x="3579525" y="1373450"/>
              <a:ext cx="204800" cy="135325"/>
            </a:xfrm>
            <a:custGeom>
              <a:rect b="b" l="l" r="r" t="t"/>
              <a:pathLst>
                <a:path extrusionOk="0" h="5413" w="8192">
                  <a:moveTo>
                    <a:pt x="7684" y="0"/>
                  </a:moveTo>
                  <a:cubicBezTo>
                    <a:pt x="7632" y="0"/>
                    <a:pt x="7578" y="10"/>
                    <a:pt x="7526" y="29"/>
                  </a:cubicBezTo>
                  <a:cubicBezTo>
                    <a:pt x="6773" y="348"/>
                    <a:pt x="6108" y="695"/>
                    <a:pt x="5413" y="1071"/>
                  </a:cubicBezTo>
                  <a:cubicBezTo>
                    <a:pt x="4747" y="1476"/>
                    <a:pt x="4082" y="1882"/>
                    <a:pt x="3474" y="2345"/>
                  </a:cubicBezTo>
                  <a:cubicBezTo>
                    <a:pt x="2837" y="2808"/>
                    <a:pt x="2229" y="3271"/>
                    <a:pt x="1651" y="3792"/>
                  </a:cubicBezTo>
                  <a:cubicBezTo>
                    <a:pt x="1072" y="4284"/>
                    <a:pt x="522" y="4834"/>
                    <a:pt x="1" y="5413"/>
                  </a:cubicBezTo>
                  <a:cubicBezTo>
                    <a:pt x="580" y="4892"/>
                    <a:pt x="1159" y="4400"/>
                    <a:pt x="1795" y="3965"/>
                  </a:cubicBezTo>
                  <a:cubicBezTo>
                    <a:pt x="2403" y="3502"/>
                    <a:pt x="3040" y="3097"/>
                    <a:pt x="3705" y="2721"/>
                  </a:cubicBezTo>
                  <a:cubicBezTo>
                    <a:pt x="4371" y="2316"/>
                    <a:pt x="5037" y="1968"/>
                    <a:pt x="5731" y="1679"/>
                  </a:cubicBezTo>
                  <a:cubicBezTo>
                    <a:pt x="6397" y="1361"/>
                    <a:pt x="7121" y="1071"/>
                    <a:pt x="7815" y="869"/>
                  </a:cubicBezTo>
                  <a:lnTo>
                    <a:pt x="7873" y="869"/>
                  </a:lnTo>
                  <a:cubicBezTo>
                    <a:pt x="8105" y="753"/>
                    <a:pt x="8192" y="492"/>
                    <a:pt x="8105" y="290"/>
                  </a:cubicBezTo>
                  <a:cubicBezTo>
                    <a:pt x="8037" y="110"/>
                    <a:pt x="7866" y="0"/>
                    <a:pt x="76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2" name="Google Shape;3742;p30"/>
            <p:cNvSpPr/>
            <p:nvPr/>
          </p:nvSpPr>
          <p:spPr>
            <a:xfrm>
              <a:off x="3515125" y="1204050"/>
              <a:ext cx="23900" cy="245400"/>
            </a:xfrm>
            <a:custGeom>
              <a:rect b="b" l="l" r="r" t="t"/>
              <a:pathLst>
                <a:path extrusionOk="0" h="9816" w="956">
                  <a:moveTo>
                    <a:pt x="486" y="1"/>
                  </a:moveTo>
                  <a:cubicBezTo>
                    <a:pt x="469" y="1"/>
                    <a:pt x="452" y="2"/>
                    <a:pt x="435" y="4"/>
                  </a:cubicBezTo>
                  <a:cubicBezTo>
                    <a:pt x="175" y="33"/>
                    <a:pt x="1" y="264"/>
                    <a:pt x="30" y="496"/>
                  </a:cubicBezTo>
                  <a:lnTo>
                    <a:pt x="30" y="525"/>
                  </a:lnTo>
                  <a:cubicBezTo>
                    <a:pt x="117" y="1277"/>
                    <a:pt x="204" y="2059"/>
                    <a:pt x="232" y="2811"/>
                  </a:cubicBezTo>
                  <a:cubicBezTo>
                    <a:pt x="290" y="3593"/>
                    <a:pt x="319" y="4374"/>
                    <a:pt x="319" y="5156"/>
                  </a:cubicBezTo>
                  <a:cubicBezTo>
                    <a:pt x="319" y="5937"/>
                    <a:pt x="319" y="6718"/>
                    <a:pt x="290" y="7500"/>
                  </a:cubicBezTo>
                  <a:cubicBezTo>
                    <a:pt x="261" y="8252"/>
                    <a:pt x="204" y="9034"/>
                    <a:pt x="146" y="9815"/>
                  </a:cubicBezTo>
                  <a:cubicBezTo>
                    <a:pt x="290" y="9063"/>
                    <a:pt x="406" y="8281"/>
                    <a:pt x="522" y="7500"/>
                  </a:cubicBezTo>
                  <a:cubicBezTo>
                    <a:pt x="609" y="6718"/>
                    <a:pt x="696" y="5937"/>
                    <a:pt x="753" y="5156"/>
                  </a:cubicBezTo>
                  <a:cubicBezTo>
                    <a:pt x="811" y="4374"/>
                    <a:pt x="869" y="3593"/>
                    <a:pt x="898" y="2811"/>
                  </a:cubicBezTo>
                  <a:cubicBezTo>
                    <a:pt x="927" y="2030"/>
                    <a:pt x="956" y="1248"/>
                    <a:pt x="927" y="438"/>
                  </a:cubicBezTo>
                  <a:cubicBezTo>
                    <a:pt x="927" y="438"/>
                    <a:pt x="927" y="409"/>
                    <a:pt x="927" y="409"/>
                  </a:cubicBezTo>
                  <a:cubicBezTo>
                    <a:pt x="900" y="168"/>
                    <a:pt x="699" y="1"/>
                    <a:pt x="4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3" name="Google Shape;3743;p30"/>
            <p:cNvSpPr/>
            <p:nvPr/>
          </p:nvSpPr>
          <p:spPr>
            <a:xfrm>
              <a:off x="3227150" y="1666500"/>
              <a:ext cx="163550" cy="190000"/>
            </a:xfrm>
            <a:custGeom>
              <a:rect b="b" l="l" r="r" t="t"/>
              <a:pathLst>
                <a:path extrusionOk="0" h="7600" w="6542">
                  <a:moveTo>
                    <a:pt x="6542" y="0"/>
                  </a:moveTo>
                  <a:lnTo>
                    <a:pt x="6542" y="0"/>
                  </a:lnTo>
                  <a:cubicBezTo>
                    <a:pt x="5905" y="463"/>
                    <a:pt x="5297" y="926"/>
                    <a:pt x="4689" y="1447"/>
                  </a:cubicBezTo>
                  <a:cubicBezTo>
                    <a:pt x="4111" y="1968"/>
                    <a:pt x="3532" y="2518"/>
                    <a:pt x="2982" y="3097"/>
                  </a:cubicBezTo>
                  <a:cubicBezTo>
                    <a:pt x="2432" y="3676"/>
                    <a:pt x="1940" y="4284"/>
                    <a:pt x="1448" y="4920"/>
                  </a:cubicBezTo>
                  <a:cubicBezTo>
                    <a:pt x="956" y="5557"/>
                    <a:pt x="522" y="6194"/>
                    <a:pt x="117" y="6946"/>
                  </a:cubicBezTo>
                  <a:cubicBezTo>
                    <a:pt x="88" y="6946"/>
                    <a:pt x="88" y="6946"/>
                    <a:pt x="88" y="6975"/>
                  </a:cubicBezTo>
                  <a:cubicBezTo>
                    <a:pt x="1" y="7207"/>
                    <a:pt x="88" y="7467"/>
                    <a:pt x="319" y="7554"/>
                  </a:cubicBezTo>
                  <a:cubicBezTo>
                    <a:pt x="381" y="7585"/>
                    <a:pt x="445" y="7600"/>
                    <a:pt x="508" y="7600"/>
                  </a:cubicBezTo>
                  <a:cubicBezTo>
                    <a:pt x="678" y="7600"/>
                    <a:pt x="834" y="7492"/>
                    <a:pt x="898" y="7323"/>
                  </a:cubicBezTo>
                  <a:cubicBezTo>
                    <a:pt x="1216" y="6628"/>
                    <a:pt x="1593" y="5962"/>
                    <a:pt x="1998" y="5297"/>
                  </a:cubicBezTo>
                  <a:cubicBezTo>
                    <a:pt x="2403" y="4631"/>
                    <a:pt x="2837" y="3994"/>
                    <a:pt x="3329" y="3386"/>
                  </a:cubicBezTo>
                  <a:cubicBezTo>
                    <a:pt x="3792" y="2779"/>
                    <a:pt x="4313" y="2171"/>
                    <a:pt x="4863" y="1621"/>
                  </a:cubicBezTo>
                  <a:cubicBezTo>
                    <a:pt x="5384" y="1042"/>
                    <a:pt x="5963" y="521"/>
                    <a:pt x="65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4" name="Google Shape;3744;p30"/>
            <p:cNvSpPr/>
            <p:nvPr/>
          </p:nvSpPr>
          <p:spPr>
            <a:xfrm>
              <a:off x="3240175" y="1273025"/>
              <a:ext cx="182375" cy="173525"/>
            </a:xfrm>
            <a:custGeom>
              <a:rect b="b" l="l" r="r" t="t"/>
              <a:pathLst>
                <a:path extrusionOk="0" h="6941" w="7295">
                  <a:moveTo>
                    <a:pt x="522" y="0"/>
                  </a:moveTo>
                  <a:cubicBezTo>
                    <a:pt x="361" y="0"/>
                    <a:pt x="197" y="85"/>
                    <a:pt x="116" y="226"/>
                  </a:cubicBezTo>
                  <a:cubicBezTo>
                    <a:pt x="1" y="457"/>
                    <a:pt x="88" y="718"/>
                    <a:pt x="319" y="834"/>
                  </a:cubicBezTo>
                  <a:cubicBezTo>
                    <a:pt x="985" y="1181"/>
                    <a:pt x="1650" y="1615"/>
                    <a:pt x="2287" y="2049"/>
                  </a:cubicBezTo>
                  <a:cubicBezTo>
                    <a:pt x="2895" y="2512"/>
                    <a:pt x="3532" y="2975"/>
                    <a:pt x="4111" y="3496"/>
                  </a:cubicBezTo>
                  <a:cubicBezTo>
                    <a:pt x="4689" y="4017"/>
                    <a:pt x="5239" y="4567"/>
                    <a:pt x="5760" y="5146"/>
                  </a:cubicBezTo>
                  <a:cubicBezTo>
                    <a:pt x="6310" y="5725"/>
                    <a:pt x="6802" y="6333"/>
                    <a:pt x="7294" y="6941"/>
                  </a:cubicBezTo>
                  <a:cubicBezTo>
                    <a:pt x="6860" y="6275"/>
                    <a:pt x="6426" y="5609"/>
                    <a:pt x="5934" y="5001"/>
                  </a:cubicBezTo>
                  <a:cubicBezTo>
                    <a:pt x="5471" y="4365"/>
                    <a:pt x="4950" y="3757"/>
                    <a:pt x="4400" y="3178"/>
                  </a:cubicBezTo>
                  <a:cubicBezTo>
                    <a:pt x="3879" y="2599"/>
                    <a:pt x="3300" y="2049"/>
                    <a:pt x="2692" y="1528"/>
                  </a:cubicBezTo>
                  <a:cubicBezTo>
                    <a:pt x="2085" y="1007"/>
                    <a:pt x="1477" y="515"/>
                    <a:pt x="753" y="81"/>
                  </a:cubicBezTo>
                  <a:cubicBezTo>
                    <a:pt x="753" y="52"/>
                    <a:pt x="724" y="52"/>
                    <a:pt x="724" y="52"/>
                  </a:cubicBezTo>
                  <a:cubicBezTo>
                    <a:pt x="662" y="17"/>
                    <a:pt x="592" y="0"/>
                    <a:pt x="5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5" name="Google Shape;3745;p30"/>
            <p:cNvSpPr/>
            <p:nvPr/>
          </p:nvSpPr>
          <p:spPr>
            <a:xfrm>
              <a:off x="3518750" y="1139675"/>
              <a:ext cx="241700" cy="390075"/>
            </a:xfrm>
            <a:custGeom>
              <a:rect b="b" l="l" r="r" t="t"/>
              <a:pathLst>
                <a:path extrusionOk="0" h="15603" w="9668">
                  <a:moveTo>
                    <a:pt x="8809" y="0"/>
                  </a:moveTo>
                  <a:cubicBezTo>
                    <a:pt x="8647" y="0"/>
                    <a:pt x="8481" y="56"/>
                    <a:pt x="8336" y="177"/>
                  </a:cubicBezTo>
                  <a:cubicBezTo>
                    <a:pt x="8133" y="321"/>
                    <a:pt x="8018" y="437"/>
                    <a:pt x="7873" y="553"/>
                  </a:cubicBezTo>
                  <a:cubicBezTo>
                    <a:pt x="7699" y="698"/>
                    <a:pt x="7584" y="813"/>
                    <a:pt x="7439" y="958"/>
                  </a:cubicBezTo>
                  <a:cubicBezTo>
                    <a:pt x="7294" y="1103"/>
                    <a:pt x="7178" y="1219"/>
                    <a:pt x="7034" y="1363"/>
                  </a:cubicBezTo>
                  <a:cubicBezTo>
                    <a:pt x="6918" y="1508"/>
                    <a:pt x="6773" y="1653"/>
                    <a:pt x="6657" y="1797"/>
                  </a:cubicBezTo>
                  <a:lnTo>
                    <a:pt x="6281" y="2203"/>
                  </a:lnTo>
                  <a:lnTo>
                    <a:pt x="5934" y="2637"/>
                  </a:lnTo>
                  <a:cubicBezTo>
                    <a:pt x="5702" y="2926"/>
                    <a:pt x="5471" y="3244"/>
                    <a:pt x="5268" y="3534"/>
                  </a:cubicBezTo>
                  <a:cubicBezTo>
                    <a:pt x="4371" y="4750"/>
                    <a:pt x="3618" y="6023"/>
                    <a:pt x="2953" y="7325"/>
                  </a:cubicBezTo>
                  <a:lnTo>
                    <a:pt x="2461" y="8338"/>
                  </a:lnTo>
                  <a:cubicBezTo>
                    <a:pt x="2316" y="8657"/>
                    <a:pt x="2171" y="9004"/>
                    <a:pt x="2027" y="9351"/>
                  </a:cubicBezTo>
                  <a:cubicBezTo>
                    <a:pt x="1737" y="10017"/>
                    <a:pt x="1477" y="10712"/>
                    <a:pt x="1216" y="11406"/>
                  </a:cubicBezTo>
                  <a:cubicBezTo>
                    <a:pt x="1100" y="11725"/>
                    <a:pt x="985" y="12101"/>
                    <a:pt x="898" y="12448"/>
                  </a:cubicBezTo>
                  <a:lnTo>
                    <a:pt x="551" y="13490"/>
                  </a:lnTo>
                  <a:cubicBezTo>
                    <a:pt x="348" y="14185"/>
                    <a:pt x="174" y="14908"/>
                    <a:pt x="1" y="15603"/>
                  </a:cubicBezTo>
                  <a:cubicBezTo>
                    <a:pt x="261" y="14908"/>
                    <a:pt x="493" y="14214"/>
                    <a:pt x="753" y="13548"/>
                  </a:cubicBezTo>
                  <a:lnTo>
                    <a:pt x="1158" y="12535"/>
                  </a:lnTo>
                  <a:cubicBezTo>
                    <a:pt x="1303" y="12188"/>
                    <a:pt x="1419" y="11869"/>
                    <a:pt x="1592" y="11551"/>
                  </a:cubicBezTo>
                  <a:cubicBezTo>
                    <a:pt x="1911" y="10885"/>
                    <a:pt x="2200" y="10220"/>
                    <a:pt x="2548" y="9583"/>
                  </a:cubicBezTo>
                  <a:cubicBezTo>
                    <a:pt x="2721" y="9293"/>
                    <a:pt x="2895" y="8946"/>
                    <a:pt x="3069" y="8657"/>
                  </a:cubicBezTo>
                  <a:lnTo>
                    <a:pt x="3618" y="7731"/>
                  </a:lnTo>
                  <a:cubicBezTo>
                    <a:pt x="4400" y="6515"/>
                    <a:pt x="5239" y="5328"/>
                    <a:pt x="6165" y="4257"/>
                  </a:cubicBezTo>
                  <a:cubicBezTo>
                    <a:pt x="6397" y="3997"/>
                    <a:pt x="6628" y="3737"/>
                    <a:pt x="6889" y="3476"/>
                  </a:cubicBezTo>
                  <a:lnTo>
                    <a:pt x="7265" y="3100"/>
                  </a:lnTo>
                  <a:lnTo>
                    <a:pt x="7641" y="2724"/>
                  </a:lnTo>
                  <a:cubicBezTo>
                    <a:pt x="7757" y="2608"/>
                    <a:pt x="7902" y="2492"/>
                    <a:pt x="8018" y="2376"/>
                  </a:cubicBezTo>
                  <a:cubicBezTo>
                    <a:pt x="8162" y="2260"/>
                    <a:pt x="8278" y="2145"/>
                    <a:pt x="8423" y="2029"/>
                  </a:cubicBezTo>
                  <a:cubicBezTo>
                    <a:pt x="8539" y="1942"/>
                    <a:pt x="8683" y="1826"/>
                    <a:pt x="8828" y="1711"/>
                  </a:cubicBezTo>
                  <a:cubicBezTo>
                    <a:pt x="8944" y="1624"/>
                    <a:pt x="9089" y="1508"/>
                    <a:pt x="9204" y="1450"/>
                  </a:cubicBezTo>
                  <a:lnTo>
                    <a:pt x="9233" y="1421"/>
                  </a:lnTo>
                  <a:cubicBezTo>
                    <a:pt x="9233" y="1421"/>
                    <a:pt x="9262" y="1421"/>
                    <a:pt x="9291" y="1392"/>
                  </a:cubicBezTo>
                  <a:cubicBezTo>
                    <a:pt x="9610" y="1132"/>
                    <a:pt x="9667" y="640"/>
                    <a:pt x="9407" y="292"/>
                  </a:cubicBezTo>
                  <a:cubicBezTo>
                    <a:pt x="9255" y="107"/>
                    <a:pt x="9035" y="0"/>
                    <a:pt x="880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6" name="Google Shape;3746;p30"/>
            <p:cNvSpPr/>
            <p:nvPr/>
          </p:nvSpPr>
          <p:spPr>
            <a:xfrm>
              <a:off x="3554925" y="1403825"/>
              <a:ext cx="429100" cy="144750"/>
            </a:xfrm>
            <a:custGeom>
              <a:rect b="b" l="l" r="r" t="t"/>
              <a:pathLst>
                <a:path extrusionOk="0" h="5790" w="17164">
                  <a:moveTo>
                    <a:pt x="15803" y="1"/>
                  </a:moveTo>
                  <a:cubicBezTo>
                    <a:pt x="15601" y="1"/>
                    <a:pt x="15427" y="1"/>
                    <a:pt x="15225" y="30"/>
                  </a:cubicBezTo>
                  <a:cubicBezTo>
                    <a:pt x="15051" y="30"/>
                    <a:pt x="14848" y="30"/>
                    <a:pt x="14675" y="59"/>
                  </a:cubicBezTo>
                  <a:cubicBezTo>
                    <a:pt x="14472" y="59"/>
                    <a:pt x="14298" y="88"/>
                    <a:pt x="14096" y="117"/>
                  </a:cubicBezTo>
                  <a:lnTo>
                    <a:pt x="13546" y="175"/>
                  </a:lnTo>
                  <a:lnTo>
                    <a:pt x="12996" y="261"/>
                  </a:lnTo>
                  <a:cubicBezTo>
                    <a:pt x="12620" y="290"/>
                    <a:pt x="12272" y="377"/>
                    <a:pt x="11896" y="464"/>
                  </a:cubicBezTo>
                  <a:cubicBezTo>
                    <a:pt x="10449" y="753"/>
                    <a:pt x="9060" y="1188"/>
                    <a:pt x="7671" y="1680"/>
                  </a:cubicBezTo>
                  <a:cubicBezTo>
                    <a:pt x="7005" y="1969"/>
                    <a:pt x="6310" y="2230"/>
                    <a:pt x="5673" y="2548"/>
                  </a:cubicBezTo>
                  <a:cubicBezTo>
                    <a:pt x="5326" y="2693"/>
                    <a:pt x="5008" y="2837"/>
                    <a:pt x="4689" y="3011"/>
                  </a:cubicBezTo>
                  <a:lnTo>
                    <a:pt x="3705" y="3532"/>
                  </a:lnTo>
                  <a:cubicBezTo>
                    <a:pt x="3387" y="3677"/>
                    <a:pt x="3069" y="3879"/>
                    <a:pt x="2750" y="4053"/>
                  </a:cubicBezTo>
                  <a:lnTo>
                    <a:pt x="1824" y="4603"/>
                  </a:lnTo>
                  <a:cubicBezTo>
                    <a:pt x="1216" y="4979"/>
                    <a:pt x="609" y="5413"/>
                    <a:pt x="1" y="5789"/>
                  </a:cubicBezTo>
                  <a:cubicBezTo>
                    <a:pt x="637" y="5471"/>
                    <a:pt x="1274" y="5095"/>
                    <a:pt x="1911" y="4776"/>
                  </a:cubicBezTo>
                  <a:lnTo>
                    <a:pt x="2895" y="4313"/>
                  </a:lnTo>
                  <a:cubicBezTo>
                    <a:pt x="3213" y="4169"/>
                    <a:pt x="3532" y="3995"/>
                    <a:pt x="3879" y="3879"/>
                  </a:cubicBezTo>
                  <a:lnTo>
                    <a:pt x="4863" y="3445"/>
                  </a:lnTo>
                  <a:cubicBezTo>
                    <a:pt x="5210" y="3329"/>
                    <a:pt x="5558" y="3214"/>
                    <a:pt x="5876" y="3098"/>
                  </a:cubicBezTo>
                  <a:cubicBezTo>
                    <a:pt x="6542" y="2837"/>
                    <a:pt x="7236" y="2635"/>
                    <a:pt x="7931" y="2432"/>
                  </a:cubicBezTo>
                  <a:cubicBezTo>
                    <a:pt x="9291" y="2056"/>
                    <a:pt x="10681" y="1766"/>
                    <a:pt x="12099" y="1593"/>
                  </a:cubicBezTo>
                  <a:cubicBezTo>
                    <a:pt x="12446" y="1564"/>
                    <a:pt x="12793" y="1535"/>
                    <a:pt x="13141" y="1506"/>
                  </a:cubicBezTo>
                  <a:lnTo>
                    <a:pt x="13662" y="1477"/>
                  </a:lnTo>
                  <a:lnTo>
                    <a:pt x="14183" y="1448"/>
                  </a:lnTo>
                  <a:lnTo>
                    <a:pt x="14704" y="1448"/>
                  </a:lnTo>
                  <a:cubicBezTo>
                    <a:pt x="14790" y="1463"/>
                    <a:pt x="14877" y="1463"/>
                    <a:pt x="14964" y="1463"/>
                  </a:cubicBezTo>
                  <a:cubicBezTo>
                    <a:pt x="15051" y="1463"/>
                    <a:pt x="15138" y="1463"/>
                    <a:pt x="15225" y="1477"/>
                  </a:cubicBezTo>
                  <a:cubicBezTo>
                    <a:pt x="15398" y="1477"/>
                    <a:pt x="15572" y="1477"/>
                    <a:pt x="15746" y="1506"/>
                  </a:cubicBezTo>
                  <a:cubicBezTo>
                    <a:pt x="15890" y="1506"/>
                    <a:pt x="16093" y="1535"/>
                    <a:pt x="16209" y="1564"/>
                  </a:cubicBezTo>
                  <a:lnTo>
                    <a:pt x="16295" y="1564"/>
                  </a:lnTo>
                  <a:cubicBezTo>
                    <a:pt x="16314" y="1565"/>
                    <a:pt x="16332" y="1566"/>
                    <a:pt x="16350" y="1566"/>
                  </a:cubicBezTo>
                  <a:cubicBezTo>
                    <a:pt x="16761" y="1566"/>
                    <a:pt x="17107" y="1257"/>
                    <a:pt x="17135" y="869"/>
                  </a:cubicBezTo>
                  <a:cubicBezTo>
                    <a:pt x="17164" y="435"/>
                    <a:pt x="16845" y="59"/>
                    <a:pt x="16411" y="30"/>
                  </a:cubicBezTo>
                  <a:cubicBezTo>
                    <a:pt x="16180" y="1"/>
                    <a:pt x="16006" y="1"/>
                    <a:pt x="158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7" name="Google Shape;3747;p30"/>
            <p:cNvSpPr/>
            <p:nvPr/>
          </p:nvSpPr>
          <p:spPr>
            <a:xfrm>
              <a:off x="3196775" y="1117900"/>
              <a:ext cx="270625" cy="374950"/>
            </a:xfrm>
            <a:custGeom>
              <a:rect b="b" l="l" r="r" t="t"/>
              <a:pathLst>
                <a:path extrusionOk="0" h="14998" w="10825">
                  <a:moveTo>
                    <a:pt x="883" y="1"/>
                  </a:moveTo>
                  <a:cubicBezTo>
                    <a:pt x="608" y="1"/>
                    <a:pt x="343" y="150"/>
                    <a:pt x="203" y="411"/>
                  </a:cubicBezTo>
                  <a:cubicBezTo>
                    <a:pt x="0" y="787"/>
                    <a:pt x="145" y="1250"/>
                    <a:pt x="521" y="1453"/>
                  </a:cubicBezTo>
                  <a:cubicBezTo>
                    <a:pt x="637" y="1511"/>
                    <a:pt x="811" y="1626"/>
                    <a:pt x="955" y="1713"/>
                  </a:cubicBezTo>
                  <a:cubicBezTo>
                    <a:pt x="1100" y="1800"/>
                    <a:pt x="1245" y="1916"/>
                    <a:pt x="1360" y="2003"/>
                  </a:cubicBezTo>
                  <a:cubicBezTo>
                    <a:pt x="1505" y="2090"/>
                    <a:pt x="1650" y="2205"/>
                    <a:pt x="1795" y="2321"/>
                  </a:cubicBezTo>
                  <a:cubicBezTo>
                    <a:pt x="1939" y="2408"/>
                    <a:pt x="2084" y="2524"/>
                    <a:pt x="2200" y="2639"/>
                  </a:cubicBezTo>
                  <a:lnTo>
                    <a:pt x="2634" y="2987"/>
                  </a:lnTo>
                  <a:lnTo>
                    <a:pt x="3010" y="3334"/>
                  </a:lnTo>
                  <a:cubicBezTo>
                    <a:pt x="3300" y="3566"/>
                    <a:pt x="3531" y="3826"/>
                    <a:pt x="3792" y="4058"/>
                  </a:cubicBezTo>
                  <a:cubicBezTo>
                    <a:pt x="4834" y="5071"/>
                    <a:pt x="5760" y="6199"/>
                    <a:pt x="6599" y="7357"/>
                  </a:cubicBezTo>
                  <a:lnTo>
                    <a:pt x="7236" y="8225"/>
                  </a:lnTo>
                  <a:cubicBezTo>
                    <a:pt x="7467" y="8544"/>
                    <a:pt x="7641" y="8833"/>
                    <a:pt x="7844" y="9151"/>
                  </a:cubicBezTo>
                  <a:cubicBezTo>
                    <a:pt x="8017" y="9470"/>
                    <a:pt x="8220" y="9759"/>
                    <a:pt x="8394" y="10078"/>
                  </a:cubicBezTo>
                  <a:lnTo>
                    <a:pt x="8943" y="11033"/>
                  </a:lnTo>
                  <a:cubicBezTo>
                    <a:pt x="9117" y="11351"/>
                    <a:pt x="9291" y="11669"/>
                    <a:pt x="9464" y="11988"/>
                  </a:cubicBezTo>
                  <a:lnTo>
                    <a:pt x="9956" y="12972"/>
                  </a:lnTo>
                  <a:cubicBezTo>
                    <a:pt x="10246" y="13638"/>
                    <a:pt x="10535" y="14332"/>
                    <a:pt x="10825" y="14998"/>
                  </a:cubicBezTo>
                  <a:cubicBezTo>
                    <a:pt x="10593" y="14303"/>
                    <a:pt x="10362" y="13609"/>
                    <a:pt x="10130" y="12914"/>
                  </a:cubicBezTo>
                  <a:lnTo>
                    <a:pt x="9725" y="11872"/>
                  </a:lnTo>
                  <a:cubicBezTo>
                    <a:pt x="9580" y="11525"/>
                    <a:pt x="9464" y="11206"/>
                    <a:pt x="9291" y="10859"/>
                  </a:cubicBezTo>
                  <a:lnTo>
                    <a:pt x="8828" y="9846"/>
                  </a:lnTo>
                  <a:cubicBezTo>
                    <a:pt x="8683" y="9499"/>
                    <a:pt x="8509" y="9180"/>
                    <a:pt x="8336" y="8862"/>
                  </a:cubicBezTo>
                  <a:cubicBezTo>
                    <a:pt x="8162" y="8544"/>
                    <a:pt x="8017" y="8196"/>
                    <a:pt x="7815" y="7878"/>
                  </a:cubicBezTo>
                  <a:lnTo>
                    <a:pt x="7265" y="6923"/>
                  </a:lnTo>
                  <a:cubicBezTo>
                    <a:pt x="6483" y="5649"/>
                    <a:pt x="5615" y="4434"/>
                    <a:pt x="4660" y="3276"/>
                  </a:cubicBezTo>
                  <a:cubicBezTo>
                    <a:pt x="4399" y="2987"/>
                    <a:pt x="4168" y="2697"/>
                    <a:pt x="3907" y="2437"/>
                  </a:cubicBezTo>
                  <a:lnTo>
                    <a:pt x="3531" y="2032"/>
                  </a:lnTo>
                  <a:lnTo>
                    <a:pt x="3126" y="1626"/>
                  </a:lnTo>
                  <a:cubicBezTo>
                    <a:pt x="2981" y="1482"/>
                    <a:pt x="2837" y="1366"/>
                    <a:pt x="2692" y="1221"/>
                  </a:cubicBezTo>
                  <a:cubicBezTo>
                    <a:pt x="2547" y="1105"/>
                    <a:pt x="2431" y="961"/>
                    <a:pt x="2258" y="845"/>
                  </a:cubicBezTo>
                  <a:cubicBezTo>
                    <a:pt x="2113" y="729"/>
                    <a:pt x="1968" y="613"/>
                    <a:pt x="1824" y="498"/>
                  </a:cubicBezTo>
                  <a:cubicBezTo>
                    <a:pt x="1650" y="353"/>
                    <a:pt x="1505" y="266"/>
                    <a:pt x="1332" y="121"/>
                  </a:cubicBezTo>
                  <a:cubicBezTo>
                    <a:pt x="1303" y="121"/>
                    <a:pt x="1274" y="92"/>
                    <a:pt x="1245" y="92"/>
                  </a:cubicBezTo>
                  <a:cubicBezTo>
                    <a:pt x="1129" y="30"/>
                    <a:pt x="1005" y="1"/>
                    <a:pt x="8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8" name="Google Shape;3748;p30"/>
            <p:cNvSpPr/>
            <p:nvPr/>
          </p:nvSpPr>
          <p:spPr>
            <a:xfrm>
              <a:off x="3057125" y="1608600"/>
              <a:ext cx="393650" cy="243950"/>
            </a:xfrm>
            <a:custGeom>
              <a:rect b="b" l="l" r="r" t="t"/>
              <a:pathLst>
                <a:path extrusionOk="0" h="9758" w="15746">
                  <a:moveTo>
                    <a:pt x="15745" y="1"/>
                  </a:moveTo>
                  <a:lnTo>
                    <a:pt x="15745" y="1"/>
                  </a:lnTo>
                  <a:cubicBezTo>
                    <a:pt x="15021" y="203"/>
                    <a:pt x="14298" y="377"/>
                    <a:pt x="13603" y="580"/>
                  </a:cubicBezTo>
                  <a:lnTo>
                    <a:pt x="12561" y="927"/>
                  </a:lnTo>
                  <a:cubicBezTo>
                    <a:pt x="12214" y="1014"/>
                    <a:pt x="11838" y="1129"/>
                    <a:pt x="11519" y="1274"/>
                  </a:cubicBezTo>
                  <a:lnTo>
                    <a:pt x="10477" y="1650"/>
                  </a:lnTo>
                  <a:cubicBezTo>
                    <a:pt x="10130" y="1795"/>
                    <a:pt x="9783" y="1940"/>
                    <a:pt x="9436" y="2085"/>
                  </a:cubicBezTo>
                  <a:cubicBezTo>
                    <a:pt x="9117" y="2229"/>
                    <a:pt x="8770" y="2374"/>
                    <a:pt x="8423" y="2548"/>
                  </a:cubicBezTo>
                  <a:lnTo>
                    <a:pt x="7438" y="3040"/>
                  </a:lnTo>
                  <a:cubicBezTo>
                    <a:pt x="6107" y="3734"/>
                    <a:pt x="4834" y="4487"/>
                    <a:pt x="3618" y="5384"/>
                  </a:cubicBezTo>
                  <a:cubicBezTo>
                    <a:pt x="3329" y="5616"/>
                    <a:pt x="3010" y="5818"/>
                    <a:pt x="2750" y="6079"/>
                  </a:cubicBezTo>
                  <a:lnTo>
                    <a:pt x="2287" y="6426"/>
                  </a:lnTo>
                  <a:lnTo>
                    <a:pt x="1882" y="6802"/>
                  </a:lnTo>
                  <a:cubicBezTo>
                    <a:pt x="1737" y="6947"/>
                    <a:pt x="1592" y="7063"/>
                    <a:pt x="1447" y="7207"/>
                  </a:cubicBezTo>
                  <a:cubicBezTo>
                    <a:pt x="1332" y="7323"/>
                    <a:pt x="1187" y="7468"/>
                    <a:pt x="1042" y="7613"/>
                  </a:cubicBezTo>
                  <a:cubicBezTo>
                    <a:pt x="926" y="7757"/>
                    <a:pt x="782" y="7873"/>
                    <a:pt x="637" y="8018"/>
                  </a:cubicBezTo>
                  <a:cubicBezTo>
                    <a:pt x="521" y="8191"/>
                    <a:pt x="405" y="8307"/>
                    <a:pt x="261" y="8510"/>
                  </a:cubicBezTo>
                  <a:cubicBezTo>
                    <a:pt x="232" y="8510"/>
                    <a:pt x="232" y="8539"/>
                    <a:pt x="203" y="8568"/>
                  </a:cubicBezTo>
                  <a:cubicBezTo>
                    <a:pt x="0" y="8915"/>
                    <a:pt x="87" y="9407"/>
                    <a:pt x="463" y="9639"/>
                  </a:cubicBezTo>
                  <a:cubicBezTo>
                    <a:pt x="584" y="9719"/>
                    <a:pt x="723" y="9758"/>
                    <a:pt x="862" y="9758"/>
                  </a:cubicBezTo>
                  <a:cubicBezTo>
                    <a:pt x="1122" y="9758"/>
                    <a:pt x="1383" y="9623"/>
                    <a:pt x="1534" y="9378"/>
                  </a:cubicBezTo>
                  <a:cubicBezTo>
                    <a:pt x="1592" y="9262"/>
                    <a:pt x="1708" y="9118"/>
                    <a:pt x="1824" y="8973"/>
                  </a:cubicBezTo>
                  <a:cubicBezTo>
                    <a:pt x="1910" y="8828"/>
                    <a:pt x="2026" y="8712"/>
                    <a:pt x="2142" y="8568"/>
                  </a:cubicBezTo>
                  <a:cubicBezTo>
                    <a:pt x="2229" y="8423"/>
                    <a:pt x="2374" y="8307"/>
                    <a:pt x="2460" y="8162"/>
                  </a:cubicBezTo>
                  <a:cubicBezTo>
                    <a:pt x="2576" y="8047"/>
                    <a:pt x="2692" y="7902"/>
                    <a:pt x="2837" y="7786"/>
                  </a:cubicBezTo>
                  <a:lnTo>
                    <a:pt x="3184" y="7381"/>
                  </a:lnTo>
                  <a:lnTo>
                    <a:pt x="3560" y="7005"/>
                  </a:lnTo>
                  <a:cubicBezTo>
                    <a:pt x="3821" y="6773"/>
                    <a:pt x="4110" y="6542"/>
                    <a:pt x="4371" y="6281"/>
                  </a:cubicBezTo>
                  <a:cubicBezTo>
                    <a:pt x="5441" y="5355"/>
                    <a:pt x="6599" y="4487"/>
                    <a:pt x="7815" y="3705"/>
                  </a:cubicBezTo>
                  <a:lnTo>
                    <a:pt x="8741" y="3155"/>
                  </a:lnTo>
                  <a:cubicBezTo>
                    <a:pt x="9059" y="2953"/>
                    <a:pt x="9378" y="2779"/>
                    <a:pt x="9696" y="2606"/>
                  </a:cubicBezTo>
                  <a:cubicBezTo>
                    <a:pt x="10014" y="2432"/>
                    <a:pt x="10333" y="2258"/>
                    <a:pt x="10680" y="2113"/>
                  </a:cubicBezTo>
                  <a:lnTo>
                    <a:pt x="11664" y="1621"/>
                  </a:lnTo>
                  <a:cubicBezTo>
                    <a:pt x="11982" y="1477"/>
                    <a:pt x="12330" y="1332"/>
                    <a:pt x="12648" y="1187"/>
                  </a:cubicBezTo>
                  <a:lnTo>
                    <a:pt x="13661" y="753"/>
                  </a:lnTo>
                  <a:cubicBezTo>
                    <a:pt x="14356" y="493"/>
                    <a:pt x="15050" y="261"/>
                    <a:pt x="1574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49" name="Google Shape;3749;p30"/>
            <p:cNvSpPr/>
            <p:nvPr/>
          </p:nvSpPr>
          <p:spPr>
            <a:xfrm>
              <a:off x="3551325" y="1594850"/>
              <a:ext cx="410275" cy="221075"/>
            </a:xfrm>
            <a:custGeom>
              <a:rect b="b" l="l" r="r" t="t"/>
              <a:pathLst>
                <a:path extrusionOk="0" h="8843" w="16411">
                  <a:moveTo>
                    <a:pt x="0" y="1"/>
                  </a:moveTo>
                  <a:lnTo>
                    <a:pt x="0" y="1"/>
                  </a:lnTo>
                  <a:cubicBezTo>
                    <a:pt x="695" y="203"/>
                    <a:pt x="1418" y="406"/>
                    <a:pt x="2113" y="609"/>
                  </a:cubicBezTo>
                  <a:lnTo>
                    <a:pt x="3184" y="985"/>
                  </a:lnTo>
                  <a:cubicBezTo>
                    <a:pt x="3531" y="1101"/>
                    <a:pt x="3878" y="1216"/>
                    <a:pt x="4197" y="1361"/>
                  </a:cubicBezTo>
                  <a:cubicBezTo>
                    <a:pt x="4891" y="1651"/>
                    <a:pt x="5586" y="1911"/>
                    <a:pt x="6252" y="2229"/>
                  </a:cubicBezTo>
                  <a:cubicBezTo>
                    <a:pt x="6570" y="2374"/>
                    <a:pt x="6917" y="2519"/>
                    <a:pt x="7236" y="2692"/>
                  </a:cubicBezTo>
                  <a:lnTo>
                    <a:pt x="8191" y="3213"/>
                  </a:lnTo>
                  <a:cubicBezTo>
                    <a:pt x="9493" y="3908"/>
                    <a:pt x="10709" y="4689"/>
                    <a:pt x="11866" y="5587"/>
                  </a:cubicBezTo>
                  <a:cubicBezTo>
                    <a:pt x="12156" y="5818"/>
                    <a:pt x="12445" y="6021"/>
                    <a:pt x="12706" y="6252"/>
                  </a:cubicBezTo>
                  <a:lnTo>
                    <a:pt x="13111" y="6629"/>
                  </a:lnTo>
                  <a:lnTo>
                    <a:pt x="13516" y="6976"/>
                  </a:lnTo>
                  <a:cubicBezTo>
                    <a:pt x="13632" y="7092"/>
                    <a:pt x="13777" y="7236"/>
                    <a:pt x="13892" y="7352"/>
                  </a:cubicBezTo>
                  <a:cubicBezTo>
                    <a:pt x="14008" y="7497"/>
                    <a:pt x="14153" y="7613"/>
                    <a:pt x="14269" y="7728"/>
                  </a:cubicBezTo>
                  <a:cubicBezTo>
                    <a:pt x="14384" y="7873"/>
                    <a:pt x="14500" y="7989"/>
                    <a:pt x="14616" y="8134"/>
                  </a:cubicBezTo>
                  <a:cubicBezTo>
                    <a:pt x="14703" y="8249"/>
                    <a:pt x="14819" y="8394"/>
                    <a:pt x="14905" y="8510"/>
                  </a:cubicBezTo>
                  <a:cubicBezTo>
                    <a:pt x="14934" y="8539"/>
                    <a:pt x="14934" y="8568"/>
                    <a:pt x="14963" y="8568"/>
                  </a:cubicBezTo>
                  <a:cubicBezTo>
                    <a:pt x="15125" y="8746"/>
                    <a:pt x="15341" y="8842"/>
                    <a:pt x="15561" y="8842"/>
                  </a:cubicBezTo>
                  <a:cubicBezTo>
                    <a:pt x="15734" y="8842"/>
                    <a:pt x="15910" y="8782"/>
                    <a:pt x="16063" y="8655"/>
                  </a:cubicBezTo>
                  <a:cubicBezTo>
                    <a:pt x="16382" y="8365"/>
                    <a:pt x="16410" y="7873"/>
                    <a:pt x="16121" y="7555"/>
                  </a:cubicBezTo>
                  <a:cubicBezTo>
                    <a:pt x="15976" y="7381"/>
                    <a:pt x="15861" y="7236"/>
                    <a:pt x="15716" y="7092"/>
                  </a:cubicBezTo>
                  <a:cubicBezTo>
                    <a:pt x="15571" y="6976"/>
                    <a:pt x="15426" y="6831"/>
                    <a:pt x="15282" y="6715"/>
                  </a:cubicBezTo>
                  <a:cubicBezTo>
                    <a:pt x="15137" y="6571"/>
                    <a:pt x="14992" y="6455"/>
                    <a:pt x="14848" y="6310"/>
                  </a:cubicBezTo>
                  <a:cubicBezTo>
                    <a:pt x="14703" y="6194"/>
                    <a:pt x="14558" y="6079"/>
                    <a:pt x="14384" y="5963"/>
                  </a:cubicBezTo>
                  <a:lnTo>
                    <a:pt x="13950" y="5616"/>
                  </a:lnTo>
                  <a:lnTo>
                    <a:pt x="13487" y="5268"/>
                  </a:lnTo>
                  <a:cubicBezTo>
                    <a:pt x="13169" y="5037"/>
                    <a:pt x="12851" y="4834"/>
                    <a:pt x="12532" y="4632"/>
                  </a:cubicBezTo>
                  <a:cubicBezTo>
                    <a:pt x="11259" y="3821"/>
                    <a:pt x="9927" y="3127"/>
                    <a:pt x="8538" y="2519"/>
                  </a:cubicBezTo>
                  <a:lnTo>
                    <a:pt x="7496" y="2085"/>
                  </a:lnTo>
                  <a:cubicBezTo>
                    <a:pt x="7178" y="1940"/>
                    <a:pt x="6802" y="1824"/>
                    <a:pt x="6454" y="1679"/>
                  </a:cubicBezTo>
                  <a:cubicBezTo>
                    <a:pt x="5760" y="1419"/>
                    <a:pt x="5036" y="1216"/>
                    <a:pt x="4341" y="985"/>
                  </a:cubicBezTo>
                  <a:cubicBezTo>
                    <a:pt x="3965" y="869"/>
                    <a:pt x="3618" y="782"/>
                    <a:pt x="3271" y="695"/>
                  </a:cubicBezTo>
                  <a:lnTo>
                    <a:pt x="2171" y="435"/>
                  </a:lnTo>
                  <a:cubicBezTo>
                    <a:pt x="1447" y="261"/>
                    <a:pt x="724" y="145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0" name="Google Shape;3750;p30"/>
            <p:cNvSpPr/>
            <p:nvPr/>
          </p:nvSpPr>
          <p:spPr>
            <a:xfrm>
              <a:off x="3518750" y="1625975"/>
              <a:ext cx="197550" cy="416825"/>
            </a:xfrm>
            <a:custGeom>
              <a:rect b="b" l="l" r="r" t="t"/>
              <a:pathLst>
                <a:path extrusionOk="0" h="16673" w="7902">
                  <a:moveTo>
                    <a:pt x="1" y="0"/>
                  </a:moveTo>
                  <a:cubicBezTo>
                    <a:pt x="435" y="608"/>
                    <a:pt x="869" y="1216"/>
                    <a:pt x="1274" y="1824"/>
                  </a:cubicBezTo>
                  <a:lnTo>
                    <a:pt x="1853" y="2750"/>
                  </a:lnTo>
                  <a:cubicBezTo>
                    <a:pt x="2056" y="3039"/>
                    <a:pt x="2258" y="3358"/>
                    <a:pt x="2432" y="3676"/>
                  </a:cubicBezTo>
                  <a:lnTo>
                    <a:pt x="2982" y="4631"/>
                  </a:lnTo>
                  <a:cubicBezTo>
                    <a:pt x="3155" y="4949"/>
                    <a:pt x="3300" y="5268"/>
                    <a:pt x="3474" y="5615"/>
                  </a:cubicBezTo>
                  <a:cubicBezTo>
                    <a:pt x="3647" y="5934"/>
                    <a:pt x="3821" y="6252"/>
                    <a:pt x="3966" y="6599"/>
                  </a:cubicBezTo>
                  <a:lnTo>
                    <a:pt x="4400" y="7583"/>
                  </a:lnTo>
                  <a:cubicBezTo>
                    <a:pt x="4950" y="8915"/>
                    <a:pt x="5442" y="10304"/>
                    <a:pt x="5789" y="11693"/>
                  </a:cubicBezTo>
                  <a:cubicBezTo>
                    <a:pt x="5847" y="12040"/>
                    <a:pt x="5963" y="12388"/>
                    <a:pt x="6021" y="12735"/>
                  </a:cubicBezTo>
                  <a:lnTo>
                    <a:pt x="6108" y="13256"/>
                  </a:lnTo>
                  <a:lnTo>
                    <a:pt x="6194" y="13777"/>
                  </a:lnTo>
                  <a:cubicBezTo>
                    <a:pt x="6223" y="13980"/>
                    <a:pt x="6252" y="14153"/>
                    <a:pt x="6252" y="14327"/>
                  </a:cubicBezTo>
                  <a:cubicBezTo>
                    <a:pt x="6281" y="14501"/>
                    <a:pt x="6310" y="14674"/>
                    <a:pt x="6310" y="14848"/>
                  </a:cubicBezTo>
                  <a:cubicBezTo>
                    <a:pt x="6310" y="15021"/>
                    <a:pt x="6339" y="15195"/>
                    <a:pt x="6339" y="15369"/>
                  </a:cubicBezTo>
                  <a:cubicBezTo>
                    <a:pt x="6339" y="15514"/>
                    <a:pt x="6339" y="15716"/>
                    <a:pt x="6339" y="15832"/>
                  </a:cubicBezTo>
                  <a:lnTo>
                    <a:pt x="6339" y="15861"/>
                  </a:lnTo>
                  <a:cubicBezTo>
                    <a:pt x="6339" y="15890"/>
                    <a:pt x="6339" y="15890"/>
                    <a:pt x="6339" y="15919"/>
                  </a:cubicBezTo>
                  <a:cubicBezTo>
                    <a:pt x="6367" y="16336"/>
                    <a:pt x="6689" y="16673"/>
                    <a:pt x="7099" y="16673"/>
                  </a:cubicBezTo>
                  <a:cubicBezTo>
                    <a:pt x="7116" y="16673"/>
                    <a:pt x="7132" y="16672"/>
                    <a:pt x="7149" y="16671"/>
                  </a:cubicBezTo>
                  <a:cubicBezTo>
                    <a:pt x="7584" y="16642"/>
                    <a:pt x="7902" y="16295"/>
                    <a:pt x="7902" y="15861"/>
                  </a:cubicBezTo>
                  <a:cubicBezTo>
                    <a:pt x="7873" y="15629"/>
                    <a:pt x="7873" y="15427"/>
                    <a:pt x="7844" y="15253"/>
                  </a:cubicBezTo>
                  <a:cubicBezTo>
                    <a:pt x="7815" y="15050"/>
                    <a:pt x="7786" y="14848"/>
                    <a:pt x="7757" y="14674"/>
                  </a:cubicBezTo>
                  <a:cubicBezTo>
                    <a:pt x="7728" y="14472"/>
                    <a:pt x="7670" y="14298"/>
                    <a:pt x="7641" y="14095"/>
                  </a:cubicBezTo>
                  <a:cubicBezTo>
                    <a:pt x="7613" y="13922"/>
                    <a:pt x="7584" y="13719"/>
                    <a:pt x="7526" y="13545"/>
                  </a:cubicBezTo>
                  <a:lnTo>
                    <a:pt x="7381" y="12996"/>
                  </a:lnTo>
                  <a:lnTo>
                    <a:pt x="7236" y="12446"/>
                  </a:lnTo>
                  <a:cubicBezTo>
                    <a:pt x="7149" y="12069"/>
                    <a:pt x="7005" y="11722"/>
                    <a:pt x="6889" y="11375"/>
                  </a:cubicBezTo>
                  <a:cubicBezTo>
                    <a:pt x="6397" y="9928"/>
                    <a:pt x="5789" y="8567"/>
                    <a:pt x="5095" y="7236"/>
                  </a:cubicBezTo>
                  <a:lnTo>
                    <a:pt x="4574" y="6281"/>
                  </a:lnTo>
                  <a:cubicBezTo>
                    <a:pt x="4400" y="5934"/>
                    <a:pt x="4168" y="5644"/>
                    <a:pt x="3995" y="5326"/>
                  </a:cubicBezTo>
                  <a:cubicBezTo>
                    <a:pt x="3792" y="5007"/>
                    <a:pt x="3618" y="4689"/>
                    <a:pt x="3387" y="4371"/>
                  </a:cubicBezTo>
                  <a:lnTo>
                    <a:pt x="2750" y="3473"/>
                  </a:lnTo>
                  <a:cubicBezTo>
                    <a:pt x="2548" y="3155"/>
                    <a:pt x="2316" y="2866"/>
                    <a:pt x="2113" y="2576"/>
                  </a:cubicBezTo>
                  <a:lnTo>
                    <a:pt x="1419" y="1708"/>
                  </a:lnTo>
                  <a:cubicBezTo>
                    <a:pt x="956" y="1129"/>
                    <a:pt x="464" y="579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1" name="Google Shape;3751;p30"/>
            <p:cNvSpPr/>
            <p:nvPr/>
          </p:nvSpPr>
          <p:spPr>
            <a:xfrm>
              <a:off x="3536850" y="1610775"/>
              <a:ext cx="264125" cy="279050"/>
            </a:xfrm>
            <a:custGeom>
              <a:rect b="b" l="l" r="r" t="t"/>
              <a:pathLst>
                <a:path extrusionOk="0" h="11162" w="10565">
                  <a:moveTo>
                    <a:pt x="0" y="1"/>
                  </a:moveTo>
                  <a:lnTo>
                    <a:pt x="0" y="1"/>
                  </a:lnTo>
                  <a:cubicBezTo>
                    <a:pt x="521" y="348"/>
                    <a:pt x="1042" y="695"/>
                    <a:pt x="1563" y="1071"/>
                  </a:cubicBezTo>
                  <a:lnTo>
                    <a:pt x="2316" y="1650"/>
                  </a:lnTo>
                  <a:cubicBezTo>
                    <a:pt x="2547" y="1824"/>
                    <a:pt x="2808" y="2026"/>
                    <a:pt x="3039" y="2229"/>
                  </a:cubicBezTo>
                  <a:cubicBezTo>
                    <a:pt x="3531" y="2634"/>
                    <a:pt x="3994" y="3011"/>
                    <a:pt x="4457" y="3445"/>
                  </a:cubicBezTo>
                  <a:cubicBezTo>
                    <a:pt x="4689" y="3676"/>
                    <a:pt x="4920" y="3879"/>
                    <a:pt x="5123" y="4110"/>
                  </a:cubicBezTo>
                  <a:lnTo>
                    <a:pt x="5789" y="4776"/>
                  </a:lnTo>
                  <a:cubicBezTo>
                    <a:pt x="6628" y="5673"/>
                    <a:pt x="7438" y="6657"/>
                    <a:pt x="8133" y="7670"/>
                  </a:cubicBezTo>
                  <a:cubicBezTo>
                    <a:pt x="8480" y="8191"/>
                    <a:pt x="8799" y="8712"/>
                    <a:pt x="9088" y="9262"/>
                  </a:cubicBezTo>
                  <a:cubicBezTo>
                    <a:pt x="9378" y="9783"/>
                    <a:pt x="9667" y="10362"/>
                    <a:pt x="9841" y="10912"/>
                  </a:cubicBezTo>
                  <a:lnTo>
                    <a:pt x="9870" y="10941"/>
                  </a:lnTo>
                  <a:cubicBezTo>
                    <a:pt x="9915" y="11078"/>
                    <a:pt x="10052" y="11161"/>
                    <a:pt x="10193" y="11161"/>
                  </a:cubicBezTo>
                  <a:cubicBezTo>
                    <a:pt x="10230" y="11161"/>
                    <a:pt x="10267" y="11155"/>
                    <a:pt x="10304" y="11143"/>
                  </a:cubicBezTo>
                  <a:cubicBezTo>
                    <a:pt x="10477" y="11057"/>
                    <a:pt x="10564" y="10883"/>
                    <a:pt x="10477" y="10709"/>
                  </a:cubicBezTo>
                  <a:cubicBezTo>
                    <a:pt x="10246" y="10073"/>
                    <a:pt x="9927" y="9523"/>
                    <a:pt x="9609" y="8973"/>
                  </a:cubicBezTo>
                  <a:cubicBezTo>
                    <a:pt x="9291" y="8423"/>
                    <a:pt x="8914" y="7902"/>
                    <a:pt x="8538" y="7381"/>
                  </a:cubicBezTo>
                  <a:cubicBezTo>
                    <a:pt x="7786" y="6368"/>
                    <a:pt x="6917" y="5413"/>
                    <a:pt x="6020" y="4544"/>
                  </a:cubicBezTo>
                  <a:lnTo>
                    <a:pt x="5326" y="3879"/>
                  </a:lnTo>
                  <a:cubicBezTo>
                    <a:pt x="5094" y="3676"/>
                    <a:pt x="4863" y="3474"/>
                    <a:pt x="4631" y="3271"/>
                  </a:cubicBezTo>
                  <a:cubicBezTo>
                    <a:pt x="4139" y="2837"/>
                    <a:pt x="3647" y="2461"/>
                    <a:pt x="3155" y="2084"/>
                  </a:cubicBezTo>
                  <a:cubicBezTo>
                    <a:pt x="2894" y="1882"/>
                    <a:pt x="2634" y="1708"/>
                    <a:pt x="2373" y="1534"/>
                  </a:cubicBezTo>
                  <a:lnTo>
                    <a:pt x="1592" y="985"/>
                  </a:lnTo>
                  <a:cubicBezTo>
                    <a:pt x="1071" y="666"/>
                    <a:pt x="550" y="319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2" name="Google Shape;3752;p30"/>
            <p:cNvSpPr/>
            <p:nvPr/>
          </p:nvSpPr>
          <p:spPr>
            <a:xfrm>
              <a:off x="3573750" y="1542050"/>
              <a:ext cx="380625" cy="40250"/>
            </a:xfrm>
            <a:custGeom>
              <a:rect b="b" l="l" r="r" t="t"/>
              <a:pathLst>
                <a:path extrusionOk="0" h="1610" w="15225">
                  <a:moveTo>
                    <a:pt x="8618" y="1"/>
                  </a:moveTo>
                  <a:cubicBezTo>
                    <a:pt x="8216" y="1"/>
                    <a:pt x="7813" y="11"/>
                    <a:pt x="7410" y="29"/>
                  </a:cubicBezTo>
                  <a:lnTo>
                    <a:pt x="6483" y="87"/>
                  </a:lnTo>
                  <a:cubicBezTo>
                    <a:pt x="6165" y="116"/>
                    <a:pt x="5847" y="145"/>
                    <a:pt x="5528" y="174"/>
                  </a:cubicBezTo>
                  <a:cubicBezTo>
                    <a:pt x="4892" y="232"/>
                    <a:pt x="4284" y="347"/>
                    <a:pt x="3647" y="463"/>
                  </a:cubicBezTo>
                  <a:cubicBezTo>
                    <a:pt x="3358" y="492"/>
                    <a:pt x="3039" y="579"/>
                    <a:pt x="2721" y="637"/>
                  </a:cubicBezTo>
                  <a:lnTo>
                    <a:pt x="1824" y="839"/>
                  </a:lnTo>
                  <a:cubicBezTo>
                    <a:pt x="1216" y="984"/>
                    <a:pt x="608" y="1158"/>
                    <a:pt x="0" y="1331"/>
                  </a:cubicBezTo>
                  <a:cubicBezTo>
                    <a:pt x="608" y="1187"/>
                    <a:pt x="1216" y="1042"/>
                    <a:pt x="1824" y="926"/>
                  </a:cubicBezTo>
                  <a:lnTo>
                    <a:pt x="2750" y="752"/>
                  </a:lnTo>
                  <a:cubicBezTo>
                    <a:pt x="3068" y="724"/>
                    <a:pt x="3387" y="666"/>
                    <a:pt x="3676" y="608"/>
                  </a:cubicBezTo>
                  <a:cubicBezTo>
                    <a:pt x="4313" y="550"/>
                    <a:pt x="4920" y="463"/>
                    <a:pt x="5557" y="434"/>
                  </a:cubicBezTo>
                  <a:cubicBezTo>
                    <a:pt x="5876" y="405"/>
                    <a:pt x="6165" y="376"/>
                    <a:pt x="6483" y="376"/>
                  </a:cubicBezTo>
                  <a:lnTo>
                    <a:pt x="7438" y="347"/>
                  </a:lnTo>
                  <a:cubicBezTo>
                    <a:pt x="8683" y="347"/>
                    <a:pt x="9928" y="434"/>
                    <a:pt x="11143" y="637"/>
                  </a:cubicBezTo>
                  <a:cubicBezTo>
                    <a:pt x="11751" y="724"/>
                    <a:pt x="12359" y="839"/>
                    <a:pt x="12967" y="984"/>
                  </a:cubicBezTo>
                  <a:cubicBezTo>
                    <a:pt x="13545" y="1158"/>
                    <a:pt x="14153" y="1331"/>
                    <a:pt x="14674" y="1563"/>
                  </a:cubicBezTo>
                  <a:lnTo>
                    <a:pt x="14703" y="1592"/>
                  </a:lnTo>
                  <a:lnTo>
                    <a:pt x="14732" y="1592"/>
                  </a:lnTo>
                  <a:cubicBezTo>
                    <a:pt x="14768" y="1604"/>
                    <a:pt x="14805" y="1610"/>
                    <a:pt x="14840" y="1610"/>
                  </a:cubicBezTo>
                  <a:cubicBezTo>
                    <a:pt x="14974" y="1610"/>
                    <a:pt x="15097" y="1527"/>
                    <a:pt x="15166" y="1389"/>
                  </a:cubicBezTo>
                  <a:cubicBezTo>
                    <a:pt x="15224" y="1245"/>
                    <a:pt x="15137" y="1042"/>
                    <a:pt x="14964" y="984"/>
                  </a:cubicBezTo>
                  <a:cubicBezTo>
                    <a:pt x="14327" y="724"/>
                    <a:pt x="13719" y="579"/>
                    <a:pt x="13111" y="434"/>
                  </a:cubicBezTo>
                  <a:cubicBezTo>
                    <a:pt x="12475" y="289"/>
                    <a:pt x="11838" y="203"/>
                    <a:pt x="11201" y="145"/>
                  </a:cubicBezTo>
                  <a:cubicBezTo>
                    <a:pt x="10351" y="46"/>
                    <a:pt x="9487" y="1"/>
                    <a:pt x="86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3" name="Google Shape;3753;p30"/>
            <p:cNvSpPr/>
            <p:nvPr/>
          </p:nvSpPr>
          <p:spPr>
            <a:xfrm>
              <a:off x="3536850" y="1263000"/>
              <a:ext cx="274975" cy="268925"/>
            </a:xfrm>
            <a:custGeom>
              <a:rect b="b" l="l" r="r" t="t"/>
              <a:pathLst>
                <a:path extrusionOk="0" h="10757" w="10999">
                  <a:moveTo>
                    <a:pt x="10591" y="1"/>
                  </a:moveTo>
                  <a:cubicBezTo>
                    <a:pt x="10553" y="1"/>
                    <a:pt x="10515" y="7"/>
                    <a:pt x="10477" y="19"/>
                  </a:cubicBezTo>
                  <a:cubicBezTo>
                    <a:pt x="9841" y="280"/>
                    <a:pt x="9320" y="598"/>
                    <a:pt x="8770" y="945"/>
                  </a:cubicBezTo>
                  <a:cubicBezTo>
                    <a:pt x="8220" y="1293"/>
                    <a:pt x="7699" y="1669"/>
                    <a:pt x="7207" y="2045"/>
                  </a:cubicBezTo>
                  <a:cubicBezTo>
                    <a:pt x="6194" y="2827"/>
                    <a:pt x="5297" y="3695"/>
                    <a:pt x="4428" y="4621"/>
                  </a:cubicBezTo>
                  <a:lnTo>
                    <a:pt x="3792" y="5345"/>
                  </a:lnTo>
                  <a:cubicBezTo>
                    <a:pt x="3560" y="5576"/>
                    <a:pt x="3386" y="5808"/>
                    <a:pt x="3184" y="6068"/>
                  </a:cubicBezTo>
                  <a:cubicBezTo>
                    <a:pt x="2779" y="6531"/>
                    <a:pt x="2402" y="7052"/>
                    <a:pt x="2026" y="7573"/>
                  </a:cubicBezTo>
                  <a:cubicBezTo>
                    <a:pt x="1853" y="7805"/>
                    <a:pt x="1679" y="8065"/>
                    <a:pt x="1505" y="8355"/>
                  </a:cubicBezTo>
                  <a:lnTo>
                    <a:pt x="984" y="9136"/>
                  </a:lnTo>
                  <a:cubicBezTo>
                    <a:pt x="637" y="9657"/>
                    <a:pt x="319" y="10207"/>
                    <a:pt x="0" y="10757"/>
                  </a:cubicBezTo>
                  <a:cubicBezTo>
                    <a:pt x="347" y="10207"/>
                    <a:pt x="695" y="9686"/>
                    <a:pt x="1042" y="9165"/>
                  </a:cubicBezTo>
                  <a:lnTo>
                    <a:pt x="1592" y="8412"/>
                  </a:lnTo>
                  <a:cubicBezTo>
                    <a:pt x="1795" y="8152"/>
                    <a:pt x="1968" y="7891"/>
                    <a:pt x="2171" y="7660"/>
                  </a:cubicBezTo>
                  <a:cubicBezTo>
                    <a:pt x="2547" y="7168"/>
                    <a:pt x="2952" y="6676"/>
                    <a:pt x="3358" y="6213"/>
                  </a:cubicBezTo>
                  <a:cubicBezTo>
                    <a:pt x="3589" y="5981"/>
                    <a:pt x="3792" y="5750"/>
                    <a:pt x="3994" y="5518"/>
                  </a:cubicBezTo>
                  <a:lnTo>
                    <a:pt x="4660" y="4853"/>
                  </a:lnTo>
                  <a:cubicBezTo>
                    <a:pt x="5557" y="3984"/>
                    <a:pt x="6483" y="3174"/>
                    <a:pt x="7496" y="2450"/>
                  </a:cubicBezTo>
                  <a:cubicBezTo>
                    <a:pt x="8017" y="2103"/>
                    <a:pt x="8538" y="1756"/>
                    <a:pt x="9059" y="1437"/>
                  </a:cubicBezTo>
                  <a:cubicBezTo>
                    <a:pt x="9580" y="1148"/>
                    <a:pt x="10159" y="858"/>
                    <a:pt x="10709" y="656"/>
                  </a:cubicBezTo>
                  <a:cubicBezTo>
                    <a:pt x="10738" y="656"/>
                    <a:pt x="10738" y="656"/>
                    <a:pt x="10738" y="627"/>
                  </a:cubicBezTo>
                  <a:cubicBezTo>
                    <a:pt x="10912" y="569"/>
                    <a:pt x="10998" y="366"/>
                    <a:pt x="10912" y="193"/>
                  </a:cubicBezTo>
                  <a:cubicBezTo>
                    <a:pt x="10866" y="79"/>
                    <a:pt x="10731" y="1"/>
                    <a:pt x="105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4" name="Google Shape;3754;p30"/>
            <p:cNvSpPr/>
            <p:nvPr/>
          </p:nvSpPr>
          <p:spPr>
            <a:xfrm>
              <a:off x="3412400" y="1163325"/>
              <a:ext cx="83950" cy="372950"/>
            </a:xfrm>
            <a:custGeom>
              <a:rect b="b" l="l" r="r" t="t"/>
              <a:pathLst>
                <a:path extrusionOk="0" h="14918" w="3358">
                  <a:moveTo>
                    <a:pt x="395" y="0"/>
                  </a:moveTo>
                  <a:cubicBezTo>
                    <a:pt x="328" y="0"/>
                    <a:pt x="261" y="24"/>
                    <a:pt x="203" y="70"/>
                  </a:cubicBezTo>
                  <a:cubicBezTo>
                    <a:pt x="29" y="157"/>
                    <a:pt x="0" y="388"/>
                    <a:pt x="116" y="533"/>
                  </a:cubicBezTo>
                  <a:cubicBezTo>
                    <a:pt x="463" y="1025"/>
                    <a:pt x="753" y="1575"/>
                    <a:pt x="1013" y="2125"/>
                  </a:cubicBezTo>
                  <a:cubicBezTo>
                    <a:pt x="1302" y="2675"/>
                    <a:pt x="1534" y="3254"/>
                    <a:pt x="1737" y="3832"/>
                  </a:cubicBezTo>
                  <a:cubicBezTo>
                    <a:pt x="2171" y="5019"/>
                    <a:pt x="2460" y="6206"/>
                    <a:pt x="2721" y="7450"/>
                  </a:cubicBezTo>
                  <a:lnTo>
                    <a:pt x="2865" y="8347"/>
                  </a:lnTo>
                  <a:cubicBezTo>
                    <a:pt x="2923" y="8666"/>
                    <a:pt x="2952" y="8984"/>
                    <a:pt x="3010" y="9303"/>
                  </a:cubicBezTo>
                  <a:cubicBezTo>
                    <a:pt x="3097" y="9910"/>
                    <a:pt x="3126" y="10547"/>
                    <a:pt x="3184" y="11155"/>
                  </a:cubicBezTo>
                  <a:cubicBezTo>
                    <a:pt x="3213" y="11473"/>
                    <a:pt x="3213" y="11792"/>
                    <a:pt x="3213" y="12110"/>
                  </a:cubicBezTo>
                  <a:lnTo>
                    <a:pt x="3242" y="13036"/>
                  </a:lnTo>
                  <a:cubicBezTo>
                    <a:pt x="3242" y="13673"/>
                    <a:pt x="3213" y="14281"/>
                    <a:pt x="3213" y="14917"/>
                  </a:cubicBezTo>
                  <a:cubicBezTo>
                    <a:pt x="3242" y="14281"/>
                    <a:pt x="3300" y="13673"/>
                    <a:pt x="3328" y="13036"/>
                  </a:cubicBezTo>
                  <a:lnTo>
                    <a:pt x="3328" y="12110"/>
                  </a:lnTo>
                  <a:cubicBezTo>
                    <a:pt x="3328" y="11792"/>
                    <a:pt x="3357" y="11473"/>
                    <a:pt x="3328" y="11155"/>
                  </a:cubicBezTo>
                  <a:cubicBezTo>
                    <a:pt x="3328" y="10518"/>
                    <a:pt x="3300" y="9881"/>
                    <a:pt x="3242" y="9274"/>
                  </a:cubicBezTo>
                  <a:cubicBezTo>
                    <a:pt x="3213" y="8955"/>
                    <a:pt x="3213" y="8637"/>
                    <a:pt x="3155" y="8319"/>
                  </a:cubicBezTo>
                  <a:lnTo>
                    <a:pt x="3039" y="7392"/>
                  </a:lnTo>
                  <a:cubicBezTo>
                    <a:pt x="2836" y="6148"/>
                    <a:pt x="2576" y="4903"/>
                    <a:pt x="2200" y="3688"/>
                  </a:cubicBezTo>
                  <a:cubicBezTo>
                    <a:pt x="2026" y="3080"/>
                    <a:pt x="1795" y="2472"/>
                    <a:pt x="1563" y="1893"/>
                  </a:cubicBezTo>
                  <a:cubicBezTo>
                    <a:pt x="1302" y="1286"/>
                    <a:pt x="1042" y="736"/>
                    <a:pt x="666" y="157"/>
                  </a:cubicBezTo>
                  <a:cubicBezTo>
                    <a:pt x="596" y="53"/>
                    <a:pt x="496" y="0"/>
                    <a:pt x="3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5" name="Google Shape;3755;p30"/>
            <p:cNvSpPr/>
            <p:nvPr/>
          </p:nvSpPr>
          <p:spPr>
            <a:xfrm>
              <a:off x="3491250" y="1634650"/>
              <a:ext cx="13775" cy="324900"/>
            </a:xfrm>
            <a:custGeom>
              <a:rect b="b" l="l" r="r" t="t"/>
              <a:pathLst>
                <a:path extrusionOk="0" h="12996" w="551">
                  <a:moveTo>
                    <a:pt x="319" y="1"/>
                  </a:moveTo>
                  <a:cubicBezTo>
                    <a:pt x="406" y="1071"/>
                    <a:pt x="435" y="2142"/>
                    <a:pt x="464" y="3242"/>
                  </a:cubicBezTo>
                  <a:cubicBezTo>
                    <a:pt x="464" y="4313"/>
                    <a:pt x="435" y="5384"/>
                    <a:pt x="406" y="6455"/>
                  </a:cubicBezTo>
                  <a:cubicBezTo>
                    <a:pt x="377" y="7526"/>
                    <a:pt x="319" y="8597"/>
                    <a:pt x="261" y="9667"/>
                  </a:cubicBezTo>
                  <a:cubicBezTo>
                    <a:pt x="174" y="10738"/>
                    <a:pt x="88" y="11780"/>
                    <a:pt x="1" y="12851"/>
                  </a:cubicBezTo>
                  <a:cubicBezTo>
                    <a:pt x="1" y="12938"/>
                    <a:pt x="30" y="12967"/>
                    <a:pt x="88" y="12996"/>
                  </a:cubicBezTo>
                  <a:cubicBezTo>
                    <a:pt x="146" y="12996"/>
                    <a:pt x="203" y="12938"/>
                    <a:pt x="203" y="12880"/>
                  </a:cubicBezTo>
                  <a:cubicBezTo>
                    <a:pt x="290" y="11809"/>
                    <a:pt x="377" y="10738"/>
                    <a:pt x="435" y="9667"/>
                  </a:cubicBezTo>
                  <a:cubicBezTo>
                    <a:pt x="464" y="8597"/>
                    <a:pt x="522" y="7526"/>
                    <a:pt x="522" y="6455"/>
                  </a:cubicBezTo>
                  <a:cubicBezTo>
                    <a:pt x="551" y="5384"/>
                    <a:pt x="551" y="4313"/>
                    <a:pt x="522" y="3213"/>
                  </a:cubicBezTo>
                  <a:cubicBezTo>
                    <a:pt x="464" y="2142"/>
                    <a:pt x="435" y="1071"/>
                    <a:pt x="3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6" name="Google Shape;3756;p30"/>
            <p:cNvSpPr/>
            <p:nvPr/>
          </p:nvSpPr>
          <p:spPr>
            <a:xfrm>
              <a:off x="3369700" y="1634650"/>
              <a:ext cx="108550" cy="381800"/>
            </a:xfrm>
            <a:custGeom>
              <a:rect b="b" l="l" r="r" t="t"/>
              <a:pathLst>
                <a:path extrusionOk="0" h="15272" w="4342">
                  <a:moveTo>
                    <a:pt x="4342" y="1"/>
                  </a:moveTo>
                  <a:lnTo>
                    <a:pt x="4342" y="1"/>
                  </a:lnTo>
                  <a:cubicBezTo>
                    <a:pt x="4081" y="1245"/>
                    <a:pt x="3792" y="2461"/>
                    <a:pt x="3474" y="3676"/>
                  </a:cubicBezTo>
                  <a:cubicBezTo>
                    <a:pt x="3155" y="4863"/>
                    <a:pt x="2837" y="6079"/>
                    <a:pt x="2461" y="7265"/>
                  </a:cubicBezTo>
                  <a:cubicBezTo>
                    <a:pt x="2113" y="8452"/>
                    <a:pt x="1737" y="9667"/>
                    <a:pt x="1332" y="10825"/>
                  </a:cubicBezTo>
                  <a:cubicBezTo>
                    <a:pt x="956" y="12012"/>
                    <a:pt x="550" y="13198"/>
                    <a:pt x="116" y="14356"/>
                  </a:cubicBezTo>
                  <a:lnTo>
                    <a:pt x="116" y="14385"/>
                  </a:lnTo>
                  <a:cubicBezTo>
                    <a:pt x="116" y="14385"/>
                    <a:pt x="116" y="14414"/>
                    <a:pt x="87" y="14414"/>
                  </a:cubicBezTo>
                  <a:cubicBezTo>
                    <a:pt x="0" y="14790"/>
                    <a:pt x="232" y="15138"/>
                    <a:pt x="579" y="15253"/>
                  </a:cubicBezTo>
                  <a:cubicBezTo>
                    <a:pt x="629" y="15266"/>
                    <a:pt x="679" y="15272"/>
                    <a:pt x="729" y="15272"/>
                  </a:cubicBezTo>
                  <a:cubicBezTo>
                    <a:pt x="1028" y="15272"/>
                    <a:pt x="1315" y="15059"/>
                    <a:pt x="1390" y="14761"/>
                  </a:cubicBezTo>
                  <a:cubicBezTo>
                    <a:pt x="1708" y="13546"/>
                    <a:pt x="2026" y="12330"/>
                    <a:pt x="2316" y="11115"/>
                  </a:cubicBezTo>
                  <a:cubicBezTo>
                    <a:pt x="2605" y="9899"/>
                    <a:pt x="2866" y="8654"/>
                    <a:pt x="3126" y="7439"/>
                  </a:cubicBezTo>
                  <a:cubicBezTo>
                    <a:pt x="3358" y="6194"/>
                    <a:pt x="3589" y="4979"/>
                    <a:pt x="3792" y="3734"/>
                  </a:cubicBezTo>
                  <a:cubicBezTo>
                    <a:pt x="4023" y="2490"/>
                    <a:pt x="4197" y="1245"/>
                    <a:pt x="434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14313" rotWithShape="0" algn="bl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57" name="Google Shape;3757;p30"/>
          <p:cNvGrpSpPr/>
          <p:nvPr/>
        </p:nvGrpSpPr>
        <p:grpSpPr>
          <a:xfrm>
            <a:off x="668490" y="318441"/>
            <a:ext cx="2644005" cy="1296217"/>
            <a:chOff x="489925" y="2700450"/>
            <a:chExt cx="1889250" cy="926200"/>
          </a:xfrm>
        </p:grpSpPr>
        <p:sp>
          <p:nvSpPr>
            <p:cNvPr id="3758" name="Google Shape;3758;p3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9" name="Google Shape;3759;p3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0" name="Google Shape;3760;p3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1" name="Google Shape;3761;p3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2" name="Google Shape;3762;p3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3" name="Google Shape;3763;p3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4" name="Google Shape;3764;p3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5" name="Google Shape;3765;p3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66" name="Google Shape;3766;p30"/>
          <p:cNvGrpSpPr/>
          <p:nvPr/>
        </p:nvGrpSpPr>
        <p:grpSpPr>
          <a:xfrm rot="5400000">
            <a:off x="2913765" y="2698316"/>
            <a:ext cx="2644005" cy="1296217"/>
            <a:chOff x="489925" y="2700450"/>
            <a:chExt cx="1889250" cy="926200"/>
          </a:xfrm>
        </p:grpSpPr>
        <p:sp>
          <p:nvSpPr>
            <p:cNvPr id="3767" name="Google Shape;3767;p3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8" name="Google Shape;3768;p3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9" name="Google Shape;3769;p3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0" name="Google Shape;3770;p3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1" name="Google Shape;3771;p3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2" name="Google Shape;3772;p3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3" name="Google Shape;3773;p3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4" name="Google Shape;3774;p3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75" name="Google Shape;3775;p30"/>
          <p:cNvGrpSpPr/>
          <p:nvPr/>
        </p:nvGrpSpPr>
        <p:grpSpPr>
          <a:xfrm rot="5400000">
            <a:off x="7016115" y="3316441"/>
            <a:ext cx="2644005" cy="1296217"/>
            <a:chOff x="489925" y="2700450"/>
            <a:chExt cx="1889250" cy="926200"/>
          </a:xfrm>
        </p:grpSpPr>
        <p:sp>
          <p:nvSpPr>
            <p:cNvPr id="3776" name="Google Shape;3776;p3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7" name="Google Shape;3777;p3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8" name="Google Shape;3778;p3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79" name="Google Shape;3779;p3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0" name="Google Shape;3780;p3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1" name="Google Shape;3781;p3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2" name="Google Shape;3782;p3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3" name="Google Shape;3783;p3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84" name="Google Shape;3784;p30"/>
          <p:cNvGrpSpPr/>
          <p:nvPr/>
        </p:nvGrpSpPr>
        <p:grpSpPr>
          <a:xfrm rot="5400000">
            <a:off x="-1063985" y="3153591"/>
            <a:ext cx="2644005" cy="1296217"/>
            <a:chOff x="489925" y="2700450"/>
            <a:chExt cx="1889250" cy="926200"/>
          </a:xfrm>
        </p:grpSpPr>
        <p:sp>
          <p:nvSpPr>
            <p:cNvPr id="3785" name="Google Shape;3785;p30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6" name="Google Shape;3786;p30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7" name="Google Shape;3787;p30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8" name="Google Shape;3788;p30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9" name="Google Shape;3789;p30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0" name="Google Shape;3790;p30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1" name="Google Shape;3791;p30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2" name="Google Shape;3792;p30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793" name="Google Shape;3793;p30"/>
          <p:cNvSpPr txBox="1"/>
          <p:nvPr>
            <p:ph idx="1" type="subTitle"/>
          </p:nvPr>
        </p:nvSpPr>
        <p:spPr>
          <a:xfrm>
            <a:off x="1959650" y="2168128"/>
            <a:ext cx="23196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794" name="Google Shape;3794;p30"/>
          <p:cNvSpPr txBox="1"/>
          <p:nvPr>
            <p:ph idx="2" type="subTitle"/>
          </p:nvPr>
        </p:nvSpPr>
        <p:spPr>
          <a:xfrm>
            <a:off x="4864593" y="2168564"/>
            <a:ext cx="23196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795" name="Google Shape;3795;p30"/>
          <p:cNvSpPr txBox="1"/>
          <p:nvPr>
            <p:ph idx="3" type="subTitle"/>
          </p:nvPr>
        </p:nvSpPr>
        <p:spPr>
          <a:xfrm>
            <a:off x="1959650" y="3619029"/>
            <a:ext cx="23196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796" name="Google Shape;3796;p30"/>
          <p:cNvSpPr txBox="1"/>
          <p:nvPr>
            <p:ph idx="4" type="subTitle"/>
          </p:nvPr>
        </p:nvSpPr>
        <p:spPr>
          <a:xfrm>
            <a:off x="1959651" y="1819325"/>
            <a:ext cx="2319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797" name="Google Shape;3797;p30"/>
          <p:cNvSpPr txBox="1"/>
          <p:nvPr>
            <p:ph idx="5" type="subTitle"/>
          </p:nvPr>
        </p:nvSpPr>
        <p:spPr>
          <a:xfrm>
            <a:off x="4864588" y="1819759"/>
            <a:ext cx="2319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798" name="Google Shape;3798;p30"/>
          <p:cNvSpPr txBox="1"/>
          <p:nvPr>
            <p:ph idx="6" type="subTitle"/>
          </p:nvPr>
        </p:nvSpPr>
        <p:spPr>
          <a:xfrm>
            <a:off x="1959651" y="3270225"/>
            <a:ext cx="2319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799" name="Google Shape;3799;p30"/>
          <p:cNvSpPr txBox="1"/>
          <p:nvPr>
            <p:ph idx="7" type="subTitle"/>
          </p:nvPr>
        </p:nvSpPr>
        <p:spPr>
          <a:xfrm>
            <a:off x="4864648" y="3619463"/>
            <a:ext cx="23196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800" name="Google Shape;3800;p30"/>
          <p:cNvSpPr txBox="1"/>
          <p:nvPr>
            <p:ph idx="8" type="subTitle"/>
          </p:nvPr>
        </p:nvSpPr>
        <p:spPr>
          <a:xfrm>
            <a:off x="4864648" y="3270659"/>
            <a:ext cx="2319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21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Font typeface="Bebas Neue"/>
              <a:buNone/>
              <a:defRPr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801" name="Google Shape;3801;p30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 ">
  <p:cSld name="TITLE_AND_TWO_COLUMNS_1_4_1_1">
    <p:spTree>
      <p:nvGrpSpPr>
        <p:cNvPr id="3802" name="Shape 3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03" name="Google Shape;3803;p31"/>
          <p:cNvGrpSpPr/>
          <p:nvPr/>
        </p:nvGrpSpPr>
        <p:grpSpPr>
          <a:xfrm>
            <a:off x="-704479" y="-392818"/>
            <a:ext cx="1921127" cy="1921089"/>
            <a:chOff x="1530425" y="2122800"/>
            <a:chExt cx="1278450" cy="1278425"/>
          </a:xfrm>
        </p:grpSpPr>
        <p:sp>
          <p:nvSpPr>
            <p:cNvPr id="3804" name="Google Shape;3804;p31"/>
            <p:cNvSpPr/>
            <p:nvPr/>
          </p:nvSpPr>
          <p:spPr>
            <a:xfrm>
              <a:off x="2179225" y="2813300"/>
              <a:ext cx="92600" cy="462000"/>
            </a:xfrm>
            <a:custGeom>
              <a:rect b="b" l="l" r="r" t="t"/>
              <a:pathLst>
                <a:path extrusionOk="0" h="18480" w="3704">
                  <a:moveTo>
                    <a:pt x="1" y="0"/>
                  </a:moveTo>
                  <a:cubicBezTo>
                    <a:pt x="1" y="0"/>
                    <a:pt x="101" y="567"/>
                    <a:pt x="167" y="1568"/>
                  </a:cubicBezTo>
                  <a:cubicBezTo>
                    <a:pt x="267" y="2535"/>
                    <a:pt x="368" y="3870"/>
                    <a:pt x="601" y="5304"/>
                  </a:cubicBezTo>
                  <a:cubicBezTo>
                    <a:pt x="734" y="6038"/>
                    <a:pt x="901" y="6805"/>
                    <a:pt x="1068" y="7539"/>
                  </a:cubicBezTo>
                  <a:cubicBezTo>
                    <a:pt x="1235" y="8306"/>
                    <a:pt x="1468" y="9040"/>
                    <a:pt x="1702" y="9740"/>
                  </a:cubicBezTo>
                  <a:cubicBezTo>
                    <a:pt x="1935" y="10474"/>
                    <a:pt x="2102" y="11175"/>
                    <a:pt x="2169" y="11842"/>
                  </a:cubicBezTo>
                  <a:cubicBezTo>
                    <a:pt x="2236" y="12509"/>
                    <a:pt x="2202" y="13143"/>
                    <a:pt x="2236" y="13677"/>
                  </a:cubicBezTo>
                  <a:cubicBezTo>
                    <a:pt x="2302" y="14711"/>
                    <a:pt x="2602" y="15511"/>
                    <a:pt x="2769" y="16178"/>
                  </a:cubicBezTo>
                  <a:cubicBezTo>
                    <a:pt x="3003" y="16812"/>
                    <a:pt x="3170" y="17279"/>
                    <a:pt x="3303" y="17613"/>
                  </a:cubicBezTo>
                  <a:cubicBezTo>
                    <a:pt x="3436" y="17880"/>
                    <a:pt x="3536" y="18080"/>
                    <a:pt x="3603" y="18313"/>
                  </a:cubicBezTo>
                  <a:cubicBezTo>
                    <a:pt x="3670" y="18447"/>
                    <a:pt x="3670" y="18480"/>
                    <a:pt x="3703" y="18480"/>
                  </a:cubicBezTo>
                  <a:cubicBezTo>
                    <a:pt x="3703" y="18480"/>
                    <a:pt x="3703" y="18413"/>
                    <a:pt x="3703" y="18280"/>
                  </a:cubicBezTo>
                  <a:cubicBezTo>
                    <a:pt x="3703" y="18046"/>
                    <a:pt x="3703" y="17813"/>
                    <a:pt x="3703" y="17546"/>
                  </a:cubicBezTo>
                  <a:cubicBezTo>
                    <a:pt x="3703" y="17179"/>
                    <a:pt x="3703" y="16679"/>
                    <a:pt x="3670" y="15978"/>
                  </a:cubicBezTo>
                  <a:cubicBezTo>
                    <a:pt x="3603" y="15344"/>
                    <a:pt x="3536" y="14477"/>
                    <a:pt x="3203" y="13476"/>
                  </a:cubicBezTo>
                  <a:cubicBezTo>
                    <a:pt x="3003" y="12976"/>
                    <a:pt x="2769" y="12409"/>
                    <a:pt x="2569" y="11775"/>
                  </a:cubicBezTo>
                  <a:cubicBezTo>
                    <a:pt x="2369" y="11108"/>
                    <a:pt x="2269" y="10408"/>
                    <a:pt x="2202" y="9674"/>
                  </a:cubicBezTo>
                  <a:cubicBezTo>
                    <a:pt x="2135" y="8906"/>
                    <a:pt x="2069" y="8139"/>
                    <a:pt x="1935" y="7372"/>
                  </a:cubicBezTo>
                  <a:cubicBezTo>
                    <a:pt x="1802" y="6605"/>
                    <a:pt x="1668" y="5838"/>
                    <a:pt x="1502" y="5137"/>
                  </a:cubicBezTo>
                  <a:cubicBezTo>
                    <a:pt x="1168" y="3703"/>
                    <a:pt x="768" y="2435"/>
                    <a:pt x="468" y="1501"/>
                  </a:cubicBezTo>
                  <a:cubicBezTo>
                    <a:pt x="167" y="567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5" name="Google Shape;3805;p31"/>
            <p:cNvSpPr/>
            <p:nvPr/>
          </p:nvSpPr>
          <p:spPr>
            <a:xfrm>
              <a:off x="2198400" y="2804950"/>
              <a:ext cx="261875" cy="392200"/>
            </a:xfrm>
            <a:custGeom>
              <a:rect b="b" l="l" r="r" t="t"/>
              <a:pathLst>
                <a:path extrusionOk="0" h="15688" w="10475">
                  <a:moveTo>
                    <a:pt x="1" y="0"/>
                  </a:moveTo>
                  <a:cubicBezTo>
                    <a:pt x="1" y="1"/>
                    <a:pt x="301" y="534"/>
                    <a:pt x="735" y="1402"/>
                  </a:cubicBezTo>
                  <a:cubicBezTo>
                    <a:pt x="1202" y="2269"/>
                    <a:pt x="1802" y="3470"/>
                    <a:pt x="2569" y="4704"/>
                  </a:cubicBezTo>
                  <a:cubicBezTo>
                    <a:pt x="2970" y="5338"/>
                    <a:pt x="3403" y="5971"/>
                    <a:pt x="3837" y="6605"/>
                  </a:cubicBezTo>
                  <a:cubicBezTo>
                    <a:pt x="4304" y="7239"/>
                    <a:pt x="4804" y="7806"/>
                    <a:pt x="5305" y="8373"/>
                  </a:cubicBezTo>
                  <a:cubicBezTo>
                    <a:pt x="5772" y="8974"/>
                    <a:pt x="6205" y="9541"/>
                    <a:pt x="6505" y="10141"/>
                  </a:cubicBezTo>
                  <a:cubicBezTo>
                    <a:pt x="6839" y="10742"/>
                    <a:pt x="7073" y="11309"/>
                    <a:pt x="7306" y="11809"/>
                  </a:cubicBezTo>
                  <a:cubicBezTo>
                    <a:pt x="7773" y="12743"/>
                    <a:pt x="8307" y="13377"/>
                    <a:pt x="8740" y="13910"/>
                  </a:cubicBezTo>
                  <a:cubicBezTo>
                    <a:pt x="9174" y="14411"/>
                    <a:pt x="9541" y="14778"/>
                    <a:pt x="9808" y="15045"/>
                  </a:cubicBezTo>
                  <a:cubicBezTo>
                    <a:pt x="10008" y="15211"/>
                    <a:pt x="10175" y="15378"/>
                    <a:pt x="10342" y="15545"/>
                  </a:cubicBezTo>
                  <a:cubicBezTo>
                    <a:pt x="10424" y="15627"/>
                    <a:pt x="10461" y="15687"/>
                    <a:pt x="10472" y="15687"/>
                  </a:cubicBezTo>
                  <a:cubicBezTo>
                    <a:pt x="10474" y="15687"/>
                    <a:pt x="10475" y="15684"/>
                    <a:pt x="10475" y="15678"/>
                  </a:cubicBezTo>
                  <a:cubicBezTo>
                    <a:pt x="10475" y="15678"/>
                    <a:pt x="10475" y="15645"/>
                    <a:pt x="10408" y="15512"/>
                  </a:cubicBezTo>
                  <a:cubicBezTo>
                    <a:pt x="10308" y="15278"/>
                    <a:pt x="10241" y="15078"/>
                    <a:pt x="10141" y="14811"/>
                  </a:cubicBezTo>
                  <a:cubicBezTo>
                    <a:pt x="9975" y="14478"/>
                    <a:pt x="9774" y="14011"/>
                    <a:pt x="9474" y="13410"/>
                  </a:cubicBezTo>
                  <a:cubicBezTo>
                    <a:pt x="9174" y="12810"/>
                    <a:pt x="8807" y="12076"/>
                    <a:pt x="8107" y="11275"/>
                  </a:cubicBezTo>
                  <a:cubicBezTo>
                    <a:pt x="7740" y="10875"/>
                    <a:pt x="7273" y="10441"/>
                    <a:pt x="6872" y="9908"/>
                  </a:cubicBezTo>
                  <a:cubicBezTo>
                    <a:pt x="6439" y="9374"/>
                    <a:pt x="6072" y="8773"/>
                    <a:pt x="5705" y="8106"/>
                  </a:cubicBezTo>
                  <a:cubicBezTo>
                    <a:pt x="5371" y="7439"/>
                    <a:pt x="5038" y="6739"/>
                    <a:pt x="4604" y="6105"/>
                  </a:cubicBezTo>
                  <a:cubicBezTo>
                    <a:pt x="4204" y="5438"/>
                    <a:pt x="3770" y="4804"/>
                    <a:pt x="3370" y="4204"/>
                  </a:cubicBezTo>
                  <a:cubicBezTo>
                    <a:pt x="2503" y="3003"/>
                    <a:pt x="1602" y="2002"/>
                    <a:pt x="1002" y="1235"/>
                  </a:cubicBezTo>
                  <a:cubicBezTo>
                    <a:pt x="368" y="5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6" name="Google Shape;3806;p31"/>
            <p:cNvSpPr/>
            <p:nvPr/>
          </p:nvSpPr>
          <p:spPr>
            <a:xfrm>
              <a:off x="2212575" y="27907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468" y="367"/>
                    <a:pt x="1235" y="1001"/>
                  </a:cubicBezTo>
                  <a:cubicBezTo>
                    <a:pt x="1969" y="1635"/>
                    <a:pt x="3003" y="2502"/>
                    <a:pt x="4204" y="3370"/>
                  </a:cubicBezTo>
                  <a:cubicBezTo>
                    <a:pt x="4771" y="3803"/>
                    <a:pt x="5438" y="4203"/>
                    <a:pt x="6072" y="4604"/>
                  </a:cubicBezTo>
                  <a:cubicBezTo>
                    <a:pt x="6739" y="5037"/>
                    <a:pt x="7440" y="5371"/>
                    <a:pt x="8107" y="5705"/>
                  </a:cubicBezTo>
                  <a:cubicBezTo>
                    <a:pt x="8774" y="6071"/>
                    <a:pt x="9374" y="6438"/>
                    <a:pt x="9908" y="6872"/>
                  </a:cubicBezTo>
                  <a:cubicBezTo>
                    <a:pt x="10408" y="7306"/>
                    <a:pt x="10842" y="7739"/>
                    <a:pt x="11242" y="8106"/>
                  </a:cubicBezTo>
                  <a:cubicBezTo>
                    <a:pt x="12043" y="8807"/>
                    <a:pt x="12810" y="9174"/>
                    <a:pt x="13410" y="9507"/>
                  </a:cubicBezTo>
                  <a:cubicBezTo>
                    <a:pt x="14011" y="9807"/>
                    <a:pt x="14445" y="10008"/>
                    <a:pt x="14811" y="10141"/>
                  </a:cubicBezTo>
                  <a:cubicBezTo>
                    <a:pt x="15045" y="10241"/>
                    <a:pt x="15278" y="10341"/>
                    <a:pt x="15512" y="10408"/>
                  </a:cubicBezTo>
                  <a:cubicBezTo>
                    <a:pt x="15645" y="10475"/>
                    <a:pt x="15679" y="10475"/>
                    <a:pt x="15679" y="10475"/>
                  </a:cubicBezTo>
                  <a:cubicBezTo>
                    <a:pt x="15679" y="10475"/>
                    <a:pt x="15645" y="10441"/>
                    <a:pt x="15545" y="10341"/>
                  </a:cubicBezTo>
                  <a:cubicBezTo>
                    <a:pt x="15379" y="10174"/>
                    <a:pt x="15212" y="10008"/>
                    <a:pt x="15012" y="9807"/>
                  </a:cubicBezTo>
                  <a:cubicBezTo>
                    <a:pt x="14778" y="9541"/>
                    <a:pt x="14411" y="9174"/>
                    <a:pt x="13911" y="8740"/>
                  </a:cubicBezTo>
                  <a:cubicBezTo>
                    <a:pt x="13377" y="8340"/>
                    <a:pt x="12743" y="7773"/>
                    <a:pt x="11776" y="7306"/>
                  </a:cubicBezTo>
                  <a:cubicBezTo>
                    <a:pt x="11309" y="7072"/>
                    <a:pt x="10742" y="6839"/>
                    <a:pt x="10141" y="6538"/>
                  </a:cubicBezTo>
                  <a:cubicBezTo>
                    <a:pt x="9541" y="6205"/>
                    <a:pt x="8974" y="5771"/>
                    <a:pt x="8374" y="5304"/>
                  </a:cubicBezTo>
                  <a:cubicBezTo>
                    <a:pt x="7806" y="4804"/>
                    <a:pt x="7206" y="4304"/>
                    <a:pt x="6572" y="3870"/>
                  </a:cubicBezTo>
                  <a:cubicBezTo>
                    <a:pt x="5972" y="3403"/>
                    <a:pt x="5338" y="2969"/>
                    <a:pt x="4704" y="2602"/>
                  </a:cubicBezTo>
                  <a:cubicBezTo>
                    <a:pt x="3470" y="1802"/>
                    <a:pt x="2236" y="1201"/>
                    <a:pt x="1402" y="768"/>
                  </a:cubicBezTo>
                  <a:cubicBezTo>
                    <a:pt x="535" y="301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7" name="Google Shape;3807;p31"/>
            <p:cNvSpPr/>
            <p:nvPr/>
          </p:nvSpPr>
          <p:spPr>
            <a:xfrm>
              <a:off x="2220100" y="2772425"/>
              <a:ext cx="462850" cy="92100"/>
            </a:xfrm>
            <a:custGeom>
              <a:rect b="b" l="l" r="r" t="t"/>
              <a:pathLst>
                <a:path extrusionOk="0" h="3684" w="18514">
                  <a:moveTo>
                    <a:pt x="0" y="1"/>
                  </a:moveTo>
                  <a:lnTo>
                    <a:pt x="0" y="1"/>
                  </a:lnTo>
                  <a:cubicBezTo>
                    <a:pt x="0" y="1"/>
                    <a:pt x="601" y="134"/>
                    <a:pt x="1535" y="434"/>
                  </a:cubicBezTo>
                  <a:cubicBezTo>
                    <a:pt x="2469" y="734"/>
                    <a:pt x="3736" y="1168"/>
                    <a:pt x="5170" y="1502"/>
                  </a:cubicBezTo>
                  <a:cubicBezTo>
                    <a:pt x="5871" y="1668"/>
                    <a:pt x="6638" y="1802"/>
                    <a:pt x="7405" y="1935"/>
                  </a:cubicBezTo>
                  <a:cubicBezTo>
                    <a:pt x="8139" y="2069"/>
                    <a:pt x="8940" y="2102"/>
                    <a:pt x="9674" y="2169"/>
                  </a:cubicBezTo>
                  <a:cubicBezTo>
                    <a:pt x="10441" y="2236"/>
                    <a:pt x="11141" y="2369"/>
                    <a:pt x="11775" y="2536"/>
                  </a:cubicBezTo>
                  <a:cubicBezTo>
                    <a:pt x="12442" y="2736"/>
                    <a:pt x="13009" y="3003"/>
                    <a:pt x="13510" y="3170"/>
                  </a:cubicBezTo>
                  <a:cubicBezTo>
                    <a:pt x="14510" y="3503"/>
                    <a:pt x="15344" y="3570"/>
                    <a:pt x="16012" y="3637"/>
                  </a:cubicBezTo>
                  <a:cubicBezTo>
                    <a:pt x="16483" y="3660"/>
                    <a:pt x="16872" y="3684"/>
                    <a:pt x="17188" y="3684"/>
                  </a:cubicBezTo>
                  <a:cubicBezTo>
                    <a:pt x="17320" y="3684"/>
                    <a:pt x="17438" y="3680"/>
                    <a:pt x="17546" y="3670"/>
                  </a:cubicBezTo>
                  <a:lnTo>
                    <a:pt x="18513" y="3670"/>
                  </a:lnTo>
                  <a:cubicBezTo>
                    <a:pt x="18513" y="3670"/>
                    <a:pt x="18447" y="3637"/>
                    <a:pt x="18313" y="3603"/>
                  </a:cubicBezTo>
                  <a:cubicBezTo>
                    <a:pt x="18113" y="3503"/>
                    <a:pt x="17880" y="3403"/>
                    <a:pt x="17646" y="3303"/>
                  </a:cubicBezTo>
                  <a:cubicBezTo>
                    <a:pt x="17312" y="3136"/>
                    <a:pt x="16845" y="2969"/>
                    <a:pt x="16178" y="2769"/>
                  </a:cubicBezTo>
                  <a:cubicBezTo>
                    <a:pt x="15545" y="2569"/>
                    <a:pt x="14744" y="2302"/>
                    <a:pt x="13677" y="2236"/>
                  </a:cubicBezTo>
                  <a:cubicBezTo>
                    <a:pt x="13176" y="2202"/>
                    <a:pt x="12542" y="2202"/>
                    <a:pt x="11875" y="2135"/>
                  </a:cubicBezTo>
                  <a:cubicBezTo>
                    <a:pt x="11208" y="2069"/>
                    <a:pt x="10508" y="1902"/>
                    <a:pt x="9774" y="1668"/>
                  </a:cubicBezTo>
                  <a:cubicBezTo>
                    <a:pt x="9073" y="1468"/>
                    <a:pt x="8339" y="1201"/>
                    <a:pt x="7572" y="1035"/>
                  </a:cubicBezTo>
                  <a:cubicBezTo>
                    <a:pt x="6805" y="868"/>
                    <a:pt x="6071" y="701"/>
                    <a:pt x="5337" y="568"/>
                  </a:cubicBezTo>
                  <a:cubicBezTo>
                    <a:pt x="3903" y="334"/>
                    <a:pt x="2535" y="234"/>
                    <a:pt x="1568" y="167"/>
                  </a:cubicBezTo>
                  <a:cubicBezTo>
                    <a:pt x="601" y="67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8" name="Google Shape;3808;p31"/>
            <p:cNvSpPr/>
            <p:nvPr/>
          </p:nvSpPr>
          <p:spPr>
            <a:xfrm>
              <a:off x="2220100" y="2659850"/>
              <a:ext cx="462850" cy="91750"/>
            </a:xfrm>
            <a:custGeom>
              <a:rect b="b" l="l" r="r" t="t"/>
              <a:pathLst>
                <a:path extrusionOk="0" h="3670" w="18514">
                  <a:moveTo>
                    <a:pt x="17546" y="0"/>
                  </a:moveTo>
                  <a:cubicBezTo>
                    <a:pt x="17179" y="0"/>
                    <a:pt x="16679" y="0"/>
                    <a:pt x="16012" y="34"/>
                  </a:cubicBezTo>
                  <a:cubicBezTo>
                    <a:pt x="15344" y="100"/>
                    <a:pt x="14510" y="167"/>
                    <a:pt x="13510" y="501"/>
                  </a:cubicBezTo>
                  <a:cubicBezTo>
                    <a:pt x="13009" y="667"/>
                    <a:pt x="12442" y="934"/>
                    <a:pt x="11775" y="1134"/>
                  </a:cubicBezTo>
                  <a:cubicBezTo>
                    <a:pt x="11141" y="1301"/>
                    <a:pt x="10441" y="1435"/>
                    <a:pt x="9674" y="1501"/>
                  </a:cubicBezTo>
                  <a:cubicBezTo>
                    <a:pt x="8940" y="1568"/>
                    <a:pt x="8139" y="1601"/>
                    <a:pt x="7405" y="1768"/>
                  </a:cubicBezTo>
                  <a:cubicBezTo>
                    <a:pt x="6638" y="1902"/>
                    <a:pt x="5871" y="2035"/>
                    <a:pt x="5170" y="2169"/>
                  </a:cubicBezTo>
                  <a:cubicBezTo>
                    <a:pt x="3736" y="2535"/>
                    <a:pt x="2469" y="2936"/>
                    <a:pt x="1535" y="3236"/>
                  </a:cubicBezTo>
                  <a:cubicBezTo>
                    <a:pt x="601" y="3536"/>
                    <a:pt x="0" y="3670"/>
                    <a:pt x="0" y="3670"/>
                  </a:cubicBezTo>
                  <a:cubicBezTo>
                    <a:pt x="0" y="3670"/>
                    <a:pt x="601" y="3603"/>
                    <a:pt x="1568" y="3536"/>
                  </a:cubicBezTo>
                  <a:cubicBezTo>
                    <a:pt x="2535" y="3436"/>
                    <a:pt x="3903" y="3336"/>
                    <a:pt x="5337" y="3103"/>
                  </a:cubicBezTo>
                  <a:cubicBezTo>
                    <a:pt x="6071" y="2969"/>
                    <a:pt x="6805" y="2802"/>
                    <a:pt x="7572" y="2636"/>
                  </a:cubicBezTo>
                  <a:cubicBezTo>
                    <a:pt x="8339" y="2469"/>
                    <a:pt x="9073" y="2235"/>
                    <a:pt x="9774" y="2002"/>
                  </a:cubicBezTo>
                  <a:cubicBezTo>
                    <a:pt x="10508" y="1768"/>
                    <a:pt x="11208" y="1601"/>
                    <a:pt x="11875" y="1535"/>
                  </a:cubicBezTo>
                  <a:cubicBezTo>
                    <a:pt x="12542" y="1468"/>
                    <a:pt x="13176" y="1501"/>
                    <a:pt x="13677" y="1435"/>
                  </a:cubicBezTo>
                  <a:cubicBezTo>
                    <a:pt x="14744" y="1368"/>
                    <a:pt x="15545" y="1101"/>
                    <a:pt x="16178" y="934"/>
                  </a:cubicBezTo>
                  <a:cubicBezTo>
                    <a:pt x="16845" y="701"/>
                    <a:pt x="17312" y="534"/>
                    <a:pt x="17646" y="367"/>
                  </a:cubicBezTo>
                  <a:cubicBezTo>
                    <a:pt x="17880" y="267"/>
                    <a:pt x="18113" y="167"/>
                    <a:pt x="18313" y="100"/>
                  </a:cubicBezTo>
                  <a:cubicBezTo>
                    <a:pt x="18447" y="34"/>
                    <a:pt x="18513" y="0"/>
                    <a:pt x="185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9" name="Google Shape;3809;p31"/>
            <p:cNvSpPr/>
            <p:nvPr/>
          </p:nvSpPr>
          <p:spPr>
            <a:xfrm>
              <a:off x="2212575" y="2471375"/>
              <a:ext cx="391975" cy="261875"/>
            </a:xfrm>
            <a:custGeom>
              <a:rect b="b" l="l" r="r" t="t"/>
              <a:pathLst>
                <a:path extrusionOk="0" h="10475" w="15679">
                  <a:moveTo>
                    <a:pt x="15679" y="1"/>
                  </a:moveTo>
                  <a:cubicBezTo>
                    <a:pt x="15679" y="1"/>
                    <a:pt x="15645" y="1"/>
                    <a:pt x="15512" y="67"/>
                  </a:cubicBezTo>
                  <a:cubicBezTo>
                    <a:pt x="15278" y="167"/>
                    <a:pt x="15045" y="234"/>
                    <a:pt x="14811" y="334"/>
                  </a:cubicBezTo>
                  <a:cubicBezTo>
                    <a:pt x="14445" y="501"/>
                    <a:pt x="14011" y="668"/>
                    <a:pt x="13410" y="1001"/>
                  </a:cubicBezTo>
                  <a:cubicBezTo>
                    <a:pt x="12810" y="1302"/>
                    <a:pt x="12043" y="1668"/>
                    <a:pt x="11242" y="2369"/>
                  </a:cubicBezTo>
                  <a:cubicBezTo>
                    <a:pt x="10842" y="2736"/>
                    <a:pt x="10408" y="3170"/>
                    <a:pt x="9908" y="3603"/>
                  </a:cubicBezTo>
                  <a:cubicBezTo>
                    <a:pt x="9374" y="4037"/>
                    <a:pt x="8774" y="4404"/>
                    <a:pt x="8107" y="4771"/>
                  </a:cubicBezTo>
                  <a:cubicBezTo>
                    <a:pt x="7440" y="5104"/>
                    <a:pt x="6739" y="5438"/>
                    <a:pt x="6072" y="5871"/>
                  </a:cubicBezTo>
                  <a:cubicBezTo>
                    <a:pt x="5438" y="6272"/>
                    <a:pt x="4771" y="6705"/>
                    <a:pt x="4204" y="7106"/>
                  </a:cubicBezTo>
                  <a:cubicBezTo>
                    <a:pt x="3003" y="7973"/>
                    <a:pt x="1969" y="8874"/>
                    <a:pt x="1235" y="9474"/>
                  </a:cubicBezTo>
                  <a:cubicBezTo>
                    <a:pt x="468" y="10108"/>
                    <a:pt x="1" y="10475"/>
                    <a:pt x="1" y="10475"/>
                  </a:cubicBezTo>
                  <a:cubicBezTo>
                    <a:pt x="1" y="10475"/>
                    <a:pt x="535" y="10175"/>
                    <a:pt x="1402" y="9741"/>
                  </a:cubicBezTo>
                  <a:cubicBezTo>
                    <a:pt x="2236" y="9274"/>
                    <a:pt x="3470" y="8673"/>
                    <a:pt x="4704" y="7906"/>
                  </a:cubicBezTo>
                  <a:cubicBezTo>
                    <a:pt x="5338" y="7506"/>
                    <a:pt x="5972" y="7072"/>
                    <a:pt x="6572" y="6605"/>
                  </a:cubicBezTo>
                  <a:cubicBezTo>
                    <a:pt x="7206" y="6172"/>
                    <a:pt x="7806" y="5671"/>
                    <a:pt x="8374" y="5171"/>
                  </a:cubicBezTo>
                  <a:cubicBezTo>
                    <a:pt x="8974" y="4704"/>
                    <a:pt x="9541" y="4270"/>
                    <a:pt x="10141" y="3970"/>
                  </a:cubicBezTo>
                  <a:cubicBezTo>
                    <a:pt x="10742" y="3637"/>
                    <a:pt x="11309" y="3403"/>
                    <a:pt x="11776" y="3170"/>
                  </a:cubicBezTo>
                  <a:cubicBezTo>
                    <a:pt x="12743" y="2703"/>
                    <a:pt x="13377" y="2169"/>
                    <a:pt x="13911" y="1735"/>
                  </a:cubicBezTo>
                  <a:cubicBezTo>
                    <a:pt x="14411" y="1302"/>
                    <a:pt x="14778" y="935"/>
                    <a:pt x="15012" y="668"/>
                  </a:cubicBezTo>
                  <a:cubicBezTo>
                    <a:pt x="15212" y="468"/>
                    <a:pt x="15379" y="301"/>
                    <a:pt x="15545" y="134"/>
                  </a:cubicBezTo>
                  <a:cubicBezTo>
                    <a:pt x="15645" y="34"/>
                    <a:pt x="15679" y="1"/>
                    <a:pt x="156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0" name="Google Shape;3810;p31"/>
            <p:cNvSpPr/>
            <p:nvPr/>
          </p:nvSpPr>
          <p:spPr>
            <a:xfrm>
              <a:off x="2198400" y="2327100"/>
              <a:ext cx="261875" cy="391975"/>
            </a:xfrm>
            <a:custGeom>
              <a:rect b="b" l="l" r="r" t="t"/>
              <a:pathLst>
                <a:path extrusionOk="0" h="15679" w="10475">
                  <a:moveTo>
                    <a:pt x="10475" y="1"/>
                  </a:moveTo>
                  <a:cubicBezTo>
                    <a:pt x="10475" y="1"/>
                    <a:pt x="10442" y="34"/>
                    <a:pt x="10342" y="134"/>
                  </a:cubicBezTo>
                  <a:cubicBezTo>
                    <a:pt x="10175" y="301"/>
                    <a:pt x="10008" y="468"/>
                    <a:pt x="9808" y="668"/>
                  </a:cubicBezTo>
                  <a:cubicBezTo>
                    <a:pt x="9541" y="901"/>
                    <a:pt x="9174" y="1268"/>
                    <a:pt x="8740" y="1769"/>
                  </a:cubicBezTo>
                  <a:cubicBezTo>
                    <a:pt x="8307" y="2302"/>
                    <a:pt x="7773" y="2936"/>
                    <a:pt x="7306" y="3904"/>
                  </a:cubicBezTo>
                  <a:cubicBezTo>
                    <a:pt x="7073" y="4371"/>
                    <a:pt x="6839" y="4938"/>
                    <a:pt x="6505" y="5538"/>
                  </a:cubicBezTo>
                  <a:cubicBezTo>
                    <a:pt x="6205" y="6139"/>
                    <a:pt x="5772" y="6706"/>
                    <a:pt x="5305" y="7306"/>
                  </a:cubicBezTo>
                  <a:cubicBezTo>
                    <a:pt x="4804" y="7873"/>
                    <a:pt x="4304" y="8440"/>
                    <a:pt x="3837" y="9074"/>
                  </a:cubicBezTo>
                  <a:cubicBezTo>
                    <a:pt x="3403" y="9708"/>
                    <a:pt x="2970" y="10342"/>
                    <a:pt x="2569" y="10975"/>
                  </a:cubicBezTo>
                  <a:cubicBezTo>
                    <a:pt x="1802" y="12210"/>
                    <a:pt x="1202" y="13410"/>
                    <a:pt x="735" y="14278"/>
                  </a:cubicBezTo>
                  <a:cubicBezTo>
                    <a:pt x="301" y="15145"/>
                    <a:pt x="1" y="15679"/>
                    <a:pt x="1" y="15679"/>
                  </a:cubicBezTo>
                  <a:cubicBezTo>
                    <a:pt x="1" y="15679"/>
                    <a:pt x="368" y="15212"/>
                    <a:pt x="1002" y="14444"/>
                  </a:cubicBezTo>
                  <a:cubicBezTo>
                    <a:pt x="1602" y="13711"/>
                    <a:pt x="2503" y="12677"/>
                    <a:pt x="3370" y="11476"/>
                  </a:cubicBezTo>
                  <a:cubicBezTo>
                    <a:pt x="3770" y="10875"/>
                    <a:pt x="4204" y="10241"/>
                    <a:pt x="4604" y="9608"/>
                  </a:cubicBezTo>
                  <a:cubicBezTo>
                    <a:pt x="5038" y="8941"/>
                    <a:pt x="5371" y="8240"/>
                    <a:pt x="5705" y="7573"/>
                  </a:cubicBezTo>
                  <a:cubicBezTo>
                    <a:pt x="6072" y="6906"/>
                    <a:pt x="6439" y="6305"/>
                    <a:pt x="6872" y="5772"/>
                  </a:cubicBezTo>
                  <a:cubicBezTo>
                    <a:pt x="7273" y="5238"/>
                    <a:pt x="7740" y="4838"/>
                    <a:pt x="8107" y="4437"/>
                  </a:cubicBezTo>
                  <a:cubicBezTo>
                    <a:pt x="8807" y="3637"/>
                    <a:pt x="9174" y="2870"/>
                    <a:pt x="9474" y="2269"/>
                  </a:cubicBezTo>
                  <a:cubicBezTo>
                    <a:pt x="9808" y="1669"/>
                    <a:pt x="9975" y="1202"/>
                    <a:pt x="10141" y="868"/>
                  </a:cubicBezTo>
                  <a:cubicBezTo>
                    <a:pt x="10241" y="601"/>
                    <a:pt x="10308" y="401"/>
                    <a:pt x="10408" y="168"/>
                  </a:cubicBezTo>
                  <a:cubicBezTo>
                    <a:pt x="10475" y="34"/>
                    <a:pt x="10475" y="1"/>
                    <a:pt x="104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1" name="Google Shape;3811;p31"/>
            <p:cNvSpPr/>
            <p:nvPr/>
          </p:nvSpPr>
          <p:spPr>
            <a:xfrm>
              <a:off x="2179225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0"/>
                  </a:moveTo>
                  <a:cubicBezTo>
                    <a:pt x="3703" y="0"/>
                    <a:pt x="3670" y="34"/>
                    <a:pt x="3603" y="167"/>
                  </a:cubicBezTo>
                  <a:cubicBezTo>
                    <a:pt x="3536" y="401"/>
                    <a:pt x="3436" y="601"/>
                    <a:pt x="3303" y="868"/>
                  </a:cubicBezTo>
                  <a:cubicBezTo>
                    <a:pt x="3170" y="1201"/>
                    <a:pt x="3003" y="1668"/>
                    <a:pt x="2769" y="2302"/>
                  </a:cubicBezTo>
                  <a:cubicBezTo>
                    <a:pt x="2602" y="2969"/>
                    <a:pt x="2302" y="3770"/>
                    <a:pt x="2236" y="4837"/>
                  </a:cubicBezTo>
                  <a:cubicBezTo>
                    <a:pt x="2202" y="5337"/>
                    <a:pt x="2236" y="5971"/>
                    <a:pt x="2169" y="6638"/>
                  </a:cubicBezTo>
                  <a:cubicBezTo>
                    <a:pt x="2102" y="7305"/>
                    <a:pt x="1935" y="8006"/>
                    <a:pt x="1702" y="8740"/>
                  </a:cubicBezTo>
                  <a:cubicBezTo>
                    <a:pt x="1468" y="9440"/>
                    <a:pt x="1235" y="10174"/>
                    <a:pt x="1068" y="10941"/>
                  </a:cubicBezTo>
                  <a:cubicBezTo>
                    <a:pt x="901" y="11709"/>
                    <a:pt x="734" y="12442"/>
                    <a:pt x="601" y="13176"/>
                  </a:cubicBezTo>
                  <a:cubicBezTo>
                    <a:pt x="368" y="14611"/>
                    <a:pt x="267" y="15945"/>
                    <a:pt x="167" y="16946"/>
                  </a:cubicBezTo>
                  <a:cubicBezTo>
                    <a:pt x="101" y="17913"/>
                    <a:pt x="1" y="18513"/>
                    <a:pt x="1" y="18513"/>
                  </a:cubicBezTo>
                  <a:cubicBezTo>
                    <a:pt x="1" y="18513"/>
                    <a:pt x="167" y="17913"/>
                    <a:pt x="468" y="16979"/>
                  </a:cubicBezTo>
                  <a:cubicBezTo>
                    <a:pt x="768" y="16045"/>
                    <a:pt x="1168" y="14777"/>
                    <a:pt x="1502" y="13343"/>
                  </a:cubicBezTo>
                  <a:cubicBezTo>
                    <a:pt x="1668" y="12643"/>
                    <a:pt x="1802" y="11875"/>
                    <a:pt x="1935" y="11108"/>
                  </a:cubicBezTo>
                  <a:cubicBezTo>
                    <a:pt x="2069" y="10341"/>
                    <a:pt x="2135" y="9574"/>
                    <a:pt x="2202" y="8840"/>
                  </a:cubicBezTo>
                  <a:cubicBezTo>
                    <a:pt x="2269" y="8073"/>
                    <a:pt x="2369" y="7372"/>
                    <a:pt x="2569" y="6738"/>
                  </a:cubicBezTo>
                  <a:cubicBezTo>
                    <a:pt x="2769" y="6071"/>
                    <a:pt x="3003" y="5504"/>
                    <a:pt x="3203" y="5004"/>
                  </a:cubicBezTo>
                  <a:cubicBezTo>
                    <a:pt x="3536" y="4003"/>
                    <a:pt x="3603" y="3169"/>
                    <a:pt x="3670" y="2502"/>
                  </a:cubicBezTo>
                  <a:cubicBezTo>
                    <a:pt x="3703" y="1835"/>
                    <a:pt x="3703" y="1335"/>
                    <a:pt x="3703" y="934"/>
                  </a:cubicBezTo>
                  <a:cubicBezTo>
                    <a:pt x="3703" y="667"/>
                    <a:pt x="3703" y="434"/>
                    <a:pt x="3703" y="200"/>
                  </a:cubicBezTo>
                  <a:cubicBezTo>
                    <a:pt x="3703" y="67"/>
                    <a:pt x="3703" y="0"/>
                    <a:pt x="37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2" name="Google Shape;3812;p31"/>
            <p:cNvSpPr/>
            <p:nvPr/>
          </p:nvSpPr>
          <p:spPr>
            <a:xfrm>
              <a:off x="2066650" y="2248725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4" y="0"/>
                  </a:moveTo>
                  <a:cubicBezTo>
                    <a:pt x="34" y="0"/>
                    <a:pt x="34" y="67"/>
                    <a:pt x="34" y="200"/>
                  </a:cubicBezTo>
                  <a:cubicBezTo>
                    <a:pt x="34" y="434"/>
                    <a:pt x="34" y="667"/>
                    <a:pt x="0" y="934"/>
                  </a:cubicBezTo>
                  <a:cubicBezTo>
                    <a:pt x="0" y="1335"/>
                    <a:pt x="0" y="1835"/>
                    <a:pt x="67" y="2502"/>
                  </a:cubicBezTo>
                  <a:cubicBezTo>
                    <a:pt x="134" y="3169"/>
                    <a:pt x="201" y="4003"/>
                    <a:pt x="534" y="5004"/>
                  </a:cubicBezTo>
                  <a:cubicBezTo>
                    <a:pt x="701" y="5504"/>
                    <a:pt x="968" y="6071"/>
                    <a:pt x="1168" y="6738"/>
                  </a:cubicBezTo>
                  <a:cubicBezTo>
                    <a:pt x="1335" y="7372"/>
                    <a:pt x="1468" y="8073"/>
                    <a:pt x="1535" y="8840"/>
                  </a:cubicBezTo>
                  <a:cubicBezTo>
                    <a:pt x="1602" y="9574"/>
                    <a:pt x="1635" y="10341"/>
                    <a:pt x="1768" y="11108"/>
                  </a:cubicBezTo>
                  <a:cubicBezTo>
                    <a:pt x="1902" y="11875"/>
                    <a:pt x="2035" y="12643"/>
                    <a:pt x="2202" y="13343"/>
                  </a:cubicBezTo>
                  <a:cubicBezTo>
                    <a:pt x="2536" y="14777"/>
                    <a:pt x="2969" y="16045"/>
                    <a:pt x="3269" y="16979"/>
                  </a:cubicBezTo>
                  <a:cubicBezTo>
                    <a:pt x="3570" y="17913"/>
                    <a:pt x="3703" y="18513"/>
                    <a:pt x="3703" y="18513"/>
                  </a:cubicBezTo>
                  <a:cubicBezTo>
                    <a:pt x="3703" y="18513"/>
                    <a:pt x="3636" y="17913"/>
                    <a:pt x="3536" y="16946"/>
                  </a:cubicBezTo>
                  <a:cubicBezTo>
                    <a:pt x="3470" y="15945"/>
                    <a:pt x="3369" y="14611"/>
                    <a:pt x="3136" y="13176"/>
                  </a:cubicBezTo>
                  <a:cubicBezTo>
                    <a:pt x="3003" y="12442"/>
                    <a:pt x="2836" y="11709"/>
                    <a:pt x="2669" y="10941"/>
                  </a:cubicBezTo>
                  <a:cubicBezTo>
                    <a:pt x="2502" y="10174"/>
                    <a:pt x="2235" y="9440"/>
                    <a:pt x="2035" y="8740"/>
                  </a:cubicBezTo>
                  <a:cubicBezTo>
                    <a:pt x="1802" y="8006"/>
                    <a:pt x="1635" y="7305"/>
                    <a:pt x="1568" y="6638"/>
                  </a:cubicBezTo>
                  <a:cubicBezTo>
                    <a:pt x="1501" y="5971"/>
                    <a:pt x="1501" y="5337"/>
                    <a:pt x="1468" y="4804"/>
                  </a:cubicBezTo>
                  <a:cubicBezTo>
                    <a:pt x="1401" y="3770"/>
                    <a:pt x="1135" y="2969"/>
                    <a:pt x="934" y="2302"/>
                  </a:cubicBezTo>
                  <a:cubicBezTo>
                    <a:pt x="734" y="1668"/>
                    <a:pt x="567" y="1201"/>
                    <a:pt x="401" y="868"/>
                  </a:cubicBezTo>
                  <a:cubicBezTo>
                    <a:pt x="301" y="601"/>
                    <a:pt x="201" y="401"/>
                    <a:pt x="100" y="167"/>
                  </a:cubicBezTo>
                  <a:cubicBezTo>
                    <a:pt x="67" y="34"/>
                    <a:pt x="34" y="0"/>
                    <a:pt x="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3" name="Google Shape;3813;p31"/>
            <p:cNvSpPr/>
            <p:nvPr/>
          </p:nvSpPr>
          <p:spPr>
            <a:xfrm>
              <a:off x="1878175" y="232710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34" y="1"/>
                  </a:moveTo>
                  <a:cubicBezTo>
                    <a:pt x="1" y="1"/>
                    <a:pt x="34" y="34"/>
                    <a:pt x="101" y="168"/>
                  </a:cubicBezTo>
                  <a:cubicBezTo>
                    <a:pt x="167" y="401"/>
                    <a:pt x="268" y="601"/>
                    <a:pt x="368" y="868"/>
                  </a:cubicBezTo>
                  <a:cubicBezTo>
                    <a:pt x="501" y="1202"/>
                    <a:pt x="701" y="1669"/>
                    <a:pt x="1001" y="2269"/>
                  </a:cubicBezTo>
                  <a:cubicBezTo>
                    <a:pt x="1335" y="2870"/>
                    <a:pt x="1702" y="3637"/>
                    <a:pt x="2402" y="4437"/>
                  </a:cubicBezTo>
                  <a:cubicBezTo>
                    <a:pt x="2769" y="4838"/>
                    <a:pt x="3203" y="5238"/>
                    <a:pt x="3637" y="5772"/>
                  </a:cubicBezTo>
                  <a:cubicBezTo>
                    <a:pt x="4037" y="6305"/>
                    <a:pt x="4437" y="6906"/>
                    <a:pt x="4771" y="7573"/>
                  </a:cubicBezTo>
                  <a:cubicBezTo>
                    <a:pt x="5138" y="8240"/>
                    <a:pt x="5471" y="8941"/>
                    <a:pt x="5905" y="9608"/>
                  </a:cubicBezTo>
                  <a:cubicBezTo>
                    <a:pt x="6305" y="10241"/>
                    <a:pt x="6705" y="10875"/>
                    <a:pt x="7139" y="11476"/>
                  </a:cubicBezTo>
                  <a:cubicBezTo>
                    <a:pt x="8006" y="12677"/>
                    <a:pt x="8874" y="13711"/>
                    <a:pt x="9507" y="14444"/>
                  </a:cubicBezTo>
                  <a:cubicBezTo>
                    <a:pt x="10141" y="15212"/>
                    <a:pt x="10508" y="15679"/>
                    <a:pt x="10508" y="15679"/>
                  </a:cubicBezTo>
                  <a:cubicBezTo>
                    <a:pt x="10508" y="15679"/>
                    <a:pt x="10208" y="15145"/>
                    <a:pt x="9741" y="14278"/>
                  </a:cubicBezTo>
                  <a:cubicBezTo>
                    <a:pt x="9307" y="13410"/>
                    <a:pt x="8674" y="12210"/>
                    <a:pt x="7906" y="10975"/>
                  </a:cubicBezTo>
                  <a:cubicBezTo>
                    <a:pt x="7539" y="10342"/>
                    <a:pt x="7072" y="9708"/>
                    <a:pt x="6639" y="9074"/>
                  </a:cubicBezTo>
                  <a:cubicBezTo>
                    <a:pt x="6205" y="8440"/>
                    <a:pt x="5671" y="7873"/>
                    <a:pt x="5204" y="7306"/>
                  </a:cubicBezTo>
                  <a:cubicBezTo>
                    <a:pt x="4737" y="6706"/>
                    <a:pt x="4304" y="6139"/>
                    <a:pt x="3970" y="5538"/>
                  </a:cubicBezTo>
                  <a:cubicBezTo>
                    <a:pt x="3670" y="4938"/>
                    <a:pt x="3436" y="4371"/>
                    <a:pt x="3203" y="3904"/>
                  </a:cubicBezTo>
                  <a:cubicBezTo>
                    <a:pt x="2736" y="2936"/>
                    <a:pt x="2169" y="2302"/>
                    <a:pt x="1769" y="1769"/>
                  </a:cubicBezTo>
                  <a:cubicBezTo>
                    <a:pt x="1335" y="1268"/>
                    <a:pt x="968" y="901"/>
                    <a:pt x="701" y="635"/>
                  </a:cubicBezTo>
                  <a:cubicBezTo>
                    <a:pt x="501" y="468"/>
                    <a:pt x="334" y="301"/>
                    <a:pt x="167" y="134"/>
                  </a:cubicBezTo>
                  <a:cubicBezTo>
                    <a:pt x="67" y="34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4" name="Google Shape;3814;p31"/>
            <p:cNvSpPr/>
            <p:nvPr/>
          </p:nvSpPr>
          <p:spPr>
            <a:xfrm>
              <a:off x="1733900" y="24713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34" y="1"/>
                  </a:moveTo>
                  <a:cubicBezTo>
                    <a:pt x="1" y="1"/>
                    <a:pt x="68" y="34"/>
                    <a:pt x="168" y="134"/>
                  </a:cubicBezTo>
                  <a:cubicBezTo>
                    <a:pt x="334" y="301"/>
                    <a:pt x="468" y="468"/>
                    <a:pt x="668" y="668"/>
                  </a:cubicBezTo>
                  <a:cubicBezTo>
                    <a:pt x="935" y="935"/>
                    <a:pt x="1302" y="1302"/>
                    <a:pt x="1802" y="1735"/>
                  </a:cubicBezTo>
                  <a:cubicBezTo>
                    <a:pt x="2336" y="2135"/>
                    <a:pt x="2970" y="2703"/>
                    <a:pt x="3904" y="3170"/>
                  </a:cubicBezTo>
                  <a:cubicBezTo>
                    <a:pt x="4404" y="3403"/>
                    <a:pt x="4971" y="3637"/>
                    <a:pt x="5572" y="3970"/>
                  </a:cubicBezTo>
                  <a:cubicBezTo>
                    <a:pt x="6139" y="4270"/>
                    <a:pt x="6739" y="4704"/>
                    <a:pt x="7306" y="5171"/>
                  </a:cubicBezTo>
                  <a:cubicBezTo>
                    <a:pt x="7907" y="5671"/>
                    <a:pt x="8474" y="6172"/>
                    <a:pt x="9107" y="6605"/>
                  </a:cubicBezTo>
                  <a:cubicBezTo>
                    <a:pt x="9741" y="7072"/>
                    <a:pt x="10375" y="7506"/>
                    <a:pt x="11009" y="7906"/>
                  </a:cubicBezTo>
                  <a:cubicBezTo>
                    <a:pt x="12243" y="8673"/>
                    <a:pt x="13444" y="9274"/>
                    <a:pt x="14311" y="9741"/>
                  </a:cubicBezTo>
                  <a:cubicBezTo>
                    <a:pt x="15178" y="10175"/>
                    <a:pt x="15712" y="10475"/>
                    <a:pt x="15712" y="10475"/>
                  </a:cubicBezTo>
                  <a:cubicBezTo>
                    <a:pt x="15712" y="10475"/>
                    <a:pt x="15212" y="10108"/>
                    <a:pt x="14478" y="9474"/>
                  </a:cubicBezTo>
                  <a:cubicBezTo>
                    <a:pt x="13711" y="8874"/>
                    <a:pt x="12710" y="7973"/>
                    <a:pt x="11509" y="7106"/>
                  </a:cubicBezTo>
                  <a:cubicBezTo>
                    <a:pt x="10909" y="6705"/>
                    <a:pt x="10275" y="6272"/>
                    <a:pt x="9608" y="5871"/>
                  </a:cubicBezTo>
                  <a:cubicBezTo>
                    <a:pt x="8974" y="5438"/>
                    <a:pt x="8273" y="5104"/>
                    <a:pt x="7606" y="4771"/>
                  </a:cubicBezTo>
                  <a:cubicBezTo>
                    <a:pt x="6939" y="4404"/>
                    <a:pt x="6305" y="4037"/>
                    <a:pt x="5805" y="3603"/>
                  </a:cubicBezTo>
                  <a:cubicBezTo>
                    <a:pt x="5271" y="3170"/>
                    <a:pt x="4838" y="2736"/>
                    <a:pt x="4437" y="2369"/>
                  </a:cubicBezTo>
                  <a:cubicBezTo>
                    <a:pt x="3637" y="1668"/>
                    <a:pt x="2903" y="1302"/>
                    <a:pt x="2303" y="1001"/>
                  </a:cubicBezTo>
                  <a:cubicBezTo>
                    <a:pt x="1702" y="668"/>
                    <a:pt x="1235" y="468"/>
                    <a:pt x="902" y="334"/>
                  </a:cubicBezTo>
                  <a:cubicBezTo>
                    <a:pt x="635" y="234"/>
                    <a:pt x="435" y="167"/>
                    <a:pt x="201" y="67"/>
                  </a:cubicBezTo>
                  <a:cubicBezTo>
                    <a:pt x="68" y="1"/>
                    <a:pt x="34" y="1"/>
                    <a:pt x="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5" name="Google Shape;3815;p31"/>
            <p:cNvSpPr/>
            <p:nvPr/>
          </p:nvSpPr>
          <p:spPr>
            <a:xfrm>
              <a:off x="1656350" y="2659850"/>
              <a:ext cx="462025" cy="91750"/>
            </a:xfrm>
            <a:custGeom>
              <a:rect b="b" l="l" r="r" t="t"/>
              <a:pathLst>
                <a:path extrusionOk="0" h="3670" w="18481">
                  <a:moveTo>
                    <a:pt x="1" y="0"/>
                  </a:moveTo>
                  <a:cubicBezTo>
                    <a:pt x="1" y="0"/>
                    <a:pt x="34" y="34"/>
                    <a:pt x="167" y="100"/>
                  </a:cubicBezTo>
                  <a:cubicBezTo>
                    <a:pt x="401" y="167"/>
                    <a:pt x="601" y="267"/>
                    <a:pt x="868" y="367"/>
                  </a:cubicBezTo>
                  <a:cubicBezTo>
                    <a:pt x="1202" y="534"/>
                    <a:pt x="1669" y="701"/>
                    <a:pt x="2302" y="934"/>
                  </a:cubicBezTo>
                  <a:cubicBezTo>
                    <a:pt x="2936" y="1101"/>
                    <a:pt x="3737" y="1368"/>
                    <a:pt x="4804" y="1435"/>
                  </a:cubicBezTo>
                  <a:cubicBezTo>
                    <a:pt x="5338" y="1501"/>
                    <a:pt x="5972" y="1468"/>
                    <a:pt x="6639" y="1535"/>
                  </a:cubicBezTo>
                  <a:cubicBezTo>
                    <a:pt x="7306" y="1601"/>
                    <a:pt x="8006" y="1768"/>
                    <a:pt x="8707" y="2002"/>
                  </a:cubicBezTo>
                  <a:cubicBezTo>
                    <a:pt x="9441" y="2235"/>
                    <a:pt x="10175" y="2469"/>
                    <a:pt x="10942" y="2636"/>
                  </a:cubicBezTo>
                  <a:cubicBezTo>
                    <a:pt x="11676" y="2802"/>
                    <a:pt x="12443" y="2969"/>
                    <a:pt x="13143" y="3103"/>
                  </a:cubicBezTo>
                  <a:cubicBezTo>
                    <a:pt x="14611" y="3336"/>
                    <a:pt x="15945" y="3436"/>
                    <a:pt x="16913" y="3536"/>
                  </a:cubicBezTo>
                  <a:cubicBezTo>
                    <a:pt x="17880" y="3603"/>
                    <a:pt x="18481" y="3670"/>
                    <a:pt x="18481" y="3670"/>
                  </a:cubicBezTo>
                  <a:cubicBezTo>
                    <a:pt x="18481" y="3670"/>
                    <a:pt x="17913" y="3536"/>
                    <a:pt x="16979" y="3236"/>
                  </a:cubicBezTo>
                  <a:cubicBezTo>
                    <a:pt x="16045" y="2936"/>
                    <a:pt x="14778" y="2535"/>
                    <a:pt x="13344" y="2169"/>
                  </a:cubicBezTo>
                  <a:cubicBezTo>
                    <a:pt x="12610" y="2035"/>
                    <a:pt x="11876" y="1902"/>
                    <a:pt x="11109" y="1768"/>
                  </a:cubicBezTo>
                  <a:cubicBezTo>
                    <a:pt x="10341" y="1601"/>
                    <a:pt x="9574" y="1568"/>
                    <a:pt x="8807" y="1501"/>
                  </a:cubicBezTo>
                  <a:cubicBezTo>
                    <a:pt x="8073" y="1435"/>
                    <a:pt x="7373" y="1301"/>
                    <a:pt x="6705" y="1134"/>
                  </a:cubicBezTo>
                  <a:cubicBezTo>
                    <a:pt x="6072" y="934"/>
                    <a:pt x="5505" y="667"/>
                    <a:pt x="5004" y="501"/>
                  </a:cubicBezTo>
                  <a:cubicBezTo>
                    <a:pt x="4004" y="167"/>
                    <a:pt x="3136" y="100"/>
                    <a:pt x="2469" y="34"/>
                  </a:cubicBezTo>
                  <a:cubicBezTo>
                    <a:pt x="1802" y="0"/>
                    <a:pt x="1302" y="0"/>
                    <a:pt x="9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6" name="Google Shape;3816;p31"/>
            <p:cNvSpPr/>
            <p:nvPr/>
          </p:nvSpPr>
          <p:spPr>
            <a:xfrm>
              <a:off x="1656350" y="2772425"/>
              <a:ext cx="462025" cy="92600"/>
            </a:xfrm>
            <a:custGeom>
              <a:rect b="b" l="l" r="r" t="t"/>
              <a:pathLst>
                <a:path extrusionOk="0" h="3704" w="18481">
                  <a:moveTo>
                    <a:pt x="18481" y="1"/>
                  </a:moveTo>
                  <a:cubicBezTo>
                    <a:pt x="18480" y="1"/>
                    <a:pt x="17880" y="67"/>
                    <a:pt x="16913" y="167"/>
                  </a:cubicBezTo>
                  <a:cubicBezTo>
                    <a:pt x="15945" y="234"/>
                    <a:pt x="14611" y="334"/>
                    <a:pt x="13143" y="568"/>
                  </a:cubicBezTo>
                  <a:cubicBezTo>
                    <a:pt x="12443" y="701"/>
                    <a:pt x="11676" y="868"/>
                    <a:pt x="10942" y="1035"/>
                  </a:cubicBezTo>
                  <a:cubicBezTo>
                    <a:pt x="10175" y="1201"/>
                    <a:pt x="9441" y="1468"/>
                    <a:pt x="8707" y="1668"/>
                  </a:cubicBezTo>
                  <a:cubicBezTo>
                    <a:pt x="8006" y="1902"/>
                    <a:pt x="7306" y="2069"/>
                    <a:pt x="6639" y="2135"/>
                  </a:cubicBezTo>
                  <a:cubicBezTo>
                    <a:pt x="5972" y="2202"/>
                    <a:pt x="5338" y="2202"/>
                    <a:pt x="4804" y="2236"/>
                  </a:cubicBezTo>
                  <a:cubicBezTo>
                    <a:pt x="3737" y="2302"/>
                    <a:pt x="2936" y="2569"/>
                    <a:pt x="2302" y="2769"/>
                  </a:cubicBezTo>
                  <a:cubicBezTo>
                    <a:pt x="1669" y="2969"/>
                    <a:pt x="1202" y="3136"/>
                    <a:pt x="868" y="3303"/>
                  </a:cubicBezTo>
                  <a:cubicBezTo>
                    <a:pt x="601" y="3403"/>
                    <a:pt x="401" y="3503"/>
                    <a:pt x="167" y="3603"/>
                  </a:cubicBezTo>
                  <a:cubicBezTo>
                    <a:pt x="34" y="3637"/>
                    <a:pt x="1" y="3670"/>
                    <a:pt x="1" y="3670"/>
                  </a:cubicBezTo>
                  <a:lnTo>
                    <a:pt x="201" y="3670"/>
                  </a:lnTo>
                  <a:cubicBezTo>
                    <a:pt x="434" y="3670"/>
                    <a:pt x="668" y="3670"/>
                    <a:pt x="935" y="3703"/>
                  </a:cubicBezTo>
                  <a:cubicBezTo>
                    <a:pt x="1302" y="3703"/>
                    <a:pt x="1802" y="3670"/>
                    <a:pt x="2469" y="3637"/>
                  </a:cubicBezTo>
                  <a:cubicBezTo>
                    <a:pt x="3136" y="3570"/>
                    <a:pt x="4004" y="3503"/>
                    <a:pt x="5004" y="3170"/>
                  </a:cubicBezTo>
                  <a:cubicBezTo>
                    <a:pt x="5505" y="3003"/>
                    <a:pt x="6072" y="2736"/>
                    <a:pt x="6705" y="2536"/>
                  </a:cubicBezTo>
                  <a:cubicBezTo>
                    <a:pt x="7373" y="2369"/>
                    <a:pt x="8073" y="2236"/>
                    <a:pt x="8807" y="2169"/>
                  </a:cubicBezTo>
                  <a:cubicBezTo>
                    <a:pt x="9574" y="2102"/>
                    <a:pt x="10341" y="2069"/>
                    <a:pt x="11109" y="1935"/>
                  </a:cubicBezTo>
                  <a:cubicBezTo>
                    <a:pt x="11876" y="1802"/>
                    <a:pt x="12610" y="1668"/>
                    <a:pt x="13344" y="1502"/>
                  </a:cubicBezTo>
                  <a:cubicBezTo>
                    <a:pt x="14778" y="1168"/>
                    <a:pt x="16045" y="734"/>
                    <a:pt x="16979" y="434"/>
                  </a:cubicBezTo>
                  <a:cubicBezTo>
                    <a:pt x="17913" y="134"/>
                    <a:pt x="18480" y="1"/>
                    <a:pt x="1848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7" name="Google Shape;3817;p31"/>
            <p:cNvSpPr/>
            <p:nvPr/>
          </p:nvSpPr>
          <p:spPr>
            <a:xfrm>
              <a:off x="1733900" y="2790775"/>
              <a:ext cx="392825" cy="261875"/>
            </a:xfrm>
            <a:custGeom>
              <a:rect b="b" l="l" r="r" t="t"/>
              <a:pathLst>
                <a:path extrusionOk="0" h="10475" w="15713">
                  <a:moveTo>
                    <a:pt x="15712" y="0"/>
                  </a:moveTo>
                  <a:cubicBezTo>
                    <a:pt x="15712" y="1"/>
                    <a:pt x="15178" y="301"/>
                    <a:pt x="14311" y="768"/>
                  </a:cubicBezTo>
                  <a:cubicBezTo>
                    <a:pt x="13444" y="1201"/>
                    <a:pt x="12243" y="1802"/>
                    <a:pt x="11009" y="2602"/>
                  </a:cubicBezTo>
                  <a:cubicBezTo>
                    <a:pt x="10375" y="2969"/>
                    <a:pt x="9741" y="3403"/>
                    <a:pt x="9107" y="3870"/>
                  </a:cubicBezTo>
                  <a:cubicBezTo>
                    <a:pt x="8474" y="4304"/>
                    <a:pt x="7907" y="4804"/>
                    <a:pt x="7306" y="5304"/>
                  </a:cubicBezTo>
                  <a:cubicBezTo>
                    <a:pt x="6739" y="5771"/>
                    <a:pt x="6139" y="6205"/>
                    <a:pt x="5572" y="6505"/>
                  </a:cubicBezTo>
                  <a:cubicBezTo>
                    <a:pt x="4971" y="6839"/>
                    <a:pt x="4404" y="7072"/>
                    <a:pt x="3904" y="7306"/>
                  </a:cubicBezTo>
                  <a:cubicBezTo>
                    <a:pt x="2970" y="7773"/>
                    <a:pt x="2336" y="8340"/>
                    <a:pt x="1802" y="8740"/>
                  </a:cubicBezTo>
                  <a:cubicBezTo>
                    <a:pt x="1302" y="9174"/>
                    <a:pt x="935" y="9541"/>
                    <a:pt x="668" y="9807"/>
                  </a:cubicBezTo>
                  <a:cubicBezTo>
                    <a:pt x="468" y="10008"/>
                    <a:pt x="334" y="10174"/>
                    <a:pt x="168" y="10341"/>
                  </a:cubicBezTo>
                  <a:cubicBezTo>
                    <a:pt x="68" y="10441"/>
                    <a:pt x="1" y="10475"/>
                    <a:pt x="34" y="10475"/>
                  </a:cubicBezTo>
                  <a:cubicBezTo>
                    <a:pt x="34" y="10475"/>
                    <a:pt x="68" y="10475"/>
                    <a:pt x="201" y="10408"/>
                  </a:cubicBezTo>
                  <a:cubicBezTo>
                    <a:pt x="435" y="10341"/>
                    <a:pt x="635" y="10241"/>
                    <a:pt x="902" y="10141"/>
                  </a:cubicBezTo>
                  <a:cubicBezTo>
                    <a:pt x="1235" y="10008"/>
                    <a:pt x="1702" y="9807"/>
                    <a:pt x="2303" y="9507"/>
                  </a:cubicBezTo>
                  <a:cubicBezTo>
                    <a:pt x="2903" y="9174"/>
                    <a:pt x="3637" y="8807"/>
                    <a:pt x="4437" y="8106"/>
                  </a:cubicBezTo>
                  <a:cubicBezTo>
                    <a:pt x="4838" y="7739"/>
                    <a:pt x="5271" y="7306"/>
                    <a:pt x="5805" y="6872"/>
                  </a:cubicBezTo>
                  <a:cubicBezTo>
                    <a:pt x="6305" y="6438"/>
                    <a:pt x="6939" y="6071"/>
                    <a:pt x="7606" y="5705"/>
                  </a:cubicBezTo>
                  <a:cubicBezTo>
                    <a:pt x="8273" y="5371"/>
                    <a:pt x="8974" y="5037"/>
                    <a:pt x="9608" y="4604"/>
                  </a:cubicBezTo>
                  <a:cubicBezTo>
                    <a:pt x="10275" y="4203"/>
                    <a:pt x="10909" y="3803"/>
                    <a:pt x="11509" y="3370"/>
                  </a:cubicBezTo>
                  <a:cubicBezTo>
                    <a:pt x="12710" y="2502"/>
                    <a:pt x="13711" y="1635"/>
                    <a:pt x="14478" y="1001"/>
                  </a:cubicBezTo>
                  <a:cubicBezTo>
                    <a:pt x="15212" y="367"/>
                    <a:pt x="15712" y="1"/>
                    <a:pt x="1571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8" name="Google Shape;3818;p31"/>
            <p:cNvSpPr/>
            <p:nvPr/>
          </p:nvSpPr>
          <p:spPr>
            <a:xfrm>
              <a:off x="1878175" y="2804950"/>
              <a:ext cx="262725" cy="391975"/>
            </a:xfrm>
            <a:custGeom>
              <a:rect b="b" l="l" r="r" t="t"/>
              <a:pathLst>
                <a:path extrusionOk="0" h="15679" w="10509">
                  <a:moveTo>
                    <a:pt x="10508" y="0"/>
                  </a:moveTo>
                  <a:cubicBezTo>
                    <a:pt x="10508" y="1"/>
                    <a:pt x="10141" y="501"/>
                    <a:pt x="9507" y="1235"/>
                  </a:cubicBezTo>
                  <a:cubicBezTo>
                    <a:pt x="8874" y="2002"/>
                    <a:pt x="8006" y="3003"/>
                    <a:pt x="7139" y="4204"/>
                  </a:cubicBezTo>
                  <a:cubicBezTo>
                    <a:pt x="6705" y="4804"/>
                    <a:pt x="6305" y="5438"/>
                    <a:pt x="5905" y="6105"/>
                  </a:cubicBezTo>
                  <a:cubicBezTo>
                    <a:pt x="5471" y="6739"/>
                    <a:pt x="5138" y="7439"/>
                    <a:pt x="4771" y="8106"/>
                  </a:cubicBezTo>
                  <a:cubicBezTo>
                    <a:pt x="4437" y="8773"/>
                    <a:pt x="4037" y="9374"/>
                    <a:pt x="3637" y="9908"/>
                  </a:cubicBezTo>
                  <a:cubicBezTo>
                    <a:pt x="3203" y="10441"/>
                    <a:pt x="2769" y="10875"/>
                    <a:pt x="2402" y="11275"/>
                  </a:cubicBezTo>
                  <a:cubicBezTo>
                    <a:pt x="1702" y="12076"/>
                    <a:pt x="1335" y="12810"/>
                    <a:pt x="1001" y="13410"/>
                  </a:cubicBezTo>
                  <a:cubicBezTo>
                    <a:pt x="701" y="14011"/>
                    <a:pt x="501" y="14478"/>
                    <a:pt x="368" y="14811"/>
                  </a:cubicBezTo>
                  <a:cubicBezTo>
                    <a:pt x="268" y="15078"/>
                    <a:pt x="167" y="15278"/>
                    <a:pt x="101" y="15512"/>
                  </a:cubicBezTo>
                  <a:cubicBezTo>
                    <a:pt x="34" y="15645"/>
                    <a:pt x="1" y="15678"/>
                    <a:pt x="34" y="15678"/>
                  </a:cubicBezTo>
                  <a:cubicBezTo>
                    <a:pt x="34" y="15678"/>
                    <a:pt x="67" y="15645"/>
                    <a:pt x="167" y="15545"/>
                  </a:cubicBezTo>
                  <a:cubicBezTo>
                    <a:pt x="334" y="15378"/>
                    <a:pt x="501" y="15211"/>
                    <a:pt x="701" y="15045"/>
                  </a:cubicBezTo>
                  <a:cubicBezTo>
                    <a:pt x="968" y="14778"/>
                    <a:pt x="1335" y="14411"/>
                    <a:pt x="1769" y="13910"/>
                  </a:cubicBezTo>
                  <a:cubicBezTo>
                    <a:pt x="2169" y="13377"/>
                    <a:pt x="2736" y="12743"/>
                    <a:pt x="3203" y="11809"/>
                  </a:cubicBezTo>
                  <a:cubicBezTo>
                    <a:pt x="3436" y="11309"/>
                    <a:pt x="3670" y="10742"/>
                    <a:pt x="3970" y="10141"/>
                  </a:cubicBezTo>
                  <a:cubicBezTo>
                    <a:pt x="4304" y="9541"/>
                    <a:pt x="4737" y="8974"/>
                    <a:pt x="5204" y="8373"/>
                  </a:cubicBezTo>
                  <a:cubicBezTo>
                    <a:pt x="5671" y="7806"/>
                    <a:pt x="6205" y="7239"/>
                    <a:pt x="6639" y="6605"/>
                  </a:cubicBezTo>
                  <a:cubicBezTo>
                    <a:pt x="7072" y="5971"/>
                    <a:pt x="7539" y="5338"/>
                    <a:pt x="7906" y="4704"/>
                  </a:cubicBezTo>
                  <a:cubicBezTo>
                    <a:pt x="8674" y="3470"/>
                    <a:pt x="9307" y="2269"/>
                    <a:pt x="9741" y="1402"/>
                  </a:cubicBezTo>
                  <a:cubicBezTo>
                    <a:pt x="10208" y="534"/>
                    <a:pt x="10508" y="1"/>
                    <a:pt x="1050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9" name="Google Shape;3819;p31"/>
            <p:cNvSpPr/>
            <p:nvPr/>
          </p:nvSpPr>
          <p:spPr>
            <a:xfrm>
              <a:off x="2066650" y="2812450"/>
              <a:ext cx="92600" cy="462850"/>
            </a:xfrm>
            <a:custGeom>
              <a:rect b="b" l="l" r="r" t="t"/>
              <a:pathLst>
                <a:path extrusionOk="0" h="18514" w="3704">
                  <a:moveTo>
                    <a:pt x="3703" y="1"/>
                  </a:moveTo>
                  <a:cubicBezTo>
                    <a:pt x="3703" y="1"/>
                    <a:pt x="3570" y="601"/>
                    <a:pt x="3269" y="1535"/>
                  </a:cubicBezTo>
                  <a:cubicBezTo>
                    <a:pt x="2969" y="2469"/>
                    <a:pt x="2536" y="3737"/>
                    <a:pt x="2202" y="5171"/>
                  </a:cubicBezTo>
                  <a:cubicBezTo>
                    <a:pt x="2035" y="5872"/>
                    <a:pt x="1902" y="6639"/>
                    <a:pt x="1768" y="7406"/>
                  </a:cubicBezTo>
                  <a:cubicBezTo>
                    <a:pt x="1635" y="8173"/>
                    <a:pt x="1602" y="8940"/>
                    <a:pt x="1535" y="9708"/>
                  </a:cubicBezTo>
                  <a:cubicBezTo>
                    <a:pt x="1468" y="10442"/>
                    <a:pt x="1335" y="11142"/>
                    <a:pt x="1168" y="11809"/>
                  </a:cubicBezTo>
                  <a:cubicBezTo>
                    <a:pt x="968" y="12443"/>
                    <a:pt x="701" y="13010"/>
                    <a:pt x="534" y="13510"/>
                  </a:cubicBezTo>
                  <a:cubicBezTo>
                    <a:pt x="201" y="14511"/>
                    <a:pt x="134" y="15378"/>
                    <a:pt x="67" y="16012"/>
                  </a:cubicBezTo>
                  <a:cubicBezTo>
                    <a:pt x="0" y="16713"/>
                    <a:pt x="0" y="17213"/>
                    <a:pt x="0" y="17580"/>
                  </a:cubicBezTo>
                  <a:cubicBezTo>
                    <a:pt x="34" y="17847"/>
                    <a:pt x="34" y="18080"/>
                    <a:pt x="34" y="18314"/>
                  </a:cubicBezTo>
                  <a:cubicBezTo>
                    <a:pt x="34" y="18447"/>
                    <a:pt x="34" y="18514"/>
                    <a:pt x="34" y="18514"/>
                  </a:cubicBezTo>
                  <a:cubicBezTo>
                    <a:pt x="34" y="18514"/>
                    <a:pt x="67" y="18481"/>
                    <a:pt x="100" y="18347"/>
                  </a:cubicBezTo>
                  <a:cubicBezTo>
                    <a:pt x="201" y="18114"/>
                    <a:pt x="301" y="17914"/>
                    <a:pt x="401" y="17647"/>
                  </a:cubicBezTo>
                  <a:cubicBezTo>
                    <a:pt x="567" y="17313"/>
                    <a:pt x="734" y="16846"/>
                    <a:pt x="934" y="16212"/>
                  </a:cubicBezTo>
                  <a:cubicBezTo>
                    <a:pt x="1135" y="15545"/>
                    <a:pt x="1401" y="14745"/>
                    <a:pt x="1468" y="13711"/>
                  </a:cubicBezTo>
                  <a:cubicBezTo>
                    <a:pt x="1501" y="13177"/>
                    <a:pt x="1501" y="12543"/>
                    <a:pt x="1568" y="11876"/>
                  </a:cubicBezTo>
                  <a:cubicBezTo>
                    <a:pt x="1635" y="11209"/>
                    <a:pt x="1802" y="10508"/>
                    <a:pt x="2035" y="9774"/>
                  </a:cubicBezTo>
                  <a:cubicBezTo>
                    <a:pt x="2235" y="9074"/>
                    <a:pt x="2502" y="8340"/>
                    <a:pt x="2669" y="7573"/>
                  </a:cubicBezTo>
                  <a:cubicBezTo>
                    <a:pt x="2836" y="6839"/>
                    <a:pt x="3003" y="6072"/>
                    <a:pt x="3136" y="5338"/>
                  </a:cubicBezTo>
                  <a:cubicBezTo>
                    <a:pt x="3369" y="3904"/>
                    <a:pt x="3470" y="2569"/>
                    <a:pt x="3536" y="1602"/>
                  </a:cubicBezTo>
                  <a:cubicBezTo>
                    <a:pt x="3636" y="601"/>
                    <a:pt x="3703" y="1"/>
                    <a:pt x="37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0" name="Google Shape;3820;p31"/>
            <p:cNvSpPr/>
            <p:nvPr/>
          </p:nvSpPr>
          <p:spPr>
            <a:xfrm>
              <a:off x="2155050" y="2327100"/>
              <a:ext cx="28375" cy="104275"/>
            </a:xfrm>
            <a:custGeom>
              <a:rect b="b" l="l" r="r" t="t"/>
              <a:pathLst>
                <a:path extrusionOk="0" h="4171" w="1135">
                  <a:moveTo>
                    <a:pt x="567" y="1"/>
                  </a:moveTo>
                  <a:cubicBezTo>
                    <a:pt x="267" y="1"/>
                    <a:pt x="0" y="168"/>
                    <a:pt x="100" y="1102"/>
                  </a:cubicBezTo>
                  <a:cubicBezTo>
                    <a:pt x="134" y="1569"/>
                    <a:pt x="267" y="2336"/>
                    <a:pt x="401" y="2970"/>
                  </a:cubicBezTo>
                  <a:cubicBezTo>
                    <a:pt x="467" y="3303"/>
                    <a:pt x="534" y="3603"/>
                    <a:pt x="534" y="3804"/>
                  </a:cubicBezTo>
                  <a:cubicBezTo>
                    <a:pt x="567" y="4037"/>
                    <a:pt x="567" y="4170"/>
                    <a:pt x="567" y="4170"/>
                  </a:cubicBezTo>
                  <a:cubicBezTo>
                    <a:pt x="567" y="4170"/>
                    <a:pt x="567" y="4037"/>
                    <a:pt x="601" y="3804"/>
                  </a:cubicBezTo>
                  <a:cubicBezTo>
                    <a:pt x="634" y="3603"/>
                    <a:pt x="701" y="3303"/>
                    <a:pt x="734" y="2970"/>
                  </a:cubicBezTo>
                  <a:cubicBezTo>
                    <a:pt x="868" y="2336"/>
                    <a:pt x="1001" y="1569"/>
                    <a:pt x="1068" y="1102"/>
                  </a:cubicBezTo>
                  <a:cubicBezTo>
                    <a:pt x="1134" y="168"/>
                    <a:pt x="901" y="1"/>
                    <a:pt x="5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1" name="Google Shape;3821;p31"/>
            <p:cNvSpPr/>
            <p:nvPr/>
          </p:nvSpPr>
          <p:spPr>
            <a:xfrm>
              <a:off x="2160050" y="2122800"/>
              <a:ext cx="19200" cy="100100"/>
            </a:xfrm>
            <a:custGeom>
              <a:rect b="b" l="l" r="r" t="t"/>
              <a:pathLst>
                <a:path extrusionOk="0" h="4004" w="768">
                  <a:moveTo>
                    <a:pt x="367" y="0"/>
                  </a:moveTo>
                  <a:cubicBezTo>
                    <a:pt x="367" y="0"/>
                    <a:pt x="367" y="34"/>
                    <a:pt x="334" y="200"/>
                  </a:cubicBezTo>
                  <a:cubicBezTo>
                    <a:pt x="301" y="334"/>
                    <a:pt x="301" y="434"/>
                    <a:pt x="267" y="534"/>
                  </a:cubicBezTo>
                  <a:cubicBezTo>
                    <a:pt x="234" y="667"/>
                    <a:pt x="201" y="834"/>
                    <a:pt x="167" y="1068"/>
                  </a:cubicBezTo>
                  <a:cubicBezTo>
                    <a:pt x="67" y="1501"/>
                    <a:pt x="0" y="2235"/>
                    <a:pt x="67" y="2869"/>
                  </a:cubicBezTo>
                  <a:cubicBezTo>
                    <a:pt x="100" y="3469"/>
                    <a:pt x="234" y="4003"/>
                    <a:pt x="367" y="4003"/>
                  </a:cubicBezTo>
                  <a:cubicBezTo>
                    <a:pt x="534" y="4003"/>
                    <a:pt x="668" y="3469"/>
                    <a:pt x="701" y="2869"/>
                  </a:cubicBezTo>
                  <a:cubicBezTo>
                    <a:pt x="768" y="2235"/>
                    <a:pt x="668" y="1501"/>
                    <a:pt x="601" y="1068"/>
                  </a:cubicBezTo>
                  <a:cubicBezTo>
                    <a:pt x="567" y="834"/>
                    <a:pt x="534" y="667"/>
                    <a:pt x="501" y="534"/>
                  </a:cubicBezTo>
                  <a:cubicBezTo>
                    <a:pt x="467" y="434"/>
                    <a:pt x="434" y="334"/>
                    <a:pt x="401" y="200"/>
                  </a:cubicBezTo>
                  <a:cubicBezTo>
                    <a:pt x="367" y="34"/>
                    <a:pt x="367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2" name="Google Shape;3822;p31"/>
            <p:cNvSpPr/>
            <p:nvPr/>
          </p:nvSpPr>
          <p:spPr>
            <a:xfrm>
              <a:off x="1991600" y="2358750"/>
              <a:ext cx="50900" cy="97650"/>
            </a:xfrm>
            <a:custGeom>
              <a:rect b="b" l="l" r="r" t="t"/>
              <a:pathLst>
                <a:path extrusionOk="0" h="3906" w="2036">
                  <a:moveTo>
                    <a:pt x="640" y="1"/>
                  </a:moveTo>
                  <a:cubicBezTo>
                    <a:pt x="581" y="1"/>
                    <a:pt x="524" y="15"/>
                    <a:pt x="467" y="36"/>
                  </a:cubicBezTo>
                  <a:cubicBezTo>
                    <a:pt x="167" y="169"/>
                    <a:pt x="0" y="436"/>
                    <a:pt x="434" y="1270"/>
                  </a:cubicBezTo>
                  <a:cubicBezTo>
                    <a:pt x="667" y="1670"/>
                    <a:pt x="1068" y="2337"/>
                    <a:pt x="1435" y="2871"/>
                  </a:cubicBezTo>
                  <a:cubicBezTo>
                    <a:pt x="1601" y="3138"/>
                    <a:pt x="1768" y="3405"/>
                    <a:pt x="1902" y="3605"/>
                  </a:cubicBezTo>
                  <a:cubicBezTo>
                    <a:pt x="2002" y="3772"/>
                    <a:pt x="2035" y="3905"/>
                    <a:pt x="2035" y="3905"/>
                  </a:cubicBezTo>
                  <a:cubicBezTo>
                    <a:pt x="2035" y="3905"/>
                    <a:pt x="2002" y="3772"/>
                    <a:pt x="1935" y="3572"/>
                  </a:cubicBezTo>
                  <a:cubicBezTo>
                    <a:pt x="1902" y="3371"/>
                    <a:pt x="1835" y="3071"/>
                    <a:pt x="1768" y="2738"/>
                  </a:cubicBezTo>
                  <a:cubicBezTo>
                    <a:pt x="1635" y="2104"/>
                    <a:pt x="1468" y="1337"/>
                    <a:pt x="1335" y="903"/>
                  </a:cubicBezTo>
                  <a:cubicBezTo>
                    <a:pt x="1098" y="192"/>
                    <a:pt x="861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3" name="Google Shape;3823;p31"/>
            <p:cNvSpPr/>
            <p:nvPr/>
          </p:nvSpPr>
          <p:spPr>
            <a:xfrm>
              <a:off x="1924875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" y="0"/>
                  </a:moveTo>
                  <a:cubicBezTo>
                    <a:pt x="1" y="0"/>
                    <a:pt x="1" y="22"/>
                    <a:pt x="20" y="60"/>
                  </a:cubicBezTo>
                  <a:lnTo>
                    <a:pt x="20" y="60"/>
                  </a:lnTo>
                  <a:cubicBezTo>
                    <a:pt x="11" y="20"/>
                    <a:pt x="1" y="0"/>
                    <a:pt x="1" y="0"/>
                  </a:cubicBezTo>
                  <a:close/>
                  <a:moveTo>
                    <a:pt x="20" y="60"/>
                  </a:moveTo>
                  <a:cubicBezTo>
                    <a:pt x="27" y="93"/>
                    <a:pt x="34" y="140"/>
                    <a:pt x="34" y="200"/>
                  </a:cubicBezTo>
                  <a:cubicBezTo>
                    <a:pt x="67" y="334"/>
                    <a:pt x="67" y="434"/>
                    <a:pt x="101" y="534"/>
                  </a:cubicBezTo>
                  <a:cubicBezTo>
                    <a:pt x="134" y="667"/>
                    <a:pt x="134" y="867"/>
                    <a:pt x="201" y="1067"/>
                  </a:cubicBezTo>
                  <a:cubicBezTo>
                    <a:pt x="301" y="1534"/>
                    <a:pt x="501" y="2235"/>
                    <a:pt x="801" y="2769"/>
                  </a:cubicBezTo>
                  <a:cubicBezTo>
                    <a:pt x="1050" y="3297"/>
                    <a:pt x="1356" y="3709"/>
                    <a:pt x="1505" y="3709"/>
                  </a:cubicBezTo>
                  <a:cubicBezTo>
                    <a:pt x="1516" y="3709"/>
                    <a:pt x="1526" y="3707"/>
                    <a:pt x="1535" y="3703"/>
                  </a:cubicBezTo>
                  <a:cubicBezTo>
                    <a:pt x="1669" y="3636"/>
                    <a:pt x="1602" y="3102"/>
                    <a:pt x="1402" y="2535"/>
                  </a:cubicBezTo>
                  <a:cubicBezTo>
                    <a:pt x="1202" y="1935"/>
                    <a:pt x="868" y="1301"/>
                    <a:pt x="601" y="901"/>
                  </a:cubicBezTo>
                  <a:cubicBezTo>
                    <a:pt x="501" y="701"/>
                    <a:pt x="368" y="567"/>
                    <a:pt x="301" y="434"/>
                  </a:cubicBezTo>
                  <a:cubicBezTo>
                    <a:pt x="234" y="367"/>
                    <a:pt x="167" y="300"/>
                    <a:pt x="101" y="167"/>
                  </a:cubicBezTo>
                  <a:cubicBezTo>
                    <a:pt x="58" y="124"/>
                    <a:pt x="34" y="88"/>
                    <a:pt x="20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4" name="Google Shape;3824;p31"/>
            <p:cNvSpPr/>
            <p:nvPr/>
          </p:nvSpPr>
          <p:spPr>
            <a:xfrm>
              <a:off x="1854825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593" y="1"/>
                  </a:moveTo>
                  <a:cubicBezTo>
                    <a:pt x="464" y="1"/>
                    <a:pt x="361" y="67"/>
                    <a:pt x="268" y="160"/>
                  </a:cubicBezTo>
                  <a:cubicBezTo>
                    <a:pt x="67" y="361"/>
                    <a:pt x="1" y="661"/>
                    <a:pt x="735" y="1261"/>
                  </a:cubicBezTo>
                  <a:cubicBezTo>
                    <a:pt x="1068" y="1561"/>
                    <a:pt x="1735" y="1995"/>
                    <a:pt x="2269" y="2362"/>
                  </a:cubicBezTo>
                  <a:cubicBezTo>
                    <a:pt x="2536" y="2562"/>
                    <a:pt x="2803" y="2729"/>
                    <a:pt x="2969" y="2862"/>
                  </a:cubicBezTo>
                  <a:cubicBezTo>
                    <a:pt x="3136" y="2996"/>
                    <a:pt x="3236" y="3096"/>
                    <a:pt x="3236" y="3096"/>
                  </a:cubicBezTo>
                  <a:cubicBezTo>
                    <a:pt x="3236" y="3096"/>
                    <a:pt x="3136" y="2996"/>
                    <a:pt x="3003" y="2829"/>
                  </a:cubicBezTo>
                  <a:cubicBezTo>
                    <a:pt x="2869" y="2662"/>
                    <a:pt x="2703" y="2395"/>
                    <a:pt x="2502" y="2129"/>
                  </a:cubicBezTo>
                  <a:cubicBezTo>
                    <a:pt x="2136" y="1595"/>
                    <a:pt x="1702" y="961"/>
                    <a:pt x="1402" y="594"/>
                  </a:cubicBezTo>
                  <a:cubicBezTo>
                    <a:pt x="1040" y="153"/>
                    <a:pt x="788" y="1"/>
                    <a:pt x="5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5" name="Google Shape;3825;p31"/>
            <p:cNvSpPr/>
            <p:nvPr/>
          </p:nvSpPr>
          <p:spPr>
            <a:xfrm>
              <a:off x="1717225" y="2310425"/>
              <a:ext cx="73425" cy="70600"/>
            </a:xfrm>
            <a:custGeom>
              <a:rect b="b" l="l" r="r" t="t"/>
              <a:pathLst>
                <a:path extrusionOk="0" h="2824" w="2937">
                  <a:moveTo>
                    <a:pt x="1" y="1"/>
                  </a:moveTo>
                  <a:cubicBezTo>
                    <a:pt x="1" y="1"/>
                    <a:pt x="34" y="1"/>
                    <a:pt x="134" y="134"/>
                  </a:cubicBezTo>
                  <a:cubicBezTo>
                    <a:pt x="201" y="268"/>
                    <a:pt x="234" y="334"/>
                    <a:pt x="301" y="434"/>
                  </a:cubicBezTo>
                  <a:cubicBezTo>
                    <a:pt x="368" y="534"/>
                    <a:pt x="468" y="701"/>
                    <a:pt x="601" y="901"/>
                  </a:cubicBezTo>
                  <a:cubicBezTo>
                    <a:pt x="868" y="1268"/>
                    <a:pt x="1335" y="1835"/>
                    <a:pt x="1802" y="2236"/>
                  </a:cubicBezTo>
                  <a:cubicBezTo>
                    <a:pt x="2202" y="2579"/>
                    <a:pt x="2603" y="2824"/>
                    <a:pt x="2772" y="2824"/>
                  </a:cubicBezTo>
                  <a:cubicBezTo>
                    <a:pt x="2800" y="2824"/>
                    <a:pt x="2822" y="2817"/>
                    <a:pt x="2836" y="2803"/>
                  </a:cubicBezTo>
                  <a:cubicBezTo>
                    <a:pt x="2936" y="2703"/>
                    <a:pt x="2669" y="2236"/>
                    <a:pt x="2269" y="1769"/>
                  </a:cubicBezTo>
                  <a:cubicBezTo>
                    <a:pt x="1869" y="1302"/>
                    <a:pt x="1302" y="835"/>
                    <a:pt x="901" y="568"/>
                  </a:cubicBezTo>
                  <a:cubicBezTo>
                    <a:pt x="735" y="434"/>
                    <a:pt x="568" y="368"/>
                    <a:pt x="468" y="268"/>
                  </a:cubicBezTo>
                  <a:cubicBezTo>
                    <a:pt x="368" y="234"/>
                    <a:pt x="268" y="167"/>
                    <a:pt x="168" y="101"/>
                  </a:cubicBezTo>
                  <a:cubicBezTo>
                    <a:pt x="34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6" name="Google Shape;3826;p31"/>
            <p:cNvSpPr/>
            <p:nvPr/>
          </p:nvSpPr>
          <p:spPr>
            <a:xfrm>
              <a:off x="17647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513" y="1"/>
                  </a:moveTo>
                  <a:cubicBezTo>
                    <a:pt x="283" y="1"/>
                    <a:pt x="176" y="128"/>
                    <a:pt x="100" y="298"/>
                  </a:cubicBezTo>
                  <a:cubicBezTo>
                    <a:pt x="0" y="565"/>
                    <a:pt x="67" y="865"/>
                    <a:pt x="934" y="1165"/>
                  </a:cubicBezTo>
                  <a:cubicBezTo>
                    <a:pt x="1401" y="1299"/>
                    <a:pt x="2135" y="1465"/>
                    <a:pt x="2802" y="1599"/>
                  </a:cubicBezTo>
                  <a:cubicBezTo>
                    <a:pt x="3136" y="1665"/>
                    <a:pt x="3403" y="1732"/>
                    <a:pt x="3636" y="1799"/>
                  </a:cubicBezTo>
                  <a:cubicBezTo>
                    <a:pt x="3836" y="1832"/>
                    <a:pt x="3970" y="1899"/>
                    <a:pt x="3970" y="1899"/>
                  </a:cubicBezTo>
                  <a:cubicBezTo>
                    <a:pt x="3970" y="1899"/>
                    <a:pt x="3836" y="1832"/>
                    <a:pt x="3636" y="1732"/>
                  </a:cubicBezTo>
                  <a:cubicBezTo>
                    <a:pt x="3469" y="1632"/>
                    <a:pt x="3202" y="1465"/>
                    <a:pt x="2936" y="1265"/>
                  </a:cubicBezTo>
                  <a:cubicBezTo>
                    <a:pt x="2368" y="898"/>
                    <a:pt x="1735" y="498"/>
                    <a:pt x="1301" y="264"/>
                  </a:cubicBezTo>
                  <a:cubicBezTo>
                    <a:pt x="939" y="76"/>
                    <a:pt x="690" y="1"/>
                    <a:pt x="5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7" name="Google Shape;3827;p31"/>
            <p:cNvSpPr/>
            <p:nvPr/>
          </p:nvSpPr>
          <p:spPr>
            <a:xfrm>
              <a:off x="1578800" y="2517250"/>
              <a:ext cx="93425" cy="40125"/>
            </a:xfrm>
            <a:custGeom>
              <a:rect b="b" l="l" r="r" t="t"/>
              <a:pathLst>
                <a:path extrusionOk="0" h="1605" w="3737">
                  <a:moveTo>
                    <a:pt x="0" y="0"/>
                  </a:moveTo>
                  <a:cubicBezTo>
                    <a:pt x="1" y="1"/>
                    <a:pt x="34" y="34"/>
                    <a:pt x="167" y="100"/>
                  </a:cubicBezTo>
                  <a:cubicBezTo>
                    <a:pt x="267" y="200"/>
                    <a:pt x="367" y="267"/>
                    <a:pt x="434" y="300"/>
                  </a:cubicBezTo>
                  <a:cubicBezTo>
                    <a:pt x="568" y="401"/>
                    <a:pt x="701" y="501"/>
                    <a:pt x="901" y="634"/>
                  </a:cubicBezTo>
                  <a:cubicBezTo>
                    <a:pt x="1268" y="868"/>
                    <a:pt x="1935" y="1201"/>
                    <a:pt x="2536" y="1401"/>
                  </a:cubicBezTo>
                  <a:cubicBezTo>
                    <a:pt x="2902" y="1531"/>
                    <a:pt x="3254" y="1604"/>
                    <a:pt x="3476" y="1604"/>
                  </a:cubicBezTo>
                  <a:cubicBezTo>
                    <a:pt x="3597" y="1604"/>
                    <a:pt x="3679" y="1582"/>
                    <a:pt x="3703" y="1535"/>
                  </a:cubicBezTo>
                  <a:cubicBezTo>
                    <a:pt x="3736" y="1401"/>
                    <a:pt x="3336" y="1068"/>
                    <a:pt x="2769" y="801"/>
                  </a:cubicBezTo>
                  <a:cubicBezTo>
                    <a:pt x="2202" y="534"/>
                    <a:pt x="1502" y="300"/>
                    <a:pt x="1068" y="200"/>
                  </a:cubicBezTo>
                  <a:cubicBezTo>
                    <a:pt x="834" y="167"/>
                    <a:pt x="668" y="134"/>
                    <a:pt x="534" y="100"/>
                  </a:cubicBezTo>
                  <a:cubicBezTo>
                    <a:pt x="434" y="100"/>
                    <a:pt x="334" y="67"/>
                    <a:pt x="201" y="67"/>
                  </a:cubicBezTo>
                  <a:cubicBezTo>
                    <a:pt x="35" y="34"/>
                    <a:pt x="1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8" name="Google Shape;3828;p31"/>
            <p:cNvSpPr/>
            <p:nvPr/>
          </p:nvSpPr>
          <p:spPr>
            <a:xfrm>
              <a:off x="1733900" y="2749625"/>
              <a:ext cx="104275" cy="25025"/>
            </a:xfrm>
            <a:custGeom>
              <a:rect b="b" l="l" r="r" t="t"/>
              <a:pathLst>
                <a:path extrusionOk="0" h="1001" w="4171">
                  <a:moveTo>
                    <a:pt x="840" y="1"/>
                  </a:moveTo>
                  <a:cubicBezTo>
                    <a:pt x="157" y="1"/>
                    <a:pt x="1" y="217"/>
                    <a:pt x="1" y="512"/>
                  </a:cubicBezTo>
                  <a:cubicBezTo>
                    <a:pt x="1" y="769"/>
                    <a:pt x="147" y="1001"/>
                    <a:pt x="771" y="1001"/>
                  </a:cubicBezTo>
                  <a:cubicBezTo>
                    <a:pt x="878" y="1001"/>
                    <a:pt x="999" y="994"/>
                    <a:pt x="1135" y="979"/>
                  </a:cubicBezTo>
                  <a:cubicBezTo>
                    <a:pt x="1602" y="946"/>
                    <a:pt x="2336" y="779"/>
                    <a:pt x="3003" y="679"/>
                  </a:cubicBezTo>
                  <a:cubicBezTo>
                    <a:pt x="3337" y="612"/>
                    <a:pt x="3637" y="546"/>
                    <a:pt x="3837" y="546"/>
                  </a:cubicBezTo>
                  <a:cubicBezTo>
                    <a:pt x="4037" y="512"/>
                    <a:pt x="4171" y="512"/>
                    <a:pt x="4171" y="512"/>
                  </a:cubicBezTo>
                  <a:cubicBezTo>
                    <a:pt x="4171" y="512"/>
                    <a:pt x="4037" y="512"/>
                    <a:pt x="3837" y="479"/>
                  </a:cubicBezTo>
                  <a:cubicBezTo>
                    <a:pt x="3637" y="446"/>
                    <a:pt x="3337" y="379"/>
                    <a:pt x="3003" y="312"/>
                  </a:cubicBezTo>
                  <a:cubicBezTo>
                    <a:pt x="2336" y="212"/>
                    <a:pt x="1602" y="45"/>
                    <a:pt x="1135" y="12"/>
                  </a:cubicBezTo>
                  <a:cubicBezTo>
                    <a:pt x="1027" y="4"/>
                    <a:pt x="929" y="1"/>
                    <a:pt x="8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9" name="Google Shape;3829;p31"/>
            <p:cNvSpPr/>
            <p:nvPr/>
          </p:nvSpPr>
          <p:spPr>
            <a:xfrm>
              <a:off x="1530425" y="2753400"/>
              <a:ext cx="99275" cy="17225"/>
            </a:xfrm>
            <a:custGeom>
              <a:rect b="b" l="l" r="r" t="t"/>
              <a:pathLst>
                <a:path extrusionOk="0" h="689" w="3971">
                  <a:moveTo>
                    <a:pt x="2311" y="1"/>
                  </a:moveTo>
                  <a:cubicBezTo>
                    <a:pt x="1849" y="1"/>
                    <a:pt x="1381" y="56"/>
                    <a:pt x="1068" y="128"/>
                  </a:cubicBezTo>
                  <a:cubicBezTo>
                    <a:pt x="835" y="161"/>
                    <a:pt x="668" y="194"/>
                    <a:pt x="501" y="228"/>
                  </a:cubicBezTo>
                  <a:cubicBezTo>
                    <a:pt x="434" y="261"/>
                    <a:pt x="301" y="295"/>
                    <a:pt x="201" y="328"/>
                  </a:cubicBezTo>
                  <a:cubicBezTo>
                    <a:pt x="34" y="361"/>
                    <a:pt x="1" y="361"/>
                    <a:pt x="1" y="361"/>
                  </a:cubicBezTo>
                  <a:cubicBezTo>
                    <a:pt x="1" y="361"/>
                    <a:pt x="34" y="361"/>
                    <a:pt x="201" y="395"/>
                  </a:cubicBezTo>
                  <a:cubicBezTo>
                    <a:pt x="301" y="395"/>
                    <a:pt x="434" y="428"/>
                    <a:pt x="501" y="461"/>
                  </a:cubicBezTo>
                  <a:cubicBezTo>
                    <a:pt x="668" y="495"/>
                    <a:pt x="835" y="528"/>
                    <a:pt x="1068" y="561"/>
                  </a:cubicBezTo>
                  <a:cubicBezTo>
                    <a:pt x="1381" y="634"/>
                    <a:pt x="1849" y="688"/>
                    <a:pt x="2311" y="688"/>
                  </a:cubicBezTo>
                  <a:cubicBezTo>
                    <a:pt x="2490" y="688"/>
                    <a:pt x="2668" y="680"/>
                    <a:pt x="2836" y="661"/>
                  </a:cubicBezTo>
                  <a:cubicBezTo>
                    <a:pt x="3470" y="628"/>
                    <a:pt x="3970" y="495"/>
                    <a:pt x="3970" y="361"/>
                  </a:cubicBezTo>
                  <a:cubicBezTo>
                    <a:pt x="3970" y="194"/>
                    <a:pt x="3470" y="61"/>
                    <a:pt x="2836" y="28"/>
                  </a:cubicBezTo>
                  <a:cubicBezTo>
                    <a:pt x="2668" y="9"/>
                    <a:pt x="2490" y="1"/>
                    <a:pt x="2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0" name="Google Shape;3830;p31"/>
            <p:cNvSpPr/>
            <p:nvPr/>
          </p:nvSpPr>
          <p:spPr>
            <a:xfrm>
              <a:off x="17647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970" y="0"/>
                  </a:moveTo>
                  <a:cubicBezTo>
                    <a:pt x="3968" y="1"/>
                    <a:pt x="3835" y="67"/>
                    <a:pt x="3636" y="134"/>
                  </a:cubicBezTo>
                  <a:cubicBezTo>
                    <a:pt x="3403" y="167"/>
                    <a:pt x="3136" y="234"/>
                    <a:pt x="2802" y="300"/>
                  </a:cubicBezTo>
                  <a:cubicBezTo>
                    <a:pt x="2135" y="434"/>
                    <a:pt x="1401" y="601"/>
                    <a:pt x="934" y="734"/>
                  </a:cubicBezTo>
                  <a:cubicBezTo>
                    <a:pt x="67" y="1034"/>
                    <a:pt x="0" y="1335"/>
                    <a:pt x="100" y="1601"/>
                  </a:cubicBezTo>
                  <a:cubicBezTo>
                    <a:pt x="176" y="1771"/>
                    <a:pt x="283" y="1898"/>
                    <a:pt x="513" y="1898"/>
                  </a:cubicBezTo>
                  <a:cubicBezTo>
                    <a:pt x="690" y="1898"/>
                    <a:pt x="939" y="1823"/>
                    <a:pt x="1301" y="1635"/>
                  </a:cubicBezTo>
                  <a:cubicBezTo>
                    <a:pt x="1735" y="1401"/>
                    <a:pt x="2368" y="1001"/>
                    <a:pt x="2936" y="634"/>
                  </a:cubicBezTo>
                  <a:cubicBezTo>
                    <a:pt x="3202" y="434"/>
                    <a:pt x="3469" y="300"/>
                    <a:pt x="3636" y="167"/>
                  </a:cubicBezTo>
                  <a:cubicBezTo>
                    <a:pt x="3835" y="67"/>
                    <a:pt x="3968" y="1"/>
                    <a:pt x="39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1" name="Google Shape;3831;p31"/>
            <p:cNvSpPr/>
            <p:nvPr/>
          </p:nvSpPr>
          <p:spPr>
            <a:xfrm>
              <a:off x="1578800" y="2966675"/>
              <a:ext cx="93425" cy="40100"/>
            </a:xfrm>
            <a:custGeom>
              <a:rect b="b" l="l" r="r" t="t"/>
              <a:pathLst>
                <a:path extrusionOk="0" h="1604" w="3737">
                  <a:moveTo>
                    <a:pt x="3476" y="0"/>
                  </a:moveTo>
                  <a:cubicBezTo>
                    <a:pt x="3254" y="0"/>
                    <a:pt x="2902" y="74"/>
                    <a:pt x="2536" y="203"/>
                  </a:cubicBezTo>
                  <a:cubicBezTo>
                    <a:pt x="1935" y="403"/>
                    <a:pt x="1268" y="737"/>
                    <a:pt x="901" y="1004"/>
                  </a:cubicBezTo>
                  <a:cubicBezTo>
                    <a:pt x="701" y="1104"/>
                    <a:pt x="568" y="1204"/>
                    <a:pt x="434" y="1304"/>
                  </a:cubicBezTo>
                  <a:cubicBezTo>
                    <a:pt x="367" y="1370"/>
                    <a:pt x="267" y="1404"/>
                    <a:pt x="167" y="1504"/>
                  </a:cubicBezTo>
                  <a:cubicBezTo>
                    <a:pt x="34" y="1571"/>
                    <a:pt x="0" y="1604"/>
                    <a:pt x="0" y="1604"/>
                  </a:cubicBezTo>
                  <a:cubicBezTo>
                    <a:pt x="0" y="1604"/>
                    <a:pt x="34" y="1571"/>
                    <a:pt x="201" y="1571"/>
                  </a:cubicBezTo>
                  <a:cubicBezTo>
                    <a:pt x="334" y="1537"/>
                    <a:pt x="434" y="1504"/>
                    <a:pt x="534" y="1504"/>
                  </a:cubicBezTo>
                  <a:cubicBezTo>
                    <a:pt x="668" y="1471"/>
                    <a:pt x="834" y="1471"/>
                    <a:pt x="1068" y="1404"/>
                  </a:cubicBezTo>
                  <a:cubicBezTo>
                    <a:pt x="1502" y="1304"/>
                    <a:pt x="2202" y="1104"/>
                    <a:pt x="2769" y="803"/>
                  </a:cubicBezTo>
                  <a:cubicBezTo>
                    <a:pt x="3336" y="537"/>
                    <a:pt x="3736" y="203"/>
                    <a:pt x="3703" y="70"/>
                  </a:cubicBezTo>
                  <a:cubicBezTo>
                    <a:pt x="3679" y="22"/>
                    <a:pt x="3597" y="0"/>
                    <a:pt x="34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2" name="Google Shape;3832;p31"/>
            <p:cNvSpPr/>
            <p:nvPr/>
          </p:nvSpPr>
          <p:spPr>
            <a:xfrm>
              <a:off x="1854825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3236" y="0"/>
                  </a:moveTo>
                  <a:lnTo>
                    <a:pt x="3236" y="0"/>
                  </a:lnTo>
                  <a:cubicBezTo>
                    <a:pt x="3235" y="1"/>
                    <a:pt x="3135" y="101"/>
                    <a:pt x="2969" y="234"/>
                  </a:cubicBezTo>
                  <a:cubicBezTo>
                    <a:pt x="2803" y="367"/>
                    <a:pt x="2536" y="534"/>
                    <a:pt x="2269" y="734"/>
                  </a:cubicBezTo>
                  <a:cubicBezTo>
                    <a:pt x="1735" y="1101"/>
                    <a:pt x="1068" y="1535"/>
                    <a:pt x="735" y="1835"/>
                  </a:cubicBezTo>
                  <a:cubicBezTo>
                    <a:pt x="1" y="2435"/>
                    <a:pt x="67" y="2736"/>
                    <a:pt x="268" y="2969"/>
                  </a:cubicBezTo>
                  <a:cubicBezTo>
                    <a:pt x="357" y="3046"/>
                    <a:pt x="456" y="3103"/>
                    <a:pt x="578" y="3103"/>
                  </a:cubicBezTo>
                  <a:cubicBezTo>
                    <a:pt x="775" y="3103"/>
                    <a:pt x="1031" y="2955"/>
                    <a:pt x="1402" y="2502"/>
                  </a:cubicBezTo>
                  <a:cubicBezTo>
                    <a:pt x="1702" y="2169"/>
                    <a:pt x="2136" y="1501"/>
                    <a:pt x="2502" y="968"/>
                  </a:cubicBezTo>
                  <a:cubicBezTo>
                    <a:pt x="2703" y="701"/>
                    <a:pt x="2869" y="434"/>
                    <a:pt x="3003" y="267"/>
                  </a:cubicBezTo>
                  <a:cubicBezTo>
                    <a:pt x="3136" y="101"/>
                    <a:pt x="3235" y="1"/>
                    <a:pt x="3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3" name="Google Shape;3833;p31"/>
            <p:cNvSpPr/>
            <p:nvPr/>
          </p:nvSpPr>
          <p:spPr>
            <a:xfrm>
              <a:off x="1717225" y="3143000"/>
              <a:ext cx="73425" cy="71425"/>
            </a:xfrm>
            <a:custGeom>
              <a:rect b="b" l="l" r="r" t="t"/>
              <a:pathLst>
                <a:path extrusionOk="0" h="2857" w="2937">
                  <a:moveTo>
                    <a:pt x="2772" y="0"/>
                  </a:moveTo>
                  <a:cubicBezTo>
                    <a:pt x="2603" y="0"/>
                    <a:pt x="2202" y="245"/>
                    <a:pt x="1802" y="589"/>
                  </a:cubicBezTo>
                  <a:cubicBezTo>
                    <a:pt x="1335" y="989"/>
                    <a:pt x="868" y="1556"/>
                    <a:pt x="601" y="1923"/>
                  </a:cubicBezTo>
                  <a:cubicBezTo>
                    <a:pt x="468" y="2123"/>
                    <a:pt x="368" y="2290"/>
                    <a:pt x="301" y="2390"/>
                  </a:cubicBezTo>
                  <a:cubicBezTo>
                    <a:pt x="234" y="2490"/>
                    <a:pt x="201" y="2557"/>
                    <a:pt x="134" y="2690"/>
                  </a:cubicBezTo>
                  <a:cubicBezTo>
                    <a:pt x="34" y="2824"/>
                    <a:pt x="1" y="2857"/>
                    <a:pt x="1" y="2857"/>
                  </a:cubicBezTo>
                  <a:cubicBezTo>
                    <a:pt x="1" y="2857"/>
                    <a:pt x="34" y="2824"/>
                    <a:pt x="168" y="2723"/>
                  </a:cubicBezTo>
                  <a:cubicBezTo>
                    <a:pt x="268" y="2657"/>
                    <a:pt x="368" y="2590"/>
                    <a:pt x="468" y="2557"/>
                  </a:cubicBezTo>
                  <a:cubicBezTo>
                    <a:pt x="568" y="2490"/>
                    <a:pt x="735" y="2390"/>
                    <a:pt x="901" y="2256"/>
                  </a:cubicBezTo>
                  <a:cubicBezTo>
                    <a:pt x="1302" y="1990"/>
                    <a:pt x="1869" y="1523"/>
                    <a:pt x="2269" y="1056"/>
                  </a:cubicBezTo>
                  <a:cubicBezTo>
                    <a:pt x="2669" y="589"/>
                    <a:pt x="2936" y="122"/>
                    <a:pt x="2836" y="22"/>
                  </a:cubicBezTo>
                  <a:cubicBezTo>
                    <a:pt x="2822" y="7"/>
                    <a:pt x="2800" y="0"/>
                    <a:pt x="27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4" name="Google Shape;3834;p31"/>
            <p:cNvSpPr/>
            <p:nvPr/>
          </p:nvSpPr>
          <p:spPr>
            <a:xfrm>
              <a:off x="1991600" y="3067650"/>
              <a:ext cx="50900" cy="97625"/>
            </a:xfrm>
            <a:custGeom>
              <a:rect b="b" l="l" r="r" t="t"/>
              <a:pathLst>
                <a:path extrusionOk="0" h="3905" w="2036">
                  <a:moveTo>
                    <a:pt x="2035" y="0"/>
                  </a:moveTo>
                  <a:cubicBezTo>
                    <a:pt x="2035" y="2"/>
                    <a:pt x="2001" y="135"/>
                    <a:pt x="1902" y="334"/>
                  </a:cubicBezTo>
                  <a:cubicBezTo>
                    <a:pt x="1768" y="500"/>
                    <a:pt x="1601" y="767"/>
                    <a:pt x="1435" y="1034"/>
                  </a:cubicBezTo>
                  <a:cubicBezTo>
                    <a:pt x="1068" y="1601"/>
                    <a:pt x="667" y="2235"/>
                    <a:pt x="434" y="2669"/>
                  </a:cubicBezTo>
                  <a:cubicBezTo>
                    <a:pt x="0" y="3469"/>
                    <a:pt x="167" y="3736"/>
                    <a:pt x="467" y="3869"/>
                  </a:cubicBezTo>
                  <a:cubicBezTo>
                    <a:pt x="524" y="3891"/>
                    <a:pt x="583" y="3905"/>
                    <a:pt x="642" y="3905"/>
                  </a:cubicBezTo>
                  <a:cubicBezTo>
                    <a:pt x="862" y="3905"/>
                    <a:pt x="1098" y="3718"/>
                    <a:pt x="1335" y="3036"/>
                  </a:cubicBezTo>
                  <a:cubicBezTo>
                    <a:pt x="1468" y="2569"/>
                    <a:pt x="1635" y="1801"/>
                    <a:pt x="1768" y="1168"/>
                  </a:cubicBezTo>
                  <a:cubicBezTo>
                    <a:pt x="1835" y="834"/>
                    <a:pt x="1902" y="567"/>
                    <a:pt x="1935" y="334"/>
                  </a:cubicBezTo>
                  <a:cubicBezTo>
                    <a:pt x="2001" y="135"/>
                    <a:pt x="2035" y="2"/>
                    <a:pt x="20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5" name="Google Shape;3835;p31"/>
            <p:cNvSpPr/>
            <p:nvPr/>
          </p:nvSpPr>
          <p:spPr>
            <a:xfrm>
              <a:off x="1924875" y="3260225"/>
              <a:ext cx="41725" cy="92650"/>
            </a:xfrm>
            <a:custGeom>
              <a:rect b="b" l="l" r="r" t="t"/>
              <a:pathLst>
                <a:path extrusionOk="0" h="3706" w="1669">
                  <a:moveTo>
                    <a:pt x="1519" y="1"/>
                  </a:moveTo>
                  <a:cubicBezTo>
                    <a:pt x="1376" y="1"/>
                    <a:pt x="1058" y="392"/>
                    <a:pt x="801" y="937"/>
                  </a:cubicBezTo>
                  <a:cubicBezTo>
                    <a:pt x="501" y="1504"/>
                    <a:pt x="301" y="2204"/>
                    <a:pt x="201" y="2638"/>
                  </a:cubicBezTo>
                  <a:cubicBezTo>
                    <a:pt x="134" y="2838"/>
                    <a:pt x="134" y="3038"/>
                    <a:pt x="101" y="3171"/>
                  </a:cubicBezTo>
                  <a:cubicBezTo>
                    <a:pt x="67" y="3272"/>
                    <a:pt x="67" y="3372"/>
                    <a:pt x="34" y="3505"/>
                  </a:cubicBezTo>
                  <a:cubicBezTo>
                    <a:pt x="34" y="3581"/>
                    <a:pt x="27" y="3630"/>
                    <a:pt x="19" y="3660"/>
                  </a:cubicBezTo>
                  <a:lnTo>
                    <a:pt x="19" y="3660"/>
                  </a:lnTo>
                  <a:cubicBezTo>
                    <a:pt x="33" y="3634"/>
                    <a:pt x="58" y="3595"/>
                    <a:pt x="101" y="3538"/>
                  </a:cubicBezTo>
                  <a:cubicBezTo>
                    <a:pt x="167" y="3438"/>
                    <a:pt x="234" y="3338"/>
                    <a:pt x="301" y="3272"/>
                  </a:cubicBezTo>
                  <a:cubicBezTo>
                    <a:pt x="368" y="3138"/>
                    <a:pt x="501" y="3005"/>
                    <a:pt x="601" y="2805"/>
                  </a:cubicBezTo>
                  <a:cubicBezTo>
                    <a:pt x="868" y="2438"/>
                    <a:pt x="1202" y="1770"/>
                    <a:pt x="1402" y="1170"/>
                  </a:cubicBezTo>
                  <a:cubicBezTo>
                    <a:pt x="1602" y="603"/>
                    <a:pt x="1669" y="69"/>
                    <a:pt x="1535" y="3"/>
                  </a:cubicBezTo>
                  <a:cubicBezTo>
                    <a:pt x="1530" y="1"/>
                    <a:pt x="1524" y="1"/>
                    <a:pt x="1519" y="1"/>
                  </a:cubicBezTo>
                  <a:close/>
                  <a:moveTo>
                    <a:pt x="19" y="3660"/>
                  </a:moveTo>
                  <a:cubicBezTo>
                    <a:pt x="1" y="3694"/>
                    <a:pt x="1" y="3705"/>
                    <a:pt x="1" y="3705"/>
                  </a:cubicBezTo>
                  <a:cubicBezTo>
                    <a:pt x="1" y="3705"/>
                    <a:pt x="10" y="3695"/>
                    <a:pt x="19" y="36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6" name="Google Shape;3836;p31"/>
            <p:cNvSpPr/>
            <p:nvPr/>
          </p:nvSpPr>
          <p:spPr>
            <a:xfrm>
              <a:off x="2155050" y="3093500"/>
              <a:ext cx="28375" cy="104250"/>
            </a:xfrm>
            <a:custGeom>
              <a:rect b="b" l="l" r="r" t="t"/>
              <a:pathLst>
                <a:path extrusionOk="0" h="4170" w="1135">
                  <a:moveTo>
                    <a:pt x="567" y="0"/>
                  </a:moveTo>
                  <a:cubicBezTo>
                    <a:pt x="567" y="0"/>
                    <a:pt x="567" y="134"/>
                    <a:pt x="534" y="334"/>
                  </a:cubicBezTo>
                  <a:cubicBezTo>
                    <a:pt x="534" y="534"/>
                    <a:pt x="467" y="834"/>
                    <a:pt x="401" y="1168"/>
                  </a:cubicBezTo>
                  <a:cubicBezTo>
                    <a:pt x="267" y="1801"/>
                    <a:pt x="134" y="2569"/>
                    <a:pt x="100" y="3036"/>
                  </a:cubicBezTo>
                  <a:cubicBezTo>
                    <a:pt x="0" y="3970"/>
                    <a:pt x="267" y="4170"/>
                    <a:pt x="567" y="4170"/>
                  </a:cubicBezTo>
                  <a:cubicBezTo>
                    <a:pt x="901" y="4170"/>
                    <a:pt x="1134" y="3970"/>
                    <a:pt x="1068" y="3036"/>
                  </a:cubicBezTo>
                  <a:cubicBezTo>
                    <a:pt x="1001" y="2569"/>
                    <a:pt x="868" y="1801"/>
                    <a:pt x="734" y="1168"/>
                  </a:cubicBezTo>
                  <a:cubicBezTo>
                    <a:pt x="701" y="834"/>
                    <a:pt x="634" y="534"/>
                    <a:pt x="601" y="334"/>
                  </a:cubicBezTo>
                  <a:cubicBezTo>
                    <a:pt x="567" y="134"/>
                    <a:pt x="567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7" name="Google Shape;3837;p31"/>
            <p:cNvSpPr/>
            <p:nvPr/>
          </p:nvSpPr>
          <p:spPr>
            <a:xfrm>
              <a:off x="2160050" y="3301975"/>
              <a:ext cx="19200" cy="99250"/>
            </a:xfrm>
            <a:custGeom>
              <a:rect b="b" l="l" r="r" t="t"/>
              <a:pathLst>
                <a:path extrusionOk="0" h="3970" w="768">
                  <a:moveTo>
                    <a:pt x="367" y="0"/>
                  </a:moveTo>
                  <a:cubicBezTo>
                    <a:pt x="234" y="0"/>
                    <a:pt x="100" y="501"/>
                    <a:pt x="67" y="1101"/>
                  </a:cubicBezTo>
                  <a:cubicBezTo>
                    <a:pt x="0" y="1735"/>
                    <a:pt x="67" y="2469"/>
                    <a:pt x="167" y="2902"/>
                  </a:cubicBezTo>
                  <a:cubicBezTo>
                    <a:pt x="201" y="3136"/>
                    <a:pt x="234" y="3303"/>
                    <a:pt x="267" y="3470"/>
                  </a:cubicBezTo>
                  <a:cubicBezTo>
                    <a:pt x="301" y="3536"/>
                    <a:pt x="301" y="3636"/>
                    <a:pt x="334" y="3770"/>
                  </a:cubicBezTo>
                  <a:cubicBezTo>
                    <a:pt x="367" y="3937"/>
                    <a:pt x="367" y="3970"/>
                    <a:pt x="367" y="3970"/>
                  </a:cubicBezTo>
                  <a:cubicBezTo>
                    <a:pt x="367" y="3970"/>
                    <a:pt x="367" y="3937"/>
                    <a:pt x="401" y="3770"/>
                  </a:cubicBezTo>
                  <a:cubicBezTo>
                    <a:pt x="434" y="3636"/>
                    <a:pt x="467" y="3536"/>
                    <a:pt x="501" y="3470"/>
                  </a:cubicBezTo>
                  <a:cubicBezTo>
                    <a:pt x="534" y="3303"/>
                    <a:pt x="567" y="3136"/>
                    <a:pt x="601" y="2902"/>
                  </a:cubicBezTo>
                  <a:cubicBezTo>
                    <a:pt x="668" y="2469"/>
                    <a:pt x="768" y="1735"/>
                    <a:pt x="701" y="1101"/>
                  </a:cubicBezTo>
                  <a:cubicBezTo>
                    <a:pt x="668" y="501"/>
                    <a:pt x="534" y="0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8" name="Google Shape;3838;p31"/>
            <p:cNvSpPr/>
            <p:nvPr/>
          </p:nvSpPr>
          <p:spPr>
            <a:xfrm>
              <a:off x="2295975" y="3067650"/>
              <a:ext cx="51725" cy="97625"/>
            </a:xfrm>
            <a:custGeom>
              <a:rect b="b" l="l" r="r" t="t"/>
              <a:pathLst>
                <a:path extrusionOk="0" h="3905" w="2069">
                  <a:moveTo>
                    <a:pt x="1" y="0"/>
                  </a:moveTo>
                  <a:lnTo>
                    <a:pt x="1" y="0"/>
                  </a:lnTo>
                  <a:cubicBezTo>
                    <a:pt x="1" y="1"/>
                    <a:pt x="67" y="134"/>
                    <a:pt x="101" y="334"/>
                  </a:cubicBezTo>
                  <a:cubicBezTo>
                    <a:pt x="167" y="567"/>
                    <a:pt x="234" y="834"/>
                    <a:pt x="301" y="1168"/>
                  </a:cubicBezTo>
                  <a:cubicBezTo>
                    <a:pt x="434" y="1801"/>
                    <a:pt x="601" y="2569"/>
                    <a:pt x="734" y="3036"/>
                  </a:cubicBezTo>
                  <a:cubicBezTo>
                    <a:pt x="944" y="3718"/>
                    <a:pt x="1196" y="3905"/>
                    <a:pt x="1423" y="3905"/>
                  </a:cubicBezTo>
                  <a:cubicBezTo>
                    <a:pt x="1485" y="3905"/>
                    <a:pt x="1545" y="3891"/>
                    <a:pt x="1602" y="3869"/>
                  </a:cubicBezTo>
                  <a:cubicBezTo>
                    <a:pt x="1902" y="3736"/>
                    <a:pt x="2069" y="3469"/>
                    <a:pt x="1635" y="2669"/>
                  </a:cubicBezTo>
                  <a:cubicBezTo>
                    <a:pt x="1402" y="2235"/>
                    <a:pt x="968" y="1601"/>
                    <a:pt x="634" y="1034"/>
                  </a:cubicBezTo>
                  <a:cubicBezTo>
                    <a:pt x="434" y="767"/>
                    <a:pt x="267" y="500"/>
                    <a:pt x="167" y="334"/>
                  </a:cubicBezTo>
                  <a:cubicBezTo>
                    <a:pt x="68" y="134"/>
                    <a:pt x="1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9" name="Google Shape;3839;p31"/>
            <p:cNvSpPr/>
            <p:nvPr/>
          </p:nvSpPr>
          <p:spPr>
            <a:xfrm>
              <a:off x="2372700" y="3260100"/>
              <a:ext cx="41725" cy="92775"/>
            </a:xfrm>
            <a:custGeom>
              <a:rect b="b" l="l" r="r" t="t"/>
              <a:pathLst>
                <a:path extrusionOk="0" h="3711" w="1669">
                  <a:moveTo>
                    <a:pt x="164" y="1"/>
                  </a:moveTo>
                  <a:cubicBezTo>
                    <a:pt x="153" y="1"/>
                    <a:pt x="143" y="3"/>
                    <a:pt x="134" y="8"/>
                  </a:cubicBezTo>
                  <a:cubicBezTo>
                    <a:pt x="0" y="74"/>
                    <a:pt x="67" y="608"/>
                    <a:pt x="267" y="1175"/>
                  </a:cubicBezTo>
                  <a:cubicBezTo>
                    <a:pt x="467" y="1775"/>
                    <a:pt x="801" y="2443"/>
                    <a:pt x="1035" y="2810"/>
                  </a:cubicBezTo>
                  <a:cubicBezTo>
                    <a:pt x="1168" y="3010"/>
                    <a:pt x="1268" y="3143"/>
                    <a:pt x="1368" y="3277"/>
                  </a:cubicBezTo>
                  <a:cubicBezTo>
                    <a:pt x="1401" y="3343"/>
                    <a:pt x="1468" y="3443"/>
                    <a:pt x="1535" y="3543"/>
                  </a:cubicBezTo>
                  <a:cubicBezTo>
                    <a:pt x="1635" y="3677"/>
                    <a:pt x="1668" y="3710"/>
                    <a:pt x="1668" y="3710"/>
                  </a:cubicBezTo>
                  <a:cubicBezTo>
                    <a:pt x="1668" y="3710"/>
                    <a:pt x="1635" y="3677"/>
                    <a:pt x="1602" y="3510"/>
                  </a:cubicBezTo>
                  <a:cubicBezTo>
                    <a:pt x="1602" y="3377"/>
                    <a:pt x="1568" y="3277"/>
                    <a:pt x="1568" y="3176"/>
                  </a:cubicBezTo>
                  <a:cubicBezTo>
                    <a:pt x="1535" y="3043"/>
                    <a:pt x="1502" y="2843"/>
                    <a:pt x="1468" y="2643"/>
                  </a:cubicBezTo>
                  <a:cubicBezTo>
                    <a:pt x="1368" y="2209"/>
                    <a:pt x="1135" y="1509"/>
                    <a:pt x="868" y="942"/>
                  </a:cubicBezTo>
                  <a:cubicBezTo>
                    <a:pt x="619" y="413"/>
                    <a:pt x="313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0" name="Google Shape;3840;p31"/>
            <p:cNvSpPr/>
            <p:nvPr/>
          </p:nvSpPr>
          <p:spPr>
            <a:xfrm>
              <a:off x="2403550" y="2995925"/>
              <a:ext cx="80925" cy="77575"/>
            </a:xfrm>
            <a:custGeom>
              <a:rect b="b" l="l" r="r" t="t"/>
              <a:pathLst>
                <a:path extrusionOk="0" h="3103" w="3237">
                  <a:moveTo>
                    <a:pt x="1" y="0"/>
                  </a:moveTo>
                  <a:cubicBezTo>
                    <a:pt x="2" y="1"/>
                    <a:pt x="101" y="101"/>
                    <a:pt x="234" y="267"/>
                  </a:cubicBezTo>
                  <a:cubicBezTo>
                    <a:pt x="368" y="434"/>
                    <a:pt x="534" y="701"/>
                    <a:pt x="701" y="968"/>
                  </a:cubicBezTo>
                  <a:cubicBezTo>
                    <a:pt x="1101" y="1501"/>
                    <a:pt x="1535" y="2169"/>
                    <a:pt x="1835" y="2502"/>
                  </a:cubicBezTo>
                  <a:cubicBezTo>
                    <a:pt x="2206" y="2955"/>
                    <a:pt x="2462" y="3103"/>
                    <a:pt x="2651" y="3103"/>
                  </a:cubicBezTo>
                  <a:cubicBezTo>
                    <a:pt x="2768" y="3103"/>
                    <a:pt x="2859" y="3046"/>
                    <a:pt x="2936" y="2969"/>
                  </a:cubicBezTo>
                  <a:cubicBezTo>
                    <a:pt x="3170" y="2736"/>
                    <a:pt x="3236" y="2435"/>
                    <a:pt x="2502" y="1835"/>
                  </a:cubicBezTo>
                  <a:cubicBezTo>
                    <a:pt x="2136" y="1535"/>
                    <a:pt x="1502" y="1101"/>
                    <a:pt x="968" y="734"/>
                  </a:cubicBezTo>
                  <a:cubicBezTo>
                    <a:pt x="701" y="534"/>
                    <a:pt x="434" y="367"/>
                    <a:pt x="268" y="234"/>
                  </a:cubicBezTo>
                  <a:cubicBezTo>
                    <a:pt x="102" y="101"/>
                    <a:pt x="2" y="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1" name="Google Shape;3841;p31"/>
            <p:cNvSpPr/>
            <p:nvPr/>
          </p:nvSpPr>
          <p:spPr>
            <a:xfrm>
              <a:off x="2548650" y="3143000"/>
              <a:ext cx="72575" cy="71425"/>
            </a:xfrm>
            <a:custGeom>
              <a:rect b="b" l="l" r="r" t="t"/>
              <a:pathLst>
                <a:path extrusionOk="0" h="2857" w="2903">
                  <a:moveTo>
                    <a:pt x="165" y="0"/>
                  </a:moveTo>
                  <a:cubicBezTo>
                    <a:pt x="137" y="0"/>
                    <a:pt x="115" y="7"/>
                    <a:pt x="101" y="22"/>
                  </a:cubicBezTo>
                  <a:cubicBezTo>
                    <a:pt x="1" y="122"/>
                    <a:pt x="234" y="589"/>
                    <a:pt x="668" y="1056"/>
                  </a:cubicBezTo>
                  <a:cubicBezTo>
                    <a:pt x="1068" y="1523"/>
                    <a:pt x="1635" y="1990"/>
                    <a:pt x="2002" y="2256"/>
                  </a:cubicBezTo>
                  <a:cubicBezTo>
                    <a:pt x="2202" y="2390"/>
                    <a:pt x="2336" y="2490"/>
                    <a:pt x="2469" y="2557"/>
                  </a:cubicBezTo>
                  <a:cubicBezTo>
                    <a:pt x="2536" y="2590"/>
                    <a:pt x="2636" y="2657"/>
                    <a:pt x="2736" y="2723"/>
                  </a:cubicBezTo>
                  <a:cubicBezTo>
                    <a:pt x="2870" y="2824"/>
                    <a:pt x="2903" y="2857"/>
                    <a:pt x="2903" y="2857"/>
                  </a:cubicBezTo>
                  <a:cubicBezTo>
                    <a:pt x="2903" y="2857"/>
                    <a:pt x="2870" y="2824"/>
                    <a:pt x="2803" y="2690"/>
                  </a:cubicBezTo>
                  <a:cubicBezTo>
                    <a:pt x="2736" y="2557"/>
                    <a:pt x="2669" y="2490"/>
                    <a:pt x="2636" y="2390"/>
                  </a:cubicBezTo>
                  <a:cubicBezTo>
                    <a:pt x="2536" y="2290"/>
                    <a:pt x="2469" y="2123"/>
                    <a:pt x="2336" y="1923"/>
                  </a:cubicBezTo>
                  <a:cubicBezTo>
                    <a:pt x="2069" y="1556"/>
                    <a:pt x="1602" y="989"/>
                    <a:pt x="1135" y="589"/>
                  </a:cubicBezTo>
                  <a:cubicBezTo>
                    <a:pt x="735" y="245"/>
                    <a:pt x="334" y="0"/>
                    <a:pt x="1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2" name="Google Shape;3842;p31"/>
            <p:cNvSpPr/>
            <p:nvPr/>
          </p:nvSpPr>
          <p:spPr>
            <a:xfrm>
              <a:off x="2475275" y="288835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0" y="0"/>
                  </a:moveTo>
                  <a:cubicBezTo>
                    <a:pt x="2" y="1"/>
                    <a:pt x="135" y="67"/>
                    <a:pt x="301" y="167"/>
                  </a:cubicBezTo>
                  <a:cubicBezTo>
                    <a:pt x="501" y="300"/>
                    <a:pt x="768" y="434"/>
                    <a:pt x="1034" y="634"/>
                  </a:cubicBezTo>
                  <a:cubicBezTo>
                    <a:pt x="1568" y="1001"/>
                    <a:pt x="2235" y="1401"/>
                    <a:pt x="2636" y="1635"/>
                  </a:cubicBezTo>
                  <a:cubicBezTo>
                    <a:pt x="2998" y="1823"/>
                    <a:pt x="3253" y="1898"/>
                    <a:pt x="3437" y="1898"/>
                  </a:cubicBezTo>
                  <a:cubicBezTo>
                    <a:pt x="3676" y="1898"/>
                    <a:pt x="3794" y="1771"/>
                    <a:pt x="3870" y="1601"/>
                  </a:cubicBezTo>
                  <a:cubicBezTo>
                    <a:pt x="3970" y="1335"/>
                    <a:pt x="3903" y="1034"/>
                    <a:pt x="3003" y="734"/>
                  </a:cubicBezTo>
                  <a:cubicBezTo>
                    <a:pt x="2569" y="601"/>
                    <a:pt x="1802" y="434"/>
                    <a:pt x="1168" y="300"/>
                  </a:cubicBezTo>
                  <a:cubicBezTo>
                    <a:pt x="834" y="234"/>
                    <a:pt x="534" y="167"/>
                    <a:pt x="334" y="134"/>
                  </a:cubicBezTo>
                  <a:cubicBezTo>
                    <a:pt x="135" y="67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3" name="Google Shape;3843;p31"/>
            <p:cNvSpPr/>
            <p:nvPr/>
          </p:nvSpPr>
          <p:spPr>
            <a:xfrm>
              <a:off x="2666250" y="2966675"/>
              <a:ext cx="94250" cy="40100"/>
            </a:xfrm>
            <a:custGeom>
              <a:rect b="b" l="l" r="r" t="t"/>
              <a:pathLst>
                <a:path extrusionOk="0" h="1604" w="3770">
                  <a:moveTo>
                    <a:pt x="286" y="0"/>
                  </a:moveTo>
                  <a:cubicBezTo>
                    <a:pt x="169" y="0"/>
                    <a:pt x="91" y="22"/>
                    <a:pt x="67" y="70"/>
                  </a:cubicBezTo>
                  <a:cubicBezTo>
                    <a:pt x="0" y="203"/>
                    <a:pt x="434" y="537"/>
                    <a:pt x="1001" y="803"/>
                  </a:cubicBezTo>
                  <a:cubicBezTo>
                    <a:pt x="1535" y="1104"/>
                    <a:pt x="2235" y="1304"/>
                    <a:pt x="2702" y="1404"/>
                  </a:cubicBezTo>
                  <a:cubicBezTo>
                    <a:pt x="2902" y="1471"/>
                    <a:pt x="3102" y="1471"/>
                    <a:pt x="3236" y="1504"/>
                  </a:cubicBezTo>
                  <a:cubicBezTo>
                    <a:pt x="3336" y="1504"/>
                    <a:pt x="3436" y="1537"/>
                    <a:pt x="3569" y="1571"/>
                  </a:cubicBezTo>
                  <a:cubicBezTo>
                    <a:pt x="3703" y="1571"/>
                    <a:pt x="3770" y="1604"/>
                    <a:pt x="3770" y="1604"/>
                  </a:cubicBezTo>
                  <a:cubicBezTo>
                    <a:pt x="3770" y="1604"/>
                    <a:pt x="3703" y="1571"/>
                    <a:pt x="3569" y="1504"/>
                  </a:cubicBezTo>
                  <a:cubicBezTo>
                    <a:pt x="3469" y="1404"/>
                    <a:pt x="3403" y="1370"/>
                    <a:pt x="3303" y="1304"/>
                  </a:cubicBezTo>
                  <a:cubicBezTo>
                    <a:pt x="3202" y="1204"/>
                    <a:pt x="3069" y="1104"/>
                    <a:pt x="2869" y="1004"/>
                  </a:cubicBezTo>
                  <a:cubicBezTo>
                    <a:pt x="2469" y="737"/>
                    <a:pt x="1835" y="403"/>
                    <a:pt x="1234" y="203"/>
                  </a:cubicBezTo>
                  <a:cubicBezTo>
                    <a:pt x="847" y="74"/>
                    <a:pt x="501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4" name="Google Shape;3844;p31"/>
            <p:cNvSpPr/>
            <p:nvPr/>
          </p:nvSpPr>
          <p:spPr>
            <a:xfrm>
              <a:off x="2500300" y="2749625"/>
              <a:ext cx="104250" cy="25025"/>
            </a:xfrm>
            <a:custGeom>
              <a:rect b="b" l="l" r="r" t="t"/>
              <a:pathLst>
                <a:path extrusionOk="0" h="1001" w="4170">
                  <a:moveTo>
                    <a:pt x="3363" y="1"/>
                  </a:moveTo>
                  <a:cubicBezTo>
                    <a:pt x="3275" y="1"/>
                    <a:pt x="3177" y="4"/>
                    <a:pt x="3069" y="12"/>
                  </a:cubicBezTo>
                  <a:cubicBezTo>
                    <a:pt x="2602" y="45"/>
                    <a:pt x="1835" y="212"/>
                    <a:pt x="1201" y="312"/>
                  </a:cubicBezTo>
                  <a:cubicBezTo>
                    <a:pt x="867" y="379"/>
                    <a:pt x="567" y="446"/>
                    <a:pt x="367" y="479"/>
                  </a:cubicBezTo>
                  <a:cubicBezTo>
                    <a:pt x="134" y="512"/>
                    <a:pt x="0" y="512"/>
                    <a:pt x="0" y="512"/>
                  </a:cubicBezTo>
                  <a:cubicBezTo>
                    <a:pt x="0" y="512"/>
                    <a:pt x="134" y="512"/>
                    <a:pt x="367" y="546"/>
                  </a:cubicBezTo>
                  <a:cubicBezTo>
                    <a:pt x="567" y="546"/>
                    <a:pt x="867" y="612"/>
                    <a:pt x="1201" y="679"/>
                  </a:cubicBezTo>
                  <a:cubicBezTo>
                    <a:pt x="1835" y="779"/>
                    <a:pt x="2602" y="946"/>
                    <a:pt x="3069" y="979"/>
                  </a:cubicBezTo>
                  <a:cubicBezTo>
                    <a:pt x="3205" y="994"/>
                    <a:pt x="3325" y="1001"/>
                    <a:pt x="3431" y="1001"/>
                  </a:cubicBezTo>
                  <a:cubicBezTo>
                    <a:pt x="4048" y="1001"/>
                    <a:pt x="4170" y="769"/>
                    <a:pt x="4170" y="512"/>
                  </a:cubicBezTo>
                  <a:cubicBezTo>
                    <a:pt x="4170" y="217"/>
                    <a:pt x="4039" y="1"/>
                    <a:pt x="3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5" name="Google Shape;3845;p31"/>
            <p:cNvSpPr/>
            <p:nvPr/>
          </p:nvSpPr>
          <p:spPr>
            <a:xfrm>
              <a:off x="2708775" y="2753400"/>
              <a:ext cx="100100" cy="17225"/>
            </a:xfrm>
            <a:custGeom>
              <a:rect b="b" l="l" r="r" t="t"/>
              <a:pathLst>
                <a:path extrusionOk="0" h="689" w="4004">
                  <a:moveTo>
                    <a:pt x="1680" y="1"/>
                  </a:moveTo>
                  <a:cubicBezTo>
                    <a:pt x="1496" y="1"/>
                    <a:pt x="1312" y="9"/>
                    <a:pt x="1135" y="28"/>
                  </a:cubicBezTo>
                  <a:cubicBezTo>
                    <a:pt x="534" y="61"/>
                    <a:pt x="0" y="194"/>
                    <a:pt x="0" y="361"/>
                  </a:cubicBezTo>
                  <a:cubicBezTo>
                    <a:pt x="0" y="495"/>
                    <a:pt x="534" y="628"/>
                    <a:pt x="1135" y="661"/>
                  </a:cubicBezTo>
                  <a:cubicBezTo>
                    <a:pt x="1312" y="680"/>
                    <a:pt x="1496" y="688"/>
                    <a:pt x="1680" y="688"/>
                  </a:cubicBezTo>
                  <a:cubicBezTo>
                    <a:pt x="2155" y="688"/>
                    <a:pt x="2623" y="634"/>
                    <a:pt x="2936" y="561"/>
                  </a:cubicBezTo>
                  <a:cubicBezTo>
                    <a:pt x="3169" y="528"/>
                    <a:pt x="3336" y="495"/>
                    <a:pt x="3470" y="461"/>
                  </a:cubicBezTo>
                  <a:cubicBezTo>
                    <a:pt x="3570" y="428"/>
                    <a:pt x="3670" y="395"/>
                    <a:pt x="3803" y="395"/>
                  </a:cubicBezTo>
                  <a:cubicBezTo>
                    <a:pt x="3970" y="361"/>
                    <a:pt x="4003" y="361"/>
                    <a:pt x="4003" y="361"/>
                  </a:cubicBezTo>
                  <a:cubicBezTo>
                    <a:pt x="4003" y="361"/>
                    <a:pt x="3970" y="361"/>
                    <a:pt x="3803" y="328"/>
                  </a:cubicBezTo>
                  <a:cubicBezTo>
                    <a:pt x="3670" y="295"/>
                    <a:pt x="3570" y="261"/>
                    <a:pt x="3470" y="228"/>
                  </a:cubicBezTo>
                  <a:cubicBezTo>
                    <a:pt x="3336" y="194"/>
                    <a:pt x="3169" y="161"/>
                    <a:pt x="2936" y="128"/>
                  </a:cubicBezTo>
                  <a:cubicBezTo>
                    <a:pt x="2623" y="56"/>
                    <a:pt x="2155" y="1"/>
                    <a:pt x="16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6" name="Google Shape;3846;p31"/>
            <p:cNvSpPr/>
            <p:nvPr/>
          </p:nvSpPr>
          <p:spPr>
            <a:xfrm>
              <a:off x="2475275" y="2588200"/>
              <a:ext cx="99250" cy="47475"/>
            </a:xfrm>
            <a:custGeom>
              <a:rect b="b" l="l" r="r" t="t"/>
              <a:pathLst>
                <a:path extrusionOk="0" h="1899" w="3970">
                  <a:moveTo>
                    <a:pt x="3437" y="1"/>
                  </a:moveTo>
                  <a:cubicBezTo>
                    <a:pt x="3253" y="1"/>
                    <a:pt x="2998" y="76"/>
                    <a:pt x="2636" y="264"/>
                  </a:cubicBezTo>
                  <a:cubicBezTo>
                    <a:pt x="2235" y="498"/>
                    <a:pt x="1568" y="898"/>
                    <a:pt x="1034" y="1265"/>
                  </a:cubicBezTo>
                  <a:cubicBezTo>
                    <a:pt x="768" y="1465"/>
                    <a:pt x="501" y="1632"/>
                    <a:pt x="301" y="1732"/>
                  </a:cubicBezTo>
                  <a:cubicBezTo>
                    <a:pt x="134" y="1832"/>
                    <a:pt x="0" y="1899"/>
                    <a:pt x="0" y="1899"/>
                  </a:cubicBezTo>
                  <a:cubicBezTo>
                    <a:pt x="0" y="1899"/>
                    <a:pt x="134" y="1832"/>
                    <a:pt x="334" y="1799"/>
                  </a:cubicBezTo>
                  <a:cubicBezTo>
                    <a:pt x="534" y="1732"/>
                    <a:pt x="834" y="1665"/>
                    <a:pt x="1168" y="1599"/>
                  </a:cubicBezTo>
                  <a:cubicBezTo>
                    <a:pt x="1802" y="1465"/>
                    <a:pt x="2569" y="1299"/>
                    <a:pt x="3003" y="1165"/>
                  </a:cubicBezTo>
                  <a:cubicBezTo>
                    <a:pt x="3903" y="865"/>
                    <a:pt x="3970" y="565"/>
                    <a:pt x="3870" y="298"/>
                  </a:cubicBezTo>
                  <a:cubicBezTo>
                    <a:pt x="3794" y="128"/>
                    <a:pt x="3676" y="1"/>
                    <a:pt x="34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7" name="Google Shape;3847;p31"/>
            <p:cNvSpPr/>
            <p:nvPr/>
          </p:nvSpPr>
          <p:spPr>
            <a:xfrm>
              <a:off x="2666250" y="2517250"/>
              <a:ext cx="94250" cy="40125"/>
            </a:xfrm>
            <a:custGeom>
              <a:rect b="b" l="l" r="r" t="t"/>
              <a:pathLst>
                <a:path extrusionOk="0" h="1605" w="3770">
                  <a:moveTo>
                    <a:pt x="3770" y="0"/>
                  </a:moveTo>
                  <a:lnTo>
                    <a:pt x="3770" y="0"/>
                  </a:lnTo>
                  <a:cubicBezTo>
                    <a:pt x="3769" y="1"/>
                    <a:pt x="3702" y="34"/>
                    <a:pt x="3569" y="67"/>
                  </a:cubicBezTo>
                  <a:cubicBezTo>
                    <a:pt x="3436" y="67"/>
                    <a:pt x="3336" y="100"/>
                    <a:pt x="3236" y="100"/>
                  </a:cubicBezTo>
                  <a:cubicBezTo>
                    <a:pt x="3102" y="134"/>
                    <a:pt x="2902" y="167"/>
                    <a:pt x="2702" y="200"/>
                  </a:cubicBezTo>
                  <a:cubicBezTo>
                    <a:pt x="2235" y="300"/>
                    <a:pt x="1535" y="534"/>
                    <a:pt x="1001" y="801"/>
                  </a:cubicBezTo>
                  <a:cubicBezTo>
                    <a:pt x="434" y="1068"/>
                    <a:pt x="0" y="1401"/>
                    <a:pt x="67" y="1535"/>
                  </a:cubicBezTo>
                  <a:cubicBezTo>
                    <a:pt x="91" y="1582"/>
                    <a:pt x="169" y="1604"/>
                    <a:pt x="286" y="1604"/>
                  </a:cubicBezTo>
                  <a:cubicBezTo>
                    <a:pt x="501" y="1604"/>
                    <a:pt x="847" y="1531"/>
                    <a:pt x="1234" y="1401"/>
                  </a:cubicBezTo>
                  <a:cubicBezTo>
                    <a:pt x="1835" y="1201"/>
                    <a:pt x="2469" y="868"/>
                    <a:pt x="2869" y="634"/>
                  </a:cubicBezTo>
                  <a:cubicBezTo>
                    <a:pt x="3036" y="501"/>
                    <a:pt x="3202" y="401"/>
                    <a:pt x="3303" y="300"/>
                  </a:cubicBezTo>
                  <a:cubicBezTo>
                    <a:pt x="3403" y="267"/>
                    <a:pt x="3469" y="200"/>
                    <a:pt x="3569" y="100"/>
                  </a:cubicBezTo>
                  <a:cubicBezTo>
                    <a:pt x="3702" y="34"/>
                    <a:pt x="3769" y="1"/>
                    <a:pt x="3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8" name="Google Shape;3848;p31"/>
            <p:cNvSpPr/>
            <p:nvPr/>
          </p:nvSpPr>
          <p:spPr>
            <a:xfrm>
              <a:off x="2403550" y="2450700"/>
              <a:ext cx="80925" cy="77400"/>
            </a:xfrm>
            <a:custGeom>
              <a:rect b="b" l="l" r="r" t="t"/>
              <a:pathLst>
                <a:path extrusionOk="0" h="3096" w="3237">
                  <a:moveTo>
                    <a:pt x="2637" y="1"/>
                  </a:moveTo>
                  <a:cubicBezTo>
                    <a:pt x="2449" y="1"/>
                    <a:pt x="2197" y="153"/>
                    <a:pt x="1835" y="594"/>
                  </a:cubicBezTo>
                  <a:cubicBezTo>
                    <a:pt x="1535" y="961"/>
                    <a:pt x="1101" y="1595"/>
                    <a:pt x="701" y="2129"/>
                  </a:cubicBezTo>
                  <a:cubicBezTo>
                    <a:pt x="534" y="2395"/>
                    <a:pt x="368" y="2662"/>
                    <a:pt x="234" y="2829"/>
                  </a:cubicBezTo>
                  <a:cubicBezTo>
                    <a:pt x="101" y="2996"/>
                    <a:pt x="1" y="3096"/>
                    <a:pt x="1" y="3096"/>
                  </a:cubicBezTo>
                  <a:cubicBezTo>
                    <a:pt x="1" y="3096"/>
                    <a:pt x="101" y="2996"/>
                    <a:pt x="268" y="2862"/>
                  </a:cubicBezTo>
                  <a:cubicBezTo>
                    <a:pt x="434" y="2729"/>
                    <a:pt x="701" y="2562"/>
                    <a:pt x="968" y="2362"/>
                  </a:cubicBezTo>
                  <a:cubicBezTo>
                    <a:pt x="1502" y="1995"/>
                    <a:pt x="2136" y="1561"/>
                    <a:pt x="2502" y="1261"/>
                  </a:cubicBezTo>
                  <a:cubicBezTo>
                    <a:pt x="3236" y="661"/>
                    <a:pt x="3170" y="361"/>
                    <a:pt x="2936" y="160"/>
                  </a:cubicBezTo>
                  <a:cubicBezTo>
                    <a:pt x="2856" y="67"/>
                    <a:pt x="2761" y="1"/>
                    <a:pt x="2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9" name="Google Shape;3849;p31"/>
            <p:cNvSpPr/>
            <p:nvPr/>
          </p:nvSpPr>
          <p:spPr>
            <a:xfrm>
              <a:off x="2548650" y="2310425"/>
              <a:ext cx="72575" cy="70600"/>
            </a:xfrm>
            <a:custGeom>
              <a:rect b="b" l="l" r="r" t="t"/>
              <a:pathLst>
                <a:path extrusionOk="0" h="2824" w="2903">
                  <a:moveTo>
                    <a:pt x="2903" y="1"/>
                  </a:moveTo>
                  <a:cubicBezTo>
                    <a:pt x="2903" y="1"/>
                    <a:pt x="2869" y="1"/>
                    <a:pt x="2769" y="101"/>
                  </a:cubicBezTo>
                  <a:cubicBezTo>
                    <a:pt x="2636" y="167"/>
                    <a:pt x="2536" y="234"/>
                    <a:pt x="2469" y="268"/>
                  </a:cubicBezTo>
                  <a:cubicBezTo>
                    <a:pt x="2336" y="368"/>
                    <a:pt x="2202" y="434"/>
                    <a:pt x="2002" y="568"/>
                  </a:cubicBezTo>
                  <a:cubicBezTo>
                    <a:pt x="1635" y="835"/>
                    <a:pt x="1068" y="1302"/>
                    <a:pt x="668" y="1769"/>
                  </a:cubicBezTo>
                  <a:cubicBezTo>
                    <a:pt x="268" y="2236"/>
                    <a:pt x="1" y="2703"/>
                    <a:pt x="101" y="2803"/>
                  </a:cubicBezTo>
                  <a:cubicBezTo>
                    <a:pt x="115" y="2817"/>
                    <a:pt x="137" y="2824"/>
                    <a:pt x="165" y="2824"/>
                  </a:cubicBezTo>
                  <a:cubicBezTo>
                    <a:pt x="334" y="2824"/>
                    <a:pt x="735" y="2579"/>
                    <a:pt x="1135" y="2236"/>
                  </a:cubicBezTo>
                  <a:cubicBezTo>
                    <a:pt x="1602" y="1835"/>
                    <a:pt x="2069" y="1268"/>
                    <a:pt x="2336" y="901"/>
                  </a:cubicBezTo>
                  <a:cubicBezTo>
                    <a:pt x="2469" y="701"/>
                    <a:pt x="2536" y="534"/>
                    <a:pt x="2636" y="434"/>
                  </a:cubicBezTo>
                  <a:cubicBezTo>
                    <a:pt x="2669" y="334"/>
                    <a:pt x="2736" y="268"/>
                    <a:pt x="2803" y="134"/>
                  </a:cubicBezTo>
                  <a:cubicBezTo>
                    <a:pt x="2869" y="1"/>
                    <a:pt x="2903" y="1"/>
                    <a:pt x="29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0" name="Google Shape;3850;p31"/>
            <p:cNvSpPr/>
            <p:nvPr/>
          </p:nvSpPr>
          <p:spPr>
            <a:xfrm>
              <a:off x="2295975" y="2358750"/>
              <a:ext cx="51725" cy="97650"/>
            </a:xfrm>
            <a:custGeom>
              <a:rect b="b" l="l" r="r" t="t"/>
              <a:pathLst>
                <a:path extrusionOk="0" h="3906" w="2069">
                  <a:moveTo>
                    <a:pt x="1425" y="1"/>
                  </a:moveTo>
                  <a:cubicBezTo>
                    <a:pt x="1197" y="1"/>
                    <a:pt x="945" y="192"/>
                    <a:pt x="734" y="903"/>
                  </a:cubicBezTo>
                  <a:cubicBezTo>
                    <a:pt x="601" y="1337"/>
                    <a:pt x="434" y="2104"/>
                    <a:pt x="301" y="2738"/>
                  </a:cubicBezTo>
                  <a:cubicBezTo>
                    <a:pt x="234" y="3071"/>
                    <a:pt x="167" y="3371"/>
                    <a:pt x="101" y="3572"/>
                  </a:cubicBezTo>
                  <a:cubicBezTo>
                    <a:pt x="67" y="3772"/>
                    <a:pt x="1" y="3905"/>
                    <a:pt x="1" y="3905"/>
                  </a:cubicBezTo>
                  <a:cubicBezTo>
                    <a:pt x="1" y="3905"/>
                    <a:pt x="67" y="3772"/>
                    <a:pt x="167" y="3605"/>
                  </a:cubicBezTo>
                  <a:cubicBezTo>
                    <a:pt x="267" y="3405"/>
                    <a:pt x="434" y="3138"/>
                    <a:pt x="634" y="2871"/>
                  </a:cubicBezTo>
                  <a:cubicBezTo>
                    <a:pt x="968" y="2337"/>
                    <a:pt x="1402" y="1670"/>
                    <a:pt x="1635" y="1270"/>
                  </a:cubicBezTo>
                  <a:cubicBezTo>
                    <a:pt x="2069" y="436"/>
                    <a:pt x="1902" y="169"/>
                    <a:pt x="1602" y="36"/>
                  </a:cubicBezTo>
                  <a:cubicBezTo>
                    <a:pt x="1545" y="15"/>
                    <a:pt x="1486" y="1"/>
                    <a:pt x="14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1" name="Google Shape;3851;p31"/>
            <p:cNvSpPr/>
            <p:nvPr/>
          </p:nvSpPr>
          <p:spPr>
            <a:xfrm>
              <a:off x="2372700" y="2171175"/>
              <a:ext cx="41725" cy="92750"/>
            </a:xfrm>
            <a:custGeom>
              <a:rect b="b" l="l" r="r" t="t"/>
              <a:pathLst>
                <a:path extrusionOk="0" h="3710" w="1669">
                  <a:moveTo>
                    <a:pt x="1668" y="0"/>
                  </a:moveTo>
                  <a:lnTo>
                    <a:pt x="1668" y="0"/>
                  </a:lnTo>
                  <a:cubicBezTo>
                    <a:pt x="1668" y="1"/>
                    <a:pt x="1635" y="67"/>
                    <a:pt x="1568" y="167"/>
                  </a:cubicBezTo>
                  <a:cubicBezTo>
                    <a:pt x="1468" y="300"/>
                    <a:pt x="1401" y="367"/>
                    <a:pt x="1368" y="434"/>
                  </a:cubicBezTo>
                  <a:cubicBezTo>
                    <a:pt x="1268" y="567"/>
                    <a:pt x="1168" y="701"/>
                    <a:pt x="1035" y="901"/>
                  </a:cubicBezTo>
                  <a:cubicBezTo>
                    <a:pt x="801" y="1301"/>
                    <a:pt x="467" y="1935"/>
                    <a:pt x="267" y="2535"/>
                  </a:cubicBezTo>
                  <a:cubicBezTo>
                    <a:pt x="67" y="3102"/>
                    <a:pt x="0" y="3636"/>
                    <a:pt x="134" y="3703"/>
                  </a:cubicBezTo>
                  <a:cubicBezTo>
                    <a:pt x="143" y="3707"/>
                    <a:pt x="153" y="3709"/>
                    <a:pt x="164" y="3709"/>
                  </a:cubicBezTo>
                  <a:cubicBezTo>
                    <a:pt x="313" y="3709"/>
                    <a:pt x="619" y="3297"/>
                    <a:pt x="868" y="2769"/>
                  </a:cubicBezTo>
                  <a:cubicBezTo>
                    <a:pt x="1135" y="2235"/>
                    <a:pt x="1368" y="1534"/>
                    <a:pt x="1468" y="1067"/>
                  </a:cubicBezTo>
                  <a:cubicBezTo>
                    <a:pt x="1502" y="867"/>
                    <a:pt x="1535" y="667"/>
                    <a:pt x="1568" y="534"/>
                  </a:cubicBezTo>
                  <a:cubicBezTo>
                    <a:pt x="1568" y="434"/>
                    <a:pt x="1602" y="334"/>
                    <a:pt x="1602" y="200"/>
                  </a:cubicBezTo>
                  <a:cubicBezTo>
                    <a:pt x="1635" y="68"/>
                    <a:pt x="1668" y="1"/>
                    <a:pt x="1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52" name="Google Shape;3852;p31"/>
          <p:cNvGrpSpPr/>
          <p:nvPr/>
        </p:nvGrpSpPr>
        <p:grpSpPr>
          <a:xfrm>
            <a:off x="1297915" y="272191"/>
            <a:ext cx="2644005" cy="1296217"/>
            <a:chOff x="489925" y="2700450"/>
            <a:chExt cx="1889250" cy="926200"/>
          </a:xfrm>
        </p:grpSpPr>
        <p:sp>
          <p:nvSpPr>
            <p:cNvPr id="3853" name="Google Shape;3853;p3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4" name="Google Shape;3854;p3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5" name="Google Shape;3855;p3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6" name="Google Shape;3856;p3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7" name="Google Shape;3857;p3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8" name="Google Shape;3858;p3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9" name="Google Shape;3859;p3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0" name="Google Shape;3860;p3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61" name="Google Shape;3861;p31"/>
          <p:cNvGrpSpPr/>
          <p:nvPr/>
        </p:nvGrpSpPr>
        <p:grpSpPr>
          <a:xfrm>
            <a:off x="6574390" y="-9"/>
            <a:ext cx="2644005" cy="1296217"/>
            <a:chOff x="489925" y="2700450"/>
            <a:chExt cx="1889250" cy="926200"/>
          </a:xfrm>
        </p:grpSpPr>
        <p:sp>
          <p:nvSpPr>
            <p:cNvPr id="3862" name="Google Shape;3862;p3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3" name="Google Shape;3863;p3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4" name="Google Shape;3864;p3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5" name="Google Shape;3865;p3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6" name="Google Shape;3866;p3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7" name="Google Shape;3867;p3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8" name="Google Shape;3868;p3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9" name="Google Shape;3869;p3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70" name="Google Shape;3870;p31"/>
          <p:cNvGrpSpPr/>
          <p:nvPr/>
        </p:nvGrpSpPr>
        <p:grpSpPr>
          <a:xfrm flipH="1" rot="-5400000">
            <a:off x="7539340" y="3105991"/>
            <a:ext cx="2644005" cy="1296217"/>
            <a:chOff x="489925" y="2700450"/>
            <a:chExt cx="1889250" cy="926200"/>
          </a:xfrm>
        </p:grpSpPr>
        <p:sp>
          <p:nvSpPr>
            <p:cNvPr id="3871" name="Google Shape;3871;p3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2" name="Google Shape;3872;p3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3" name="Google Shape;3873;p3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4" name="Google Shape;3874;p3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5" name="Google Shape;3875;p3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6" name="Google Shape;3876;p3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7" name="Google Shape;3877;p3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8" name="Google Shape;3878;p3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79" name="Google Shape;3879;p31"/>
          <p:cNvGrpSpPr/>
          <p:nvPr/>
        </p:nvGrpSpPr>
        <p:grpSpPr>
          <a:xfrm flipH="1" rot="-5400000">
            <a:off x="-540760" y="3486991"/>
            <a:ext cx="2644005" cy="1296217"/>
            <a:chOff x="489925" y="2700450"/>
            <a:chExt cx="1889250" cy="926200"/>
          </a:xfrm>
        </p:grpSpPr>
        <p:sp>
          <p:nvSpPr>
            <p:cNvPr id="3880" name="Google Shape;3880;p3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1" name="Google Shape;3881;p3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2" name="Google Shape;3882;p3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3" name="Google Shape;3883;p3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4" name="Google Shape;3884;p3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5" name="Google Shape;3885;p3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6" name="Google Shape;3886;p3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7" name="Google Shape;3887;p3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888" name="Google Shape;3888;p31"/>
          <p:cNvGrpSpPr/>
          <p:nvPr/>
        </p:nvGrpSpPr>
        <p:grpSpPr>
          <a:xfrm flipH="1">
            <a:off x="-386664" y="1286977"/>
            <a:ext cx="1562977" cy="1208582"/>
            <a:chOff x="489925" y="2561550"/>
            <a:chExt cx="1889250" cy="1460875"/>
          </a:xfrm>
        </p:grpSpPr>
        <p:sp>
          <p:nvSpPr>
            <p:cNvPr id="3889" name="Google Shape;3889;p31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0" name="Google Shape;3890;p31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1" name="Google Shape;3891;p31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2" name="Google Shape;3892;p31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3" name="Google Shape;3893;p31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4" name="Google Shape;3894;p31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5" name="Google Shape;3895;p31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6" name="Google Shape;3896;p31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7" name="Google Shape;3897;p31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8" name="Google Shape;3898;p31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9" name="Google Shape;3899;p31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00" name="Google Shape;3900;p31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01" name="Google Shape;3901;p31"/>
          <p:cNvSpPr txBox="1"/>
          <p:nvPr>
            <p:ph idx="1" type="subTitle"/>
          </p:nvPr>
        </p:nvSpPr>
        <p:spPr>
          <a:xfrm>
            <a:off x="1174500" y="2266957"/>
            <a:ext cx="2103300" cy="58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02" name="Google Shape;3902;p31"/>
          <p:cNvSpPr txBox="1"/>
          <p:nvPr>
            <p:ph idx="2" type="subTitle"/>
          </p:nvPr>
        </p:nvSpPr>
        <p:spPr>
          <a:xfrm>
            <a:off x="1176300" y="1923912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03" name="Google Shape;3903;p31"/>
          <p:cNvSpPr txBox="1"/>
          <p:nvPr>
            <p:ph idx="3" type="subTitle"/>
          </p:nvPr>
        </p:nvSpPr>
        <p:spPr>
          <a:xfrm>
            <a:off x="3520975" y="2266412"/>
            <a:ext cx="2103300" cy="58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04" name="Google Shape;3904;p31"/>
          <p:cNvSpPr txBox="1"/>
          <p:nvPr>
            <p:ph idx="4" type="subTitle"/>
          </p:nvPr>
        </p:nvSpPr>
        <p:spPr>
          <a:xfrm>
            <a:off x="3522775" y="1923186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05" name="Google Shape;3905;p31"/>
          <p:cNvSpPr txBox="1"/>
          <p:nvPr>
            <p:ph idx="5" type="subTitle"/>
          </p:nvPr>
        </p:nvSpPr>
        <p:spPr>
          <a:xfrm>
            <a:off x="5865650" y="2266412"/>
            <a:ext cx="2103300" cy="58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06" name="Google Shape;3906;p31"/>
          <p:cNvSpPr txBox="1"/>
          <p:nvPr>
            <p:ph idx="6" type="subTitle"/>
          </p:nvPr>
        </p:nvSpPr>
        <p:spPr>
          <a:xfrm>
            <a:off x="5867450" y="1923186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07" name="Google Shape;3907;p31"/>
          <p:cNvSpPr txBox="1"/>
          <p:nvPr>
            <p:ph idx="7" type="subTitle"/>
          </p:nvPr>
        </p:nvSpPr>
        <p:spPr>
          <a:xfrm>
            <a:off x="1174500" y="4024712"/>
            <a:ext cx="21033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08" name="Google Shape;3908;p31"/>
          <p:cNvSpPr txBox="1"/>
          <p:nvPr>
            <p:ph idx="8" type="subTitle"/>
          </p:nvPr>
        </p:nvSpPr>
        <p:spPr>
          <a:xfrm>
            <a:off x="1176300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09" name="Google Shape;3909;p31"/>
          <p:cNvSpPr txBox="1"/>
          <p:nvPr>
            <p:ph idx="9" type="subTitle"/>
          </p:nvPr>
        </p:nvSpPr>
        <p:spPr>
          <a:xfrm>
            <a:off x="3520975" y="4024712"/>
            <a:ext cx="21033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10" name="Google Shape;3910;p31"/>
          <p:cNvSpPr txBox="1"/>
          <p:nvPr>
            <p:ph idx="13" type="subTitle"/>
          </p:nvPr>
        </p:nvSpPr>
        <p:spPr>
          <a:xfrm>
            <a:off x="3522775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11" name="Google Shape;3911;p31"/>
          <p:cNvSpPr txBox="1"/>
          <p:nvPr>
            <p:ph idx="14" type="subTitle"/>
          </p:nvPr>
        </p:nvSpPr>
        <p:spPr>
          <a:xfrm>
            <a:off x="5865650" y="4024712"/>
            <a:ext cx="21033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3912" name="Google Shape;3912;p31"/>
          <p:cNvSpPr txBox="1"/>
          <p:nvPr>
            <p:ph idx="15" type="subTitle"/>
          </p:nvPr>
        </p:nvSpPr>
        <p:spPr>
          <a:xfrm>
            <a:off x="5867450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b="1" sz="2000">
                <a:latin typeface="Fjalla One"/>
                <a:ea typeface="Fjalla One"/>
                <a:cs typeface="Fjalla One"/>
                <a:sym typeface="Fjall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/>
        </p:txBody>
      </p:sp>
      <p:sp>
        <p:nvSpPr>
          <p:cNvPr id="3913" name="Google Shape;3913;p31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TITLE_AND_TWO_COLUMNS_1_2">
    <p:spTree>
      <p:nvGrpSpPr>
        <p:cNvPr id="3914" name="Shape 3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15" name="Google Shape;3915;p32"/>
          <p:cNvGrpSpPr/>
          <p:nvPr/>
        </p:nvGrpSpPr>
        <p:grpSpPr>
          <a:xfrm>
            <a:off x="7315522" y="691853"/>
            <a:ext cx="2339308" cy="2339308"/>
            <a:chOff x="4736875" y="3613850"/>
            <a:chExt cx="1278450" cy="1278450"/>
          </a:xfrm>
        </p:grpSpPr>
        <p:sp>
          <p:nvSpPr>
            <p:cNvPr id="3916" name="Google Shape;3916;p32"/>
            <p:cNvSpPr/>
            <p:nvPr/>
          </p:nvSpPr>
          <p:spPr>
            <a:xfrm>
              <a:off x="5377350" y="4303525"/>
              <a:ext cx="111775" cy="462950"/>
            </a:xfrm>
            <a:custGeom>
              <a:rect b="b" l="l" r="r" t="t"/>
              <a:pathLst>
                <a:path extrusionOk="0" h="18518" w="4471">
                  <a:moveTo>
                    <a:pt x="337" y="0"/>
                  </a:moveTo>
                  <a:cubicBezTo>
                    <a:pt x="336" y="0"/>
                    <a:pt x="335" y="0"/>
                    <a:pt x="334" y="0"/>
                  </a:cubicBezTo>
                  <a:cubicBezTo>
                    <a:pt x="0" y="67"/>
                    <a:pt x="1635" y="9574"/>
                    <a:pt x="2435" y="13710"/>
                  </a:cubicBezTo>
                  <a:cubicBezTo>
                    <a:pt x="3237" y="17684"/>
                    <a:pt x="3668" y="18518"/>
                    <a:pt x="3997" y="18518"/>
                  </a:cubicBezTo>
                  <a:cubicBezTo>
                    <a:pt x="4010" y="18518"/>
                    <a:pt x="4023" y="18516"/>
                    <a:pt x="4036" y="18514"/>
                  </a:cubicBezTo>
                  <a:cubicBezTo>
                    <a:pt x="4370" y="18447"/>
                    <a:pt x="4470" y="17613"/>
                    <a:pt x="3636" y="13477"/>
                  </a:cubicBezTo>
                  <a:cubicBezTo>
                    <a:pt x="2838" y="9355"/>
                    <a:pt x="683" y="0"/>
                    <a:pt x="3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7" name="Google Shape;3917;p32"/>
            <p:cNvSpPr/>
            <p:nvPr/>
          </p:nvSpPr>
          <p:spPr>
            <a:xfrm>
              <a:off x="5397350" y="4295925"/>
              <a:ext cx="276075" cy="393000"/>
            </a:xfrm>
            <a:custGeom>
              <a:rect b="b" l="l" r="r" t="t"/>
              <a:pathLst>
                <a:path extrusionOk="0" h="15720" w="11043">
                  <a:moveTo>
                    <a:pt x="314" y="0"/>
                  </a:moveTo>
                  <a:cubicBezTo>
                    <a:pt x="309" y="0"/>
                    <a:pt x="304" y="2"/>
                    <a:pt x="301" y="4"/>
                  </a:cubicBezTo>
                  <a:cubicBezTo>
                    <a:pt x="1" y="204"/>
                    <a:pt x="5138" y="8377"/>
                    <a:pt x="7473" y="11879"/>
                  </a:cubicBezTo>
                  <a:cubicBezTo>
                    <a:pt x="9529" y="14964"/>
                    <a:pt x="10292" y="15720"/>
                    <a:pt x="10650" y="15720"/>
                  </a:cubicBezTo>
                  <a:cubicBezTo>
                    <a:pt x="10698" y="15720"/>
                    <a:pt x="10739" y="15706"/>
                    <a:pt x="10775" y="15682"/>
                  </a:cubicBezTo>
                  <a:cubicBezTo>
                    <a:pt x="11042" y="15482"/>
                    <a:pt x="10842" y="14681"/>
                    <a:pt x="8507" y="11179"/>
                  </a:cubicBezTo>
                  <a:cubicBezTo>
                    <a:pt x="6201" y="7720"/>
                    <a:pt x="708" y="0"/>
                    <a:pt x="3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8" name="Google Shape;3918;p32"/>
            <p:cNvSpPr/>
            <p:nvPr/>
          </p:nvSpPr>
          <p:spPr>
            <a:xfrm>
              <a:off x="5414025" y="4281525"/>
              <a:ext cx="402000" cy="264475"/>
            </a:xfrm>
            <a:custGeom>
              <a:rect b="b" l="l" r="r" t="t"/>
              <a:pathLst>
                <a:path extrusionOk="0" h="10579" w="16080">
                  <a:moveTo>
                    <a:pt x="237" y="1"/>
                  </a:moveTo>
                  <a:cubicBezTo>
                    <a:pt x="219" y="1"/>
                    <a:pt x="207" y="5"/>
                    <a:pt x="201" y="13"/>
                  </a:cubicBezTo>
                  <a:cubicBezTo>
                    <a:pt x="1" y="280"/>
                    <a:pt x="7873" y="5884"/>
                    <a:pt x="11376" y="8219"/>
                  </a:cubicBezTo>
                  <a:cubicBezTo>
                    <a:pt x="14149" y="10068"/>
                    <a:pt x="15228" y="10578"/>
                    <a:pt x="15657" y="10578"/>
                  </a:cubicBezTo>
                  <a:cubicBezTo>
                    <a:pt x="15770" y="10578"/>
                    <a:pt x="15837" y="10543"/>
                    <a:pt x="15879" y="10487"/>
                  </a:cubicBezTo>
                  <a:cubicBezTo>
                    <a:pt x="16079" y="10220"/>
                    <a:pt x="15545" y="9520"/>
                    <a:pt x="12043" y="7185"/>
                  </a:cubicBezTo>
                  <a:cubicBezTo>
                    <a:pt x="8672" y="4916"/>
                    <a:pt x="859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9" name="Google Shape;3919;p32"/>
            <p:cNvSpPr/>
            <p:nvPr/>
          </p:nvSpPr>
          <p:spPr>
            <a:xfrm>
              <a:off x="5424875" y="4261550"/>
              <a:ext cx="466200" cy="99900"/>
            </a:xfrm>
            <a:custGeom>
              <a:rect b="b" l="l" r="r" t="t"/>
              <a:pathLst>
                <a:path extrusionOk="0" h="3996" w="18648">
                  <a:moveTo>
                    <a:pt x="307" y="1"/>
                  </a:moveTo>
                  <a:cubicBezTo>
                    <a:pt x="157" y="1"/>
                    <a:pt x="73" y="15"/>
                    <a:pt x="67" y="45"/>
                  </a:cubicBezTo>
                  <a:cubicBezTo>
                    <a:pt x="1" y="378"/>
                    <a:pt x="9407" y="2547"/>
                    <a:pt x="13544" y="3381"/>
                  </a:cubicBezTo>
                  <a:cubicBezTo>
                    <a:pt x="15864" y="3830"/>
                    <a:pt x="17145" y="3995"/>
                    <a:pt x="17835" y="3995"/>
                  </a:cubicBezTo>
                  <a:cubicBezTo>
                    <a:pt x="18374" y="3995"/>
                    <a:pt x="18551" y="3894"/>
                    <a:pt x="18581" y="3748"/>
                  </a:cubicBezTo>
                  <a:cubicBezTo>
                    <a:pt x="18647" y="3414"/>
                    <a:pt x="17913" y="2980"/>
                    <a:pt x="13777" y="2146"/>
                  </a:cubicBezTo>
                  <a:cubicBezTo>
                    <a:pt x="10016" y="1418"/>
                    <a:pt x="1812" y="1"/>
                    <a:pt x="3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0" name="Google Shape;3920;p32"/>
            <p:cNvSpPr/>
            <p:nvPr/>
          </p:nvSpPr>
          <p:spPr>
            <a:xfrm>
              <a:off x="5424875" y="4144725"/>
              <a:ext cx="466200" cy="99075"/>
            </a:xfrm>
            <a:custGeom>
              <a:rect b="b" l="l" r="r" t="t"/>
              <a:pathLst>
                <a:path extrusionOk="0" h="3963" w="18648">
                  <a:moveTo>
                    <a:pt x="17835" y="0"/>
                  </a:moveTo>
                  <a:cubicBezTo>
                    <a:pt x="17145" y="0"/>
                    <a:pt x="15864" y="166"/>
                    <a:pt x="13544" y="615"/>
                  </a:cubicBezTo>
                  <a:cubicBezTo>
                    <a:pt x="9407" y="1449"/>
                    <a:pt x="1" y="3584"/>
                    <a:pt x="67" y="3917"/>
                  </a:cubicBezTo>
                  <a:cubicBezTo>
                    <a:pt x="73" y="3948"/>
                    <a:pt x="160" y="3962"/>
                    <a:pt x="315" y="3962"/>
                  </a:cubicBezTo>
                  <a:cubicBezTo>
                    <a:pt x="1840" y="3962"/>
                    <a:pt x="10022" y="2573"/>
                    <a:pt x="13777" y="1816"/>
                  </a:cubicBezTo>
                  <a:cubicBezTo>
                    <a:pt x="17913" y="1015"/>
                    <a:pt x="18647" y="582"/>
                    <a:pt x="18581" y="248"/>
                  </a:cubicBezTo>
                  <a:cubicBezTo>
                    <a:pt x="18551" y="102"/>
                    <a:pt x="18374" y="0"/>
                    <a:pt x="178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1" name="Google Shape;3921;p32"/>
            <p:cNvSpPr/>
            <p:nvPr/>
          </p:nvSpPr>
          <p:spPr>
            <a:xfrm>
              <a:off x="5414025" y="3959850"/>
              <a:ext cx="402000" cy="264725"/>
            </a:xfrm>
            <a:custGeom>
              <a:rect b="b" l="l" r="r" t="t"/>
              <a:pathLst>
                <a:path extrusionOk="0" h="10589" w="16080">
                  <a:moveTo>
                    <a:pt x="15647" y="0"/>
                  </a:moveTo>
                  <a:cubicBezTo>
                    <a:pt x="15212" y="0"/>
                    <a:pt x="14129" y="537"/>
                    <a:pt x="11376" y="2373"/>
                  </a:cubicBezTo>
                  <a:cubicBezTo>
                    <a:pt x="7873" y="4708"/>
                    <a:pt x="1" y="10278"/>
                    <a:pt x="201" y="10578"/>
                  </a:cubicBezTo>
                  <a:cubicBezTo>
                    <a:pt x="206" y="10585"/>
                    <a:pt x="216" y="10588"/>
                    <a:pt x="231" y="10588"/>
                  </a:cubicBezTo>
                  <a:cubicBezTo>
                    <a:pt x="810" y="10588"/>
                    <a:pt x="8661" y="5650"/>
                    <a:pt x="12043" y="3373"/>
                  </a:cubicBezTo>
                  <a:cubicBezTo>
                    <a:pt x="15545" y="1038"/>
                    <a:pt x="16079" y="371"/>
                    <a:pt x="15879" y="104"/>
                  </a:cubicBezTo>
                  <a:cubicBezTo>
                    <a:pt x="15836" y="40"/>
                    <a:pt x="15766" y="0"/>
                    <a:pt x="156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2" name="Google Shape;3922;p32"/>
            <p:cNvSpPr/>
            <p:nvPr/>
          </p:nvSpPr>
          <p:spPr>
            <a:xfrm>
              <a:off x="5397350" y="3817225"/>
              <a:ext cx="276075" cy="393000"/>
            </a:xfrm>
            <a:custGeom>
              <a:rect b="b" l="l" r="r" t="t"/>
              <a:pathLst>
                <a:path extrusionOk="0" h="15720" w="11043">
                  <a:moveTo>
                    <a:pt x="10650" y="1"/>
                  </a:moveTo>
                  <a:cubicBezTo>
                    <a:pt x="10292" y="1"/>
                    <a:pt x="9529" y="757"/>
                    <a:pt x="7473" y="3841"/>
                  </a:cubicBezTo>
                  <a:cubicBezTo>
                    <a:pt x="5138" y="7344"/>
                    <a:pt x="1" y="15516"/>
                    <a:pt x="301" y="15716"/>
                  </a:cubicBezTo>
                  <a:cubicBezTo>
                    <a:pt x="304" y="15718"/>
                    <a:pt x="307" y="15719"/>
                    <a:pt x="311" y="15719"/>
                  </a:cubicBezTo>
                  <a:cubicBezTo>
                    <a:pt x="685" y="15719"/>
                    <a:pt x="6196" y="8007"/>
                    <a:pt x="8507" y="4542"/>
                  </a:cubicBezTo>
                  <a:cubicBezTo>
                    <a:pt x="10842" y="1039"/>
                    <a:pt x="11042" y="205"/>
                    <a:pt x="10775" y="39"/>
                  </a:cubicBezTo>
                  <a:cubicBezTo>
                    <a:pt x="10739" y="15"/>
                    <a:pt x="10698" y="1"/>
                    <a:pt x="106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3" name="Google Shape;3923;p32"/>
            <p:cNvSpPr/>
            <p:nvPr/>
          </p:nvSpPr>
          <p:spPr>
            <a:xfrm>
              <a:off x="5377350" y="3739675"/>
              <a:ext cx="111775" cy="462150"/>
            </a:xfrm>
            <a:custGeom>
              <a:rect b="b" l="l" r="r" t="t"/>
              <a:pathLst>
                <a:path extrusionOk="0" h="18486" w="4471">
                  <a:moveTo>
                    <a:pt x="3997" y="1"/>
                  </a:moveTo>
                  <a:cubicBezTo>
                    <a:pt x="3668" y="1"/>
                    <a:pt x="3237" y="833"/>
                    <a:pt x="2435" y="4775"/>
                  </a:cubicBezTo>
                  <a:cubicBezTo>
                    <a:pt x="1635" y="8911"/>
                    <a:pt x="0" y="18418"/>
                    <a:pt x="334" y="18485"/>
                  </a:cubicBezTo>
                  <a:cubicBezTo>
                    <a:pt x="335" y="18485"/>
                    <a:pt x="336" y="18485"/>
                    <a:pt x="337" y="18485"/>
                  </a:cubicBezTo>
                  <a:cubicBezTo>
                    <a:pt x="683" y="18485"/>
                    <a:pt x="2838" y="9130"/>
                    <a:pt x="3636" y="5042"/>
                  </a:cubicBezTo>
                  <a:cubicBezTo>
                    <a:pt x="4470" y="906"/>
                    <a:pt x="4370" y="72"/>
                    <a:pt x="4036" y="5"/>
                  </a:cubicBezTo>
                  <a:cubicBezTo>
                    <a:pt x="4023" y="2"/>
                    <a:pt x="4010" y="1"/>
                    <a:pt x="39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4" name="Google Shape;3924;p32"/>
            <p:cNvSpPr/>
            <p:nvPr/>
          </p:nvSpPr>
          <p:spPr>
            <a:xfrm>
              <a:off x="5262250" y="3739675"/>
              <a:ext cx="111775" cy="462150"/>
            </a:xfrm>
            <a:custGeom>
              <a:rect b="b" l="l" r="r" t="t"/>
              <a:pathLst>
                <a:path extrusionOk="0" h="18486" w="4471">
                  <a:moveTo>
                    <a:pt x="508" y="1"/>
                  </a:moveTo>
                  <a:cubicBezTo>
                    <a:pt x="494" y="1"/>
                    <a:pt x="481" y="2"/>
                    <a:pt x="468" y="5"/>
                  </a:cubicBezTo>
                  <a:cubicBezTo>
                    <a:pt x="134" y="72"/>
                    <a:pt x="1" y="906"/>
                    <a:pt x="835" y="5042"/>
                  </a:cubicBezTo>
                  <a:cubicBezTo>
                    <a:pt x="1666" y="9130"/>
                    <a:pt x="3789" y="18485"/>
                    <a:pt x="4134" y="18485"/>
                  </a:cubicBezTo>
                  <a:cubicBezTo>
                    <a:pt x="4135" y="18485"/>
                    <a:pt x="4136" y="18485"/>
                    <a:pt x="4137" y="18485"/>
                  </a:cubicBezTo>
                  <a:cubicBezTo>
                    <a:pt x="4471" y="18418"/>
                    <a:pt x="2870" y="8911"/>
                    <a:pt x="2036" y="4775"/>
                  </a:cubicBezTo>
                  <a:cubicBezTo>
                    <a:pt x="1267" y="833"/>
                    <a:pt x="836" y="1"/>
                    <a:pt x="5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5" name="Google Shape;3925;p32"/>
            <p:cNvSpPr/>
            <p:nvPr/>
          </p:nvSpPr>
          <p:spPr>
            <a:xfrm>
              <a:off x="5077975" y="3817225"/>
              <a:ext cx="276050" cy="393000"/>
            </a:xfrm>
            <a:custGeom>
              <a:rect b="b" l="l" r="r" t="t"/>
              <a:pathLst>
                <a:path extrusionOk="0" h="15720" w="11042">
                  <a:moveTo>
                    <a:pt x="415" y="1"/>
                  </a:moveTo>
                  <a:cubicBezTo>
                    <a:pt x="370" y="1"/>
                    <a:pt x="332" y="15"/>
                    <a:pt x="300" y="39"/>
                  </a:cubicBezTo>
                  <a:cubicBezTo>
                    <a:pt x="0" y="205"/>
                    <a:pt x="234" y="1039"/>
                    <a:pt x="2569" y="4542"/>
                  </a:cubicBezTo>
                  <a:cubicBezTo>
                    <a:pt x="4879" y="8007"/>
                    <a:pt x="10358" y="15719"/>
                    <a:pt x="10763" y="15719"/>
                  </a:cubicBezTo>
                  <a:cubicBezTo>
                    <a:pt x="10768" y="15719"/>
                    <a:pt x="10771" y="15718"/>
                    <a:pt x="10774" y="15716"/>
                  </a:cubicBezTo>
                  <a:cubicBezTo>
                    <a:pt x="11041" y="15516"/>
                    <a:pt x="5904" y="7344"/>
                    <a:pt x="3569" y="3841"/>
                  </a:cubicBezTo>
                  <a:cubicBezTo>
                    <a:pt x="1513" y="757"/>
                    <a:pt x="750" y="1"/>
                    <a:pt x="4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6" name="Google Shape;3926;p32"/>
            <p:cNvSpPr/>
            <p:nvPr/>
          </p:nvSpPr>
          <p:spPr>
            <a:xfrm>
              <a:off x="4936200" y="3959850"/>
              <a:ext cx="401150" cy="264725"/>
            </a:xfrm>
            <a:custGeom>
              <a:rect b="b" l="l" r="r" t="t"/>
              <a:pathLst>
                <a:path extrusionOk="0" h="10589" w="16046">
                  <a:moveTo>
                    <a:pt x="402" y="0"/>
                  </a:moveTo>
                  <a:cubicBezTo>
                    <a:pt x="282" y="0"/>
                    <a:pt x="210" y="40"/>
                    <a:pt x="167" y="104"/>
                  </a:cubicBezTo>
                  <a:cubicBezTo>
                    <a:pt x="0" y="371"/>
                    <a:pt x="501" y="1038"/>
                    <a:pt x="4003" y="3373"/>
                  </a:cubicBezTo>
                  <a:cubicBezTo>
                    <a:pt x="7418" y="5650"/>
                    <a:pt x="15270" y="10588"/>
                    <a:pt x="15848" y="10588"/>
                  </a:cubicBezTo>
                  <a:cubicBezTo>
                    <a:pt x="15863" y="10588"/>
                    <a:pt x="15873" y="10585"/>
                    <a:pt x="15878" y="10578"/>
                  </a:cubicBezTo>
                  <a:cubicBezTo>
                    <a:pt x="16045" y="10278"/>
                    <a:pt x="8173" y="4708"/>
                    <a:pt x="4670" y="2373"/>
                  </a:cubicBezTo>
                  <a:cubicBezTo>
                    <a:pt x="1944" y="537"/>
                    <a:pt x="845" y="0"/>
                    <a:pt x="40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7" name="Google Shape;3927;p32"/>
            <p:cNvSpPr/>
            <p:nvPr/>
          </p:nvSpPr>
          <p:spPr>
            <a:xfrm>
              <a:off x="4861150" y="4144725"/>
              <a:ext cx="465350" cy="99075"/>
            </a:xfrm>
            <a:custGeom>
              <a:rect b="b" l="l" r="r" t="t"/>
              <a:pathLst>
                <a:path extrusionOk="0" h="3963" w="18614">
                  <a:moveTo>
                    <a:pt x="813" y="0"/>
                  </a:moveTo>
                  <a:cubicBezTo>
                    <a:pt x="273" y="0"/>
                    <a:pt x="96" y="102"/>
                    <a:pt x="67" y="248"/>
                  </a:cubicBezTo>
                  <a:cubicBezTo>
                    <a:pt x="0" y="582"/>
                    <a:pt x="734" y="1015"/>
                    <a:pt x="4837" y="1816"/>
                  </a:cubicBezTo>
                  <a:cubicBezTo>
                    <a:pt x="8592" y="2573"/>
                    <a:pt x="16774" y="3962"/>
                    <a:pt x="18300" y="3962"/>
                  </a:cubicBezTo>
                  <a:cubicBezTo>
                    <a:pt x="18454" y="3962"/>
                    <a:pt x="18541" y="3948"/>
                    <a:pt x="18547" y="3917"/>
                  </a:cubicBezTo>
                  <a:cubicBezTo>
                    <a:pt x="18613" y="3584"/>
                    <a:pt x="9207" y="1449"/>
                    <a:pt x="5104" y="615"/>
                  </a:cubicBezTo>
                  <a:cubicBezTo>
                    <a:pt x="2783" y="166"/>
                    <a:pt x="1502" y="0"/>
                    <a:pt x="8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8" name="Google Shape;3928;p32"/>
            <p:cNvSpPr/>
            <p:nvPr/>
          </p:nvSpPr>
          <p:spPr>
            <a:xfrm>
              <a:off x="4861150" y="4261550"/>
              <a:ext cx="465350" cy="99900"/>
            </a:xfrm>
            <a:custGeom>
              <a:rect b="b" l="l" r="r" t="t"/>
              <a:pathLst>
                <a:path extrusionOk="0" h="3996" w="18614">
                  <a:moveTo>
                    <a:pt x="18307" y="1"/>
                  </a:moveTo>
                  <a:cubicBezTo>
                    <a:pt x="16802" y="1"/>
                    <a:pt x="8599" y="1418"/>
                    <a:pt x="4837" y="2146"/>
                  </a:cubicBezTo>
                  <a:cubicBezTo>
                    <a:pt x="734" y="2980"/>
                    <a:pt x="0" y="3414"/>
                    <a:pt x="67" y="3748"/>
                  </a:cubicBezTo>
                  <a:cubicBezTo>
                    <a:pt x="96" y="3894"/>
                    <a:pt x="273" y="3995"/>
                    <a:pt x="813" y="3995"/>
                  </a:cubicBezTo>
                  <a:cubicBezTo>
                    <a:pt x="1502" y="3995"/>
                    <a:pt x="2783" y="3830"/>
                    <a:pt x="5104" y="3381"/>
                  </a:cubicBezTo>
                  <a:cubicBezTo>
                    <a:pt x="9207" y="2547"/>
                    <a:pt x="18613" y="378"/>
                    <a:pt x="18547" y="45"/>
                  </a:cubicBezTo>
                  <a:cubicBezTo>
                    <a:pt x="18541" y="15"/>
                    <a:pt x="18457" y="1"/>
                    <a:pt x="183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9" name="Google Shape;3929;p32"/>
            <p:cNvSpPr/>
            <p:nvPr/>
          </p:nvSpPr>
          <p:spPr>
            <a:xfrm>
              <a:off x="4936200" y="4281525"/>
              <a:ext cx="401150" cy="264475"/>
            </a:xfrm>
            <a:custGeom>
              <a:rect b="b" l="l" r="r" t="t"/>
              <a:pathLst>
                <a:path extrusionOk="0" h="10579" w="16046">
                  <a:moveTo>
                    <a:pt x="15843" y="1"/>
                  </a:moveTo>
                  <a:cubicBezTo>
                    <a:pt x="15221" y="1"/>
                    <a:pt x="7407" y="4916"/>
                    <a:pt x="4003" y="7185"/>
                  </a:cubicBezTo>
                  <a:cubicBezTo>
                    <a:pt x="501" y="9520"/>
                    <a:pt x="0" y="10220"/>
                    <a:pt x="167" y="10487"/>
                  </a:cubicBezTo>
                  <a:cubicBezTo>
                    <a:pt x="209" y="10543"/>
                    <a:pt x="278" y="10578"/>
                    <a:pt x="393" y="10578"/>
                  </a:cubicBezTo>
                  <a:cubicBezTo>
                    <a:pt x="829" y="10578"/>
                    <a:pt x="1924" y="10068"/>
                    <a:pt x="4670" y="8219"/>
                  </a:cubicBezTo>
                  <a:cubicBezTo>
                    <a:pt x="8173" y="5884"/>
                    <a:pt x="16045" y="280"/>
                    <a:pt x="15878" y="13"/>
                  </a:cubicBezTo>
                  <a:cubicBezTo>
                    <a:pt x="15873" y="5"/>
                    <a:pt x="15861" y="1"/>
                    <a:pt x="1584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0" name="Google Shape;3930;p32"/>
            <p:cNvSpPr/>
            <p:nvPr/>
          </p:nvSpPr>
          <p:spPr>
            <a:xfrm>
              <a:off x="5077975" y="4295925"/>
              <a:ext cx="276050" cy="393000"/>
            </a:xfrm>
            <a:custGeom>
              <a:rect b="b" l="l" r="r" t="t"/>
              <a:pathLst>
                <a:path extrusionOk="0" h="15720" w="11042">
                  <a:moveTo>
                    <a:pt x="10761" y="0"/>
                  </a:moveTo>
                  <a:cubicBezTo>
                    <a:pt x="10335" y="0"/>
                    <a:pt x="4874" y="7720"/>
                    <a:pt x="2569" y="11179"/>
                  </a:cubicBezTo>
                  <a:cubicBezTo>
                    <a:pt x="234" y="14681"/>
                    <a:pt x="0" y="15482"/>
                    <a:pt x="300" y="15682"/>
                  </a:cubicBezTo>
                  <a:cubicBezTo>
                    <a:pt x="332" y="15706"/>
                    <a:pt x="370" y="15720"/>
                    <a:pt x="415" y="15720"/>
                  </a:cubicBezTo>
                  <a:cubicBezTo>
                    <a:pt x="750" y="15720"/>
                    <a:pt x="1513" y="14964"/>
                    <a:pt x="3569" y="11879"/>
                  </a:cubicBezTo>
                  <a:cubicBezTo>
                    <a:pt x="5904" y="8377"/>
                    <a:pt x="11041" y="204"/>
                    <a:pt x="10774" y="4"/>
                  </a:cubicBezTo>
                  <a:cubicBezTo>
                    <a:pt x="10771" y="2"/>
                    <a:pt x="10766" y="0"/>
                    <a:pt x="1076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1" name="Google Shape;3931;p32"/>
            <p:cNvSpPr/>
            <p:nvPr/>
          </p:nvSpPr>
          <p:spPr>
            <a:xfrm>
              <a:off x="5262250" y="4303525"/>
              <a:ext cx="111775" cy="462950"/>
            </a:xfrm>
            <a:custGeom>
              <a:rect b="b" l="l" r="r" t="t"/>
              <a:pathLst>
                <a:path extrusionOk="0" h="18518" w="4471">
                  <a:moveTo>
                    <a:pt x="4134" y="0"/>
                  </a:moveTo>
                  <a:cubicBezTo>
                    <a:pt x="3789" y="0"/>
                    <a:pt x="1666" y="9355"/>
                    <a:pt x="835" y="13477"/>
                  </a:cubicBezTo>
                  <a:cubicBezTo>
                    <a:pt x="1" y="17613"/>
                    <a:pt x="134" y="18447"/>
                    <a:pt x="468" y="18514"/>
                  </a:cubicBezTo>
                  <a:cubicBezTo>
                    <a:pt x="481" y="18516"/>
                    <a:pt x="494" y="18518"/>
                    <a:pt x="508" y="18518"/>
                  </a:cubicBezTo>
                  <a:cubicBezTo>
                    <a:pt x="836" y="18518"/>
                    <a:pt x="1267" y="17684"/>
                    <a:pt x="2036" y="13710"/>
                  </a:cubicBezTo>
                  <a:cubicBezTo>
                    <a:pt x="2870" y="9574"/>
                    <a:pt x="4471" y="67"/>
                    <a:pt x="4137" y="0"/>
                  </a:cubicBezTo>
                  <a:cubicBezTo>
                    <a:pt x="4136" y="0"/>
                    <a:pt x="4135" y="0"/>
                    <a:pt x="413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2" name="Google Shape;3932;p32"/>
            <p:cNvSpPr/>
            <p:nvPr/>
          </p:nvSpPr>
          <p:spPr>
            <a:xfrm>
              <a:off x="5368175" y="3613850"/>
              <a:ext cx="15875" cy="307750"/>
            </a:xfrm>
            <a:custGeom>
              <a:rect b="b" l="l" r="r" t="t"/>
              <a:pathLst>
                <a:path extrusionOk="0" h="12310" w="635">
                  <a:moveTo>
                    <a:pt x="301" y="1"/>
                  </a:moveTo>
                  <a:cubicBezTo>
                    <a:pt x="301" y="168"/>
                    <a:pt x="301" y="335"/>
                    <a:pt x="301" y="501"/>
                  </a:cubicBezTo>
                  <a:cubicBezTo>
                    <a:pt x="301" y="568"/>
                    <a:pt x="301" y="635"/>
                    <a:pt x="267" y="701"/>
                  </a:cubicBezTo>
                  <a:cubicBezTo>
                    <a:pt x="234" y="1335"/>
                    <a:pt x="200" y="2069"/>
                    <a:pt x="134" y="3270"/>
                  </a:cubicBezTo>
                  <a:cubicBezTo>
                    <a:pt x="67" y="4638"/>
                    <a:pt x="0" y="6906"/>
                    <a:pt x="0" y="8841"/>
                  </a:cubicBezTo>
                  <a:cubicBezTo>
                    <a:pt x="0" y="10742"/>
                    <a:pt x="134" y="12310"/>
                    <a:pt x="301" y="12310"/>
                  </a:cubicBezTo>
                  <a:cubicBezTo>
                    <a:pt x="467" y="12310"/>
                    <a:pt x="601" y="10742"/>
                    <a:pt x="634" y="8841"/>
                  </a:cubicBezTo>
                  <a:cubicBezTo>
                    <a:pt x="634" y="6906"/>
                    <a:pt x="534" y="4638"/>
                    <a:pt x="467" y="3270"/>
                  </a:cubicBezTo>
                  <a:cubicBezTo>
                    <a:pt x="401" y="2069"/>
                    <a:pt x="367" y="1369"/>
                    <a:pt x="334" y="701"/>
                  </a:cubicBezTo>
                  <a:cubicBezTo>
                    <a:pt x="334" y="635"/>
                    <a:pt x="334" y="568"/>
                    <a:pt x="334" y="468"/>
                  </a:cubicBezTo>
                  <a:cubicBezTo>
                    <a:pt x="334" y="335"/>
                    <a:pt x="301" y="168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3" name="Google Shape;3933;p32"/>
            <p:cNvSpPr/>
            <p:nvPr/>
          </p:nvSpPr>
          <p:spPr>
            <a:xfrm>
              <a:off x="5131325" y="3662225"/>
              <a:ext cx="121800" cy="285300"/>
            </a:xfrm>
            <a:custGeom>
              <a:rect b="b" l="l" r="r" t="t"/>
              <a:pathLst>
                <a:path extrusionOk="0" h="11412" w="4872">
                  <a:moveTo>
                    <a:pt x="1" y="1"/>
                  </a:moveTo>
                  <a:cubicBezTo>
                    <a:pt x="68" y="168"/>
                    <a:pt x="101" y="334"/>
                    <a:pt x="168" y="468"/>
                  </a:cubicBezTo>
                  <a:cubicBezTo>
                    <a:pt x="201" y="534"/>
                    <a:pt x="234" y="601"/>
                    <a:pt x="234" y="668"/>
                  </a:cubicBezTo>
                  <a:cubicBezTo>
                    <a:pt x="468" y="1302"/>
                    <a:pt x="701" y="1969"/>
                    <a:pt x="1102" y="3103"/>
                  </a:cubicBezTo>
                  <a:cubicBezTo>
                    <a:pt x="1569" y="4404"/>
                    <a:pt x="2336" y="6505"/>
                    <a:pt x="3103" y="8273"/>
                  </a:cubicBezTo>
                  <a:cubicBezTo>
                    <a:pt x="3821" y="10002"/>
                    <a:pt x="4538" y="11411"/>
                    <a:pt x="4694" y="11411"/>
                  </a:cubicBezTo>
                  <a:cubicBezTo>
                    <a:pt x="4698" y="11411"/>
                    <a:pt x="4701" y="11410"/>
                    <a:pt x="4704" y="11409"/>
                  </a:cubicBezTo>
                  <a:cubicBezTo>
                    <a:pt x="4871" y="11342"/>
                    <a:pt x="4404" y="9808"/>
                    <a:pt x="3670" y="8040"/>
                  </a:cubicBezTo>
                  <a:cubicBezTo>
                    <a:pt x="2936" y="6272"/>
                    <a:pt x="2002" y="4204"/>
                    <a:pt x="1402" y="2970"/>
                  </a:cubicBezTo>
                  <a:cubicBezTo>
                    <a:pt x="902" y="1902"/>
                    <a:pt x="568" y="1235"/>
                    <a:pt x="301" y="668"/>
                  </a:cubicBezTo>
                  <a:cubicBezTo>
                    <a:pt x="268" y="601"/>
                    <a:pt x="234" y="534"/>
                    <a:pt x="201" y="434"/>
                  </a:cubicBezTo>
                  <a:cubicBezTo>
                    <a:pt x="134" y="301"/>
                    <a:pt x="68" y="16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4" name="Google Shape;3934;p32"/>
            <p:cNvSpPr/>
            <p:nvPr/>
          </p:nvSpPr>
          <p:spPr>
            <a:xfrm>
              <a:off x="4923700" y="3800675"/>
              <a:ext cx="221000" cy="218675"/>
            </a:xfrm>
            <a:custGeom>
              <a:rect b="b" l="l" r="r" t="t"/>
              <a:pathLst>
                <a:path extrusionOk="0" h="8747" w="8840">
                  <a:moveTo>
                    <a:pt x="0" y="0"/>
                  </a:moveTo>
                  <a:cubicBezTo>
                    <a:pt x="133" y="134"/>
                    <a:pt x="234" y="267"/>
                    <a:pt x="334" y="367"/>
                  </a:cubicBezTo>
                  <a:cubicBezTo>
                    <a:pt x="400" y="434"/>
                    <a:pt x="434" y="467"/>
                    <a:pt x="500" y="534"/>
                  </a:cubicBezTo>
                  <a:cubicBezTo>
                    <a:pt x="934" y="1001"/>
                    <a:pt x="1401" y="1534"/>
                    <a:pt x="2202" y="2435"/>
                  </a:cubicBezTo>
                  <a:cubicBezTo>
                    <a:pt x="3136" y="3469"/>
                    <a:pt x="4670" y="5137"/>
                    <a:pt x="6038" y="6471"/>
                  </a:cubicBezTo>
                  <a:cubicBezTo>
                    <a:pt x="7342" y="7776"/>
                    <a:pt x="8495" y="8746"/>
                    <a:pt x="8714" y="8746"/>
                  </a:cubicBezTo>
                  <a:cubicBezTo>
                    <a:pt x="8725" y="8746"/>
                    <a:pt x="8733" y="8744"/>
                    <a:pt x="8740" y="8740"/>
                  </a:cubicBezTo>
                  <a:cubicBezTo>
                    <a:pt x="8840" y="8606"/>
                    <a:pt x="7839" y="7405"/>
                    <a:pt x="6471" y="6038"/>
                  </a:cubicBezTo>
                  <a:cubicBezTo>
                    <a:pt x="5137" y="4670"/>
                    <a:pt x="3469" y="3136"/>
                    <a:pt x="2435" y="2202"/>
                  </a:cubicBezTo>
                  <a:cubicBezTo>
                    <a:pt x="1534" y="1401"/>
                    <a:pt x="1001" y="934"/>
                    <a:pt x="534" y="500"/>
                  </a:cubicBezTo>
                  <a:cubicBezTo>
                    <a:pt x="467" y="434"/>
                    <a:pt x="434" y="400"/>
                    <a:pt x="367" y="334"/>
                  </a:cubicBezTo>
                  <a:cubicBezTo>
                    <a:pt x="267" y="234"/>
                    <a:pt x="133" y="134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5" name="Google Shape;3935;p32"/>
            <p:cNvSpPr/>
            <p:nvPr/>
          </p:nvSpPr>
          <p:spPr>
            <a:xfrm>
              <a:off x="4785250" y="4008325"/>
              <a:ext cx="286900" cy="118450"/>
            </a:xfrm>
            <a:custGeom>
              <a:rect b="b" l="l" r="r" t="t"/>
              <a:pathLst>
                <a:path extrusionOk="0" h="4738" w="11476">
                  <a:moveTo>
                    <a:pt x="1" y="0"/>
                  </a:moveTo>
                  <a:lnTo>
                    <a:pt x="1" y="0"/>
                  </a:lnTo>
                  <a:cubicBezTo>
                    <a:pt x="168" y="67"/>
                    <a:pt x="301" y="133"/>
                    <a:pt x="434" y="200"/>
                  </a:cubicBezTo>
                  <a:cubicBezTo>
                    <a:pt x="534" y="233"/>
                    <a:pt x="601" y="267"/>
                    <a:pt x="668" y="300"/>
                  </a:cubicBezTo>
                  <a:cubicBezTo>
                    <a:pt x="1235" y="567"/>
                    <a:pt x="1902" y="901"/>
                    <a:pt x="2969" y="1401"/>
                  </a:cubicBezTo>
                  <a:cubicBezTo>
                    <a:pt x="4204" y="2001"/>
                    <a:pt x="6272" y="2935"/>
                    <a:pt x="8040" y="3669"/>
                  </a:cubicBezTo>
                  <a:cubicBezTo>
                    <a:pt x="9565" y="4303"/>
                    <a:pt x="10917" y="4737"/>
                    <a:pt x="11302" y="4737"/>
                  </a:cubicBezTo>
                  <a:cubicBezTo>
                    <a:pt x="11363" y="4737"/>
                    <a:pt x="11400" y="4726"/>
                    <a:pt x="11409" y="4703"/>
                  </a:cubicBezTo>
                  <a:cubicBezTo>
                    <a:pt x="11476" y="4570"/>
                    <a:pt x="10041" y="3836"/>
                    <a:pt x="8273" y="3102"/>
                  </a:cubicBezTo>
                  <a:cubicBezTo>
                    <a:pt x="6505" y="2335"/>
                    <a:pt x="4370" y="1568"/>
                    <a:pt x="3103" y="1101"/>
                  </a:cubicBezTo>
                  <a:cubicBezTo>
                    <a:pt x="1969" y="700"/>
                    <a:pt x="1268" y="467"/>
                    <a:pt x="668" y="233"/>
                  </a:cubicBezTo>
                  <a:cubicBezTo>
                    <a:pt x="601" y="233"/>
                    <a:pt x="534" y="200"/>
                    <a:pt x="468" y="167"/>
                  </a:cubicBezTo>
                  <a:cubicBezTo>
                    <a:pt x="301" y="100"/>
                    <a:pt x="168" y="67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6" name="Google Shape;3936;p32"/>
            <p:cNvSpPr/>
            <p:nvPr/>
          </p:nvSpPr>
          <p:spPr>
            <a:xfrm>
              <a:off x="4736875" y="4245150"/>
              <a:ext cx="307750" cy="15875"/>
            </a:xfrm>
            <a:custGeom>
              <a:rect b="b" l="l" r="r" t="t"/>
              <a:pathLst>
                <a:path extrusionOk="0" h="635" w="12310">
                  <a:moveTo>
                    <a:pt x="8841" y="0"/>
                  </a:moveTo>
                  <a:cubicBezTo>
                    <a:pt x="6906" y="0"/>
                    <a:pt x="4638" y="67"/>
                    <a:pt x="3270" y="134"/>
                  </a:cubicBezTo>
                  <a:cubicBezTo>
                    <a:pt x="2069" y="201"/>
                    <a:pt x="1335" y="267"/>
                    <a:pt x="701" y="301"/>
                  </a:cubicBezTo>
                  <a:lnTo>
                    <a:pt x="1" y="301"/>
                  </a:lnTo>
                  <a:cubicBezTo>
                    <a:pt x="168" y="334"/>
                    <a:pt x="335" y="334"/>
                    <a:pt x="468" y="334"/>
                  </a:cubicBezTo>
                  <a:lnTo>
                    <a:pt x="701" y="334"/>
                  </a:lnTo>
                  <a:cubicBezTo>
                    <a:pt x="1335" y="367"/>
                    <a:pt x="2069" y="401"/>
                    <a:pt x="3270" y="467"/>
                  </a:cubicBezTo>
                  <a:cubicBezTo>
                    <a:pt x="4638" y="534"/>
                    <a:pt x="6906" y="634"/>
                    <a:pt x="8841" y="634"/>
                  </a:cubicBezTo>
                  <a:cubicBezTo>
                    <a:pt x="10742" y="601"/>
                    <a:pt x="12310" y="501"/>
                    <a:pt x="12310" y="301"/>
                  </a:cubicBezTo>
                  <a:cubicBezTo>
                    <a:pt x="12310" y="134"/>
                    <a:pt x="10742" y="0"/>
                    <a:pt x="88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7" name="Google Shape;3937;p32"/>
            <p:cNvSpPr/>
            <p:nvPr/>
          </p:nvSpPr>
          <p:spPr>
            <a:xfrm>
              <a:off x="4785250" y="4378600"/>
              <a:ext cx="286900" cy="119250"/>
            </a:xfrm>
            <a:custGeom>
              <a:rect b="b" l="l" r="r" t="t"/>
              <a:pathLst>
                <a:path extrusionOk="0" h="4770" w="11476">
                  <a:moveTo>
                    <a:pt x="11310" y="1"/>
                  </a:moveTo>
                  <a:cubicBezTo>
                    <a:pt x="10938" y="1"/>
                    <a:pt x="9577" y="462"/>
                    <a:pt x="8040" y="1100"/>
                  </a:cubicBezTo>
                  <a:cubicBezTo>
                    <a:pt x="6272" y="1801"/>
                    <a:pt x="4204" y="2768"/>
                    <a:pt x="2969" y="3369"/>
                  </a:cubicBezTo>
                  <a:cubicBezTo>
                    <a:pt x="1902" y="3869"/>
                    <a:pt x="1235" y="4169"/>
                    <a:pt x="668" y="4469"/>
                  </a:cubicBezTo>
                  <a:cubicBezTo>
                    <a:pt x="601" y="4503"/>
                    <a:pt x="534" y="4536"/>
                    <a:pt x="434" y="4569"/>
                  </a:cubicBezTo>
                  <a:cubicBezTo>
                    <a:pt x="301" y="4636"/>
                    <a:pt x="167" y="4670"/>
                    <a:pt x="1" y="4770"/>
                  </a:cubicBezTo>
                  <a:cubicBezTo>
                    <a:pt x="167" y="4703"/>
                    <a:pt x="301" y="4636"/>
                    <a:pt x="468" y="4603"/>
                  </a:cubicBezTo>
                  <a:cubicBezTo>
                    <a:pt x="534" y="4569"/>
                    <a:pt x="601" y="4536"/>
                    <a:pt x="668" y="4503"/>
                  </a:cubicBezTo>
                  <a:cubicBezTo>
                    <a:pt x="1268" y="4303"/>
                    <a:pt x="1969" y="4069"/>
                    <a:pt x="3103" y="3669"/>
                  </a:cubicBezTo>
                  <a:cubicBezTo>
                    <a:pt x="4370" y="3202"/>
                    <a:pt x="6505" y="2401"/>
                    <a:pt x="8273" y="1667"/>
                  </a:cubicBezTo>
                  <a:cubicBezTo>
                    <a:pt x="10041" y="934"/>
                    <a:pt x="11476" y="200"/>
                    <a:pt x="11409" y="33"/>
                  </a:cubicBezTo>
                  <a:cubicBezTo>
                    <a:pt x="11400" y="11"/>
                    <a:pt x="11366" y="1"/>
                    <a:pt x="113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8" name="Google Shape;3938;p32"/>
            <p:cNvSpPr/>
            <p:nvPr/>
          </p:nvSpPr>
          <p:spPr>
            <a:xfrm>
              <a:off x="4923675" y="4486700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8706" y="0"/>
                  </a:moveTo>
                  <a:cubicBezTo>
                    <a:pt x="8466" y="0"/>
                    <a:pt x="7326" y="992"/>
                    <a:pt x="6039" y="2280"/>
                  </a:cubicBezTo>
                  <a:cubicBezTo>
                    <a:pt x="4671" y="3615"/>
                    <a:pt x="3137" y="5282"/>
                    <a:pt x="2203" y="6317"/>
                  </a:cubicBezTo>
                  <a:cubicBezTo>
                    <a:pt x="1402" y="7184"/>
                    <a:pt x="935" y="7718"/>
                    <a:pt x="501" y="8218"/>
                  </a:cubicBezTo>
                  <a:cubicBezTo>
                    <a:pt x="435" y="8251"/>
                    <a:pt x="401" y="8318"/>
                    <a:pt x="335" y="8385"/>
                  </a:cubicBezTo>
                  <a:cubicBezTo>
                    <a:pt x="234" y="8485"/>
                    <a:pt x="134" y="8585"/>
                    <a:pt x="1" y="8718"/>
                  </a:cubicBezTo>
                  <a:cubicBezTo>
                    <a:pt x="134" y="8618"/>
                    <a:pt x="268" y="8518"/>
                    <a:pt x="368" y="8385"/>
                  </a:cubicBezTo>
                  <a:cubicBezTo>
                    <a:pt x="435" y="8351"/>
                    <a:pt x="468" y="8285"/>
                    <a:pt x="535" y="8251"/>
                  </a:cubicBezTo>
                  <a:cubicBezTo>
                    <a:pt x="1002" y="7818"/>
                    <a:pt x="1535" y="7317"/>
                    <a:pt x="2436" y="6517"/>
                  </a:cubicBezTo>
                  <a:cubicBezTo>
                    <a:pt x="3470" y="5616"/>
                    <a:pt x="5138" y="4082"/>
                    <a:pt x="6472" y="2714"/>
                  </a:cubicBezTo>
                  <a:cubicBezTo>
                    <a:pt x="7840" y="1346"/>
                    <a:pt x="8841" y="145"/>
                    <a:pt x="8741" y="12"/>
                  </a:cubicBezTo>
                  <a:cubicBezTo>
                    <a:pt x="8733" y="4"/>
                    <a:pt x="8721" y="0"/>
                    <a:pt x="87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9" name="Google Shape;3939;p32"/>
            <p:cNvSpPr/>
            <p:nvPr/>
          </p:nvSpPr>
          <p:spPr>
            <a:xfrm>
              <a:off x="5131325" y="4558650"/>
              <a:ext cx="121800" cy="285275"/>
            </a:xfrm>
            <a:custGeom>
              <a:rect b="b" l="l" r="r" t="t"/>
              <a:pathLst>
                <a:path extrusionOk="0" h="11411" w="4872">
                  <a:moveTo>
                    <a:pt x="4694" y="0"/>
                  </a:moveTo>
                  <a:cubicBezTo>
                    <a:pt x="4537" y="0"/>
                    <a:pt x="3820" y="1378"/>
                    <a:pt x="3103" y="3105"/>
                  </a:cubicBezTo>
                  <a:cubicBezTo>
                    <a:pt x="2336" y="4873"/>
                    <a:pt x="1569" y="7008"/>
                    <a:pt x="1102" y="8309"/>
                  </a:cubicBezTo>
                  <a:cubicBezTo>
                    <a:pt x="701" y="9443"/>
                    <a:pt x="468" y="10110"/>
                    <a:pt x="234" y="10710"/>
                  </a:cubicBezTo>
                  <a:cubicBezTo>
                    <a:pt x="234" y="10777"/>
                    <a:pt x="201" y="10877"/>
                    <a:pt x="168" y="10944"/>
                  </a:cubicBezTo>
                  <a:cubicBezTo>
                    <a:pt x="101" y="11077"/>
                    <a:pt x="68" y="11244"/>
                    <a:pt x="1" y="11411"/>
                  </a:cubicBezTo>
                  <a:cubicBezTo>
                    <a:pt x="68" y="11244"/>
                    <a:pt x="134" y="11077"/>
                    <a:pt x="201" y="10944"/>
                  </a:cubicBezTo>
                  <a:cubicBezTo>
                    <a:pt x="234" y="10877"/>
                    <a:pt x="268" y="10810"/>
                    <a:pt x="301" y="10744"/>
                  </a:cubicBezTo>
                  <a:cubicBezTo>
                    <a:pt x="568" y="10177"/>
                    <a:pt x="902" y="9510"/>
                    <a:pt x="1402" y="8442"/>
                  </a:cubicBezTo>
                  <a:cubicBezTo>
                    <a:pt x="2002" y="7175"/>
                    <a:pt x="2936" y="5140"/>
                    <a:pt x="3670" y="3338"/>
                  </a:cubicBezTo>
                  <a:cubicBezTo>
                    <a:pt x="4404" y="1571"/>
                    <a:pt x="4871" y="69"/>
                    <a:pt x="4704" y="3"/>
                  </a:cubicBezTo>
                  <a:cubicBezTo>
                    <a:pt x="4701" y="1"/>
                    <a:pt x="4698" y="0"/>
                    <a:pt x="4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0" name="Google Shape;3940;p32"/>
            <p:cNvSpPr/>
            <p:nvPr/>
          </p:nvSpPr>
          <p:spPr>
            <a:xfrm>
              <a:off x="5368175" y="4583725"/>
              <a:ext cx="15875" cy="308575"/>
            </a:xfrm>
            <a:custGeom>
              <a:rect b="b" l="l" r="r" t="t"/>
              <a:pathLst>
                <a:path extrusionOk="0" h="12343" w="635">
                  <a:moveTo>
                    <a:pt x="301" y="0"/>
                  </a:moveTo>
                  <a:cubicBezTo>
                    <a:pt x="134" y="0"/>
                    <a:pt x="0" y="1602"/>
                    <a:pt x="0" y="3503"/>
                  </a:cubicBezTo>
                  <a:cubicBezTo>
                    <a:pt x="0" y="5438"/>
                    <a:pt x="67" y="7706"/>
                    <a:pt x="134" y="9074"/>
                  </a:cubicBezTo>
                  <a:cubicBezTo>
                    <a:pt x="200" y="10274"/>
                    <a:pt x="234" y="10975"/>
                    <a:pt x="267" y="11609"/>
                  </a:cubicBezTo>
                  <a:cubicBezTo>
                    <a:pt x="301" y="11709"/>
                    <a:pt x="301" y="11776"/>
                    <a:pt x="301" y="11842"/>
                  </a:cubicBezTo>
                  <a:cubicBezTo>
                    <a:pt x="301" y="12009"/>
                    <a:pt x="301" y="12176"/>
                    <a:pt x="301" y="12343"/>
                  </a:cubicBezTo>
                  <a:cubicBezTo>
                    <a:pt x="301" y="12176"/>
                    <a:pt x="334" y="12009"/>
                    <a:pt x="334" y="11842"/>
                  </a:cubicBezTo>
                  <a:cubicBezTo>
                    <a:pt x="334" y="11776"/>
                    <a:pt x="334" y="11709"/>
                    <a:pt x="334" y="11609"/>
                  </a:cubicBezTo>
                  <a:cubicBezTo>
                    <a:pt x="367" y="10975"/>
                    <a:pt x="401" y="10274"/>
                    <a:pt x="467" y="9074"/>
                  </a:cubicBezTo>
                  <a:cubicBezTo>
                    <a:pt x="534" y="7706"/>
                    <a:pt x="634" y="5438"/>
                    <a:pt x="634" y="3503"/>
                  </a:cubicBezTo>
                  <a:cubicBezTo>
                    <a:pt x="601" y="1602"/>
                    <a:pt x="50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1" name="Google Shape;3941;p32"/>
            <p:cNvSpPr/>
            <p:nvPr/>
          </p:nvSpPr>
          <p:spPr>
            <a:xfrm>
              <a:off x="5498275" y="4558650"/>
              <a:ext cx="122600" cy="285275"/>
            </a:xfrm>
            <a:custGeom>
              <a:rect b="b" l="l" r="r" t="t"/>
              <a:pathLst>
                <a:path extrusionOk="0" h="11411" w="4904">
                  <a:moveTo>
                    <a:pt x="179" y="0"/>
                  </a:moveTo>
                  <a:cubicBezTo>
                    <a:pt x="175" y="0"/>
                    <a:pt x="171" y="1"/>
                    <a:pt x="167" y="3"/>
                  </a:cubicBezTo>
                  <a:cubicBezTo>
                    <a:pt x="0" y="69"/>
                    <a:pt x="500" y="1571"/>
                    <a:pt x="1234" y="3338"/>
                  </a:cubicBezTo>
                  <a:cubicBezTo>
                    <a:pt x="1935" y="5140"/>
                    <a:pt x="2902" y="7175"/>
                    <a:pt x="3503" y="8442"/>
                  </a:cubicBezTo>
                  <a:cubicBezTo>
                    <a:pt x="4003" y="9510"/>
                    <a:pt x="4303" y="10177"/>
                    <a:pt x="4603" y="10744"/>
                  </a:cubicBezTo>
                  <a:cubicBezTo>
                    <a:pt x="4637" y="10810"/>
                    <a:pt x="4670" y="10877"/>
                    <a:pt x="4703" y="10944"/>
                  </a:cubicBezTo>
                  <a:cubicBezTo>
                    <a:pt x="4703" y="10877"/>
                    <a:pt x="4670" y="10777"/>
                    <a:pt x="4637" y="10710"/>
                  </a:cubicBezTo>
                  <a:cubicBezTo>
                    <a:pt x="4437" y="10110"/>
                    <a:pt x="4203" y="9443"/>
                    <a:pt x="3803" y="8309"/>
                  </a:cubicBezTo>
                  <a:cubicBezTo>
                    <a:pt x="3336" y="7008"/>
                    <a:pt x="2535" y="4873"/>
                    <a:pt x="1801" y="3105"/>
                  </a:cubicBezTo>
                  <a:cubicBezTo>
                    <a:pt x="1084" y="1378"/>
                    <a:pt x="367" y="0"/>
                    <a:pt x="179" y="0"/>
                  </a:cubicBezTo>
                  <a:close/>
                  <a:moveTo>
                    <a:pt x="4703" y="10944"/>
                  </a:moveTo>
                  <a:lnTo>
                    <a:pt x="4703" y="10944"/>
                  </a:lnTo>
                  <a:cubicBezTo>
                    <a:pt x="4737" y="11077"/>
                    <a:pt x="4803" y="11244"/>
                    <a:pt x="4904" y="11411"/>
                  </a:cubicBezTo>
                  <a:cubicBezTo>
                    <a:pt x="4837" y="11244"/>
                    <a:pt x="4770" y="11077"/>
                    <a:pt x="4703" y="109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2" name="Google Shape;3942;p32"/>
            <p:cNvSpPr/>
            <p:nvPr/>
          </p:nvSpPr>
          <p:spPr>
            <a:xfrm>
              <a:off x="5606675" y="4486700"/>
              <a:ext cx="221025" cy="217975"/>
            </a:xfrm>
            <a:custGeom>
              <a:rect b="b" l="l" r="r" t="t"/>
              <a:pathLst>
                <a:path extrusionOk="0" h="8719" w="8841">
                  <a:moveTo>
                    <a:pt x="168" y="0"/>
                  </a:moveTo>
                  <a:cubicBezTo>
                    <a:pt x="153" y="0"/>
                    <a:pt x="142" y="4"/>
                    <a:pt x="134" y="12"/>
                  </a:cubicBezTo>
                  <a:cubicBezTo>
                    <a:pt x="0" y="145"/>
                    <a:pt x="1035" y="1346"/>
                    <a:pt x="2369" y="2714"/>
                  </a:cubicBezTo>
                  <a:cubicBezTo>
                    <a:pt x="3736" y="4082"/>
                    <a:pt x="5404" y="5616"/>
                    <a:pt x="6405" y="6517"/>
                  </a:cubicBezTo>
                  <a:cubicBezTo>
                    <a:pt x="7306" y="7317"/>
                    <a:pt x="7839" y="7818"/>
                    <a:pt x="8306" y="8251"/>
                  </a:cubicBezTo>
                  <a:cubicBezTo>
                    <a:pt x="8373" y="8285"/>
                    <a:pt x="8440" y="8351"/>
                    <a:pt x="8507" y="8385"/>
                  </a:cubicBezTo>
                  <a:cubicBezTo>
                    <a:pt x="8473" y="8318"/>
                    <a:pt x="8406" y="8251"/>
                    <a:pt x="8373" y="8218"/>
                  </a:cubicBezTo>
                  <a:cubicBezTo>
                    <a:pt x="7939" y="7718"/>
                    <a:pt x="7439" y="7184"/>
                    <a:pt x="6639" y="6317"/>
                  </a:cubicBezTo>
                  <a:cubicBezTo>
                    <a:pt x="5738" y="5282"/>
                    <a:pt x="4203" y="3615"/>
                    <a:pt x="2836" y="2280"/>
                  </a:cubicBezTo>
                  <a:cubicBezTo>
                    <a:pt x="1548" y="992"/>
                    <a:pt x="408" y="0"/>
                    <a:pt x="168" y="0"/>
                  </a:cubicBezTo>
                  <a:close/>
                  <a:moveTo>
                    <a:pt x="8507" y="8385"/>
                  </a:moveTo>
                  <a:lnTo>
                    <a:pt x="8507" y="8385"/>
                  </a:lnTo>
                  <a:cubicBezTo>
                    <a:pt x="8607" y="8518"/>
                    <a:pt x="8707" y="8618"/>
                    <a:pt x="8840" y="8718"/>
                  </a:cubicBezTo>
                  <a:cubicBezTo>
                    <a:pt x="8740" y="8585"/>
                    <a:pt x="8607" y="8485"/>
                    <a:pt x="8507" y="83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3" name="Google Shape;3943;p32"/>
            <p:cNvSpPr/>
            <p:nvPr/>
          </p:nvSpPr>
          <p:spPr>
            <a:xfrm>
              <a:off x="5680050" y="4378600"/>
              <a:ext cx="286075" cy="119250"/>
            </a:xfrm>
            <a:custGeom>
              <a:rect b="b" l="l" r="r" t="t"/>
              <a:pathLst>
                <a:path extrusionOk="0" h="4770" w="11443">
                  <a:moveTo>
                    <a:pt x="164" y="1"/>
                  </a:moveTo>
                  <a:cubicBezTo>
                    <a:pt x="109" y="1"/>
                    <a:pt x="76" y="11"/>
                    <a:pt x="68" y="33"/>
                  </a:cubicBezTo>
                  <a:cubicBezTo>
                    <a:pt x="1" y="200"/>
                    <a:pt x="1402" y="934"/>
                    <a:pt x="3170" y="1667"/>
                  </a:cubicBezTo>
                  <a:cubicBezTo>
                    <a:pt x="4938" y="2401"/>
                    <a:pt x="7073" y="3202"/>
                    <a:pt x="8374" y="3669"/>
                  </a:cubicBezTo>
                  <a:cubicBezTo>
                    <a:pt x="9508" y="4069"/>
                    <a:pt x="10175" y="4303"/>
                    <a:pt x="10775" y="4503"/>
                  </a:cubicBezTo>
                  <a:cubicBezTo>
                    <a:pt x="10842" y="4536"/>
                    <a:pt x="10909" y="4569"/>
                    <a:pt x="11009" y="4603"/>
                  </a:cubicBezTo>
                  <a:cubicBezTo>
                    <a:pt x="11142" y="4636"/>
                    <a:pt x="11276" y="4703"/>
                    <a:pt x="11442" y="4770"/>
                  </a:cubicBezTo>
                  <a:cubicBezTo>
                    <a:pt x="11309" y="4670"/>
                    <a:pt x="11142" y="4636"/>
                    <a:pt x="11009" y="4569"/>
                  </a:cubicBezTo>
                  <a:cubicBezTo>
                    <a:pt x="10942" y="4536"/>
                    <a:pt x="10875" y="4503"/>
                    <a:pt x="10809" y="4469"/>
                  </a:cubicBezTo>
                  <a:cubicBezTo>
                    <a:pt x="10208" y="4169"/>
                    <a:pt x="9574" y="3869"/>
                    <a:pt x="8507" y="3369"/>
                  </a:cubicBezTo>
                  <a:cubicBezTo>
                    <a:pt x="7239" y="2768"/>
                    <a:pt x="5205" y="1801"/>
                    <a:pt x="3403" y="1100"/>
                  </a:cubicBezTo>
                  <a:cubicBezTo>
                    <a:pt x="1866" y="462"/>
                    <a:pt x="531" y="1"/>
                    <a:pt x="1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4" name="Google Shape;3944;p32"/>
            <p:cNvSpPr/>
            <p:nvPr/>
          </p:nvSpPr>
          <p:spPr>
            <a:xfrm>
              <a:off x="5706750" y="4245150"/>
              <a:ext cx="308575" cy="15875"/>
            </a:xfrm>
            <a:custGeom>
              <a:rect b="b" l="l" r="r" t="t"/>
              <a:pathLst>
                <a:path extrusionOk="0" h="635" w="12343">
                  <a:moveTo>
                    <a:pt x="3503" y="0"/>
                  </a:moveTo>
                  <a:cubicBezTo>
                    <a:pt x="1568" y="0"/>
                    <a:pt x="0" y="134"/>
                    <a:pt x="0" y="301"/>
                  </a:cubicBezTo>
                  <a:cubicBezTo>
                    <a:pt x="0" y="501"/>
                    <a:pt x="1568" y="601"/>
                    <a:pt x="3503" y="634"/>
                  </a:cubicBezTo>
                  <a:cubicBezTo>
                    <a:pt x="5438" y="634"/>
                    <a:pt x="7673" y="534"/>
                    <a:pt x="9074" y="467"/>
                  </a:cubicBezTo>
                  <a:cubicBezTo>
                    <a:pt x="10241" y="401"/>
                    <a:pt x="10975" y="367"/>
                    <a:pt x="11609" y="334"/>
                  </a:cubicBezTo>
                  <a:lnTo>
                    <a:pt x="11842" y="334"/>
                  </a:lnTo>
                  <a:cubicBezTo>
                    <a:pt x="12009" y="334"/>
                    <a:pt x="12142" y="334"/>
                    <a:pt x="12343" y="301"/>
                  </a:cubicBezTo>
                  <a:lnTo>
                    <a:pt x="11609" y="301"/>
                  </a:lnTo>
                  <a:cubicBezTo>
                    <a:pt x="10975" y="267"/>
                    <a:pt x="10274" y="201"/>
                    <a:pt x="9074" y="134"/>
                  </a:cubicBezTo>
                  <a:cubicBezTo>
                    <a:pt x="7673" y="67"/>
                    <a:pt x="5438" y="0"/>
                    <a:pt x="35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5" name="Google Shape;3945;p32"/>
            <p:cNvSpPr/>
            <p:nvPr/>
          </p:nvSpPr>
          <p:spPr>
            <a:xfrm>
              <a:off x="5680050" y="4008300"/>
              <a:ext cx="286075" cy="118475"/>
            </a:xfrm>
            <a:custGeom>
              <a:rect b="b" l="l" r="r" t="t"/>
              <a:pathLst>
                <a:path extrusionOk="0" h="4739" w="11443">
                  <a:moveTo>
                    <a:pt x="11442" y="1"/>
                  </a:moveTo>
                  <a:lnTo>
                    <a:pt x="11442" y="1"/>
                  </a:lnTo>
                  <a:cubicBezTo>
                    <a:pt x="11276" y="68"/>
                    <a:pt x="11142" y="134"/>
                    <a:pt x="11009" y="168"/>
                  </a:cubicBezTo>
                  <a:cubicBezTo>
                    <a:pt x="10909" y="201"/>
                    <a:pt x="10842" y="234"/>
                    <a:pt x="10775" y="234"/>
                  </a:cubicBezTo>
                  <a:cubicBezTo>
                    <a:pt x="10175" y="468"/>
                    <a:pt x="9508" y="701"/>
                    <a:pt x="8374" y="1102"/>
                  </a:cubicBezTo>
                  <a:cubicBezTo>
                    <a:pt x="7073" y="1569"/>
                    <a:pt x="4938" y="2336"/>
                    <a:pt x="3170" y="3103"/>
                  </a:cubicBezTo>
                  <a:cubicBezTo>
                    <a:pt x="1402" y="3837"/>
                    <a:pt x="1" y="4571"/>
                    <a:pt x="68" y="4704"/>
                  </a:cubicBezTo>
                  <a:cubicBezTo>
                    <a:pt x="77" y="4727"/>
                    <a:pt x="113" y="4738"/>
                    <a:pt x="173" y="4738"/>
                  </a:cubicBezTo>
                  <a:cubicBezTo>
                    <a:pt x="551" y="4738"/>
                    <a:pt x="1878" y="4304"/>
                    <a:pt x="3403" y="3670"/>
                  </a:cubicBezTo>
                  <a:cubicBezTo>
                    <a:pt x="5205" y="2936"/>
                    <a:pt x="7239" y="2002"/>
                    <a:pt x="8507" y="1402"/>
                  </a:cubicBezTo>
                  <a:cubicBezTo>
                    <a:pt x="9574" y="902"/>
                    <a:pt x="10208" y="568"/>
                    <a:pt x="10809" y="301"/>
                  </a:cubicBezTo>
                  <a:cubicBezTo>
                    <a:pt x="10875" y="268"/>
                    <a:pt x="10942" y="234"/>
                    <a:pt x="11009" y="201"/>
                  </a:cubicBezTo>
                  <a:cubicBezTo>
                    <a:pt x="11142" y="134"/>
                    <a:pt x="11309" y="68"/>
                    <a:pt x="114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6" name="Google Shape;3946;p32"/>
            <p:cNvSpPr/>
            <p:nvPr/>
          </p:nvSpPr>
          <p:spPr>
            <a:xfrm>
              <a:off x="5606675" y="3800675"/>
              <a:ext cx="221025" cy="218675"/>
            </a:xfrm>
            <a:custGeom>
              <a:rect b="b" l="l" r="r" t="t"/>
              <a:pathLst>
                <a:path extrusionOk="0" h="8747" w="8841">
                  <a:moveTo>
                    <a:pt x="8840" y="0"/>
                  </a:moveTo>
                  <a:cubicBezTo>
                    <a:pt x="8707" y="133"/>
                    <a:pt x="8607" y="234"/>
                    <a:pt x="8507" y="334"/>
                  </a:cubicBezTo>
                  <a:cubicBezTo>
                    <a:pt x="8440" y="400"/>
                    <a:pt x="8373" y="434"/>
                    <a:pt x="8306" y="500"/>
                  </a:cubicBezTo>
                  <a:cubicBezTo>
                    <a:pt x="7839" y="934"/>
                    <a:pt x="7306" y="1401"/>
                    <a:pt x="6405" y="2202"/>
                  </a:cubicBezTo>
                  <a:cubicBezTo>
                    <a:pt x="5404" y="3136"/>
                    <a:pt x="3736" y="4670"/>
                    <a:pt x="2369" y="6038"/>
                  </a:cubicBezTo>
                  <a:cubicBezTo>
                    <a:pt x="1035" y="7405"/>
                    <a:pt x="0" y="8606"/>
                    <a:pt x="134" y="8740"/>
                  </a:cubicBezTo>
                  <a:cubicBezTo>
                    <a:pt x="140" y="8744"/>
                    <a:pt x="149" y="8746"/>
                    <a:pt x="159" y="8746"/>
                  </a:cubicBezTo>
                  <a:cubicBezTo>
                    <a:pt x="379" y="8746"/>
                    <a:pt x="1531" y="7776"/>
                    <a:pt x="2836" y="6471"/>
                  </a:cubicBezTo>
                  <a:cubicBezTo>
                    <a:pt x="4203" y="5137"/>
                    <a:pt x="5738" y="3469"/>
                    <a:pt x="6639" y="2435"/>
                  </a:cubicBezTo>
                  <a:cubicBezTo>
                    <a:pt x="7439" y="1534"/>
                    <a:pt x="7939" y="1001"/>
                    <a:pt x="8373" y="534"/>
                  </a:cubicBezTo>
                  <a:cubicBezTo>
                    <a:pt x="8406" y="467"/>
                    <a:pt x="8473" y="434"/>
                    <a:pt x="8507" y="367"/>
                  </a:cubicBezTo>
                  <a:cubicBezTo>
                    <a:pt x="8607" y="267"/>
                    <a:pt x="8740" y="133"/>
                    <a:pt x="88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7" name="Google Shape;3947;p32"/>
            <p:cNvSpPr/>
            <p:nvPr/>
          </p:nvSpPr>
          <p:spPr>
            <a:xfrm>
              <a:off x="5498275" y="3662225"/>
              <a:ext cx="122600" cy="285300"/>
            </a:xfrm>
            <a:custGeom>
              <a:rect b="b" l="l" r="r" t="t"/>
              <a:pathLst>
                <a:path extrusionOk="0" h="11412" w="4904">
                  <a:moveTo>
                    <a:pt x="4904" y="1"/>
                  </a:moveTo>
                  <a:cubicBezTo>
                    <a:pt x="4803" y="168"/>
                    <a:pt x="4737" y="301"/>
                    <a:pt x="4670" y="468"/>
                  </a:cubicBezTo>
                  <a:cubicBezTo>
                    <a:pt x="4670" y="534"/>
                    <a:pt x="4637" y="601"/>
                    <a:pt x="4603" y="668"/>
                  </a:cubicBezTo>
                  <a:cubicBezTo>
                    <a:pt x="4303" y="1235"/>
                    <a:pt x="4003" y="1902"/>
                    <a:pt x="3503" y="2970"/>
                  </a:cubicBezTo>
                  <a:cubicBezTo>
                    <a:pt x="2902" y="4204"/>
                    <a:pt x="1935" y="6272"/>
                    <a:pt x="1234" y="8040"/>
                  </a:cubicBezTo>
                  <a:cubicBezTo>
                    <a:pt x="500" y="9808"/>
                    <a:pt x="0" y="11342"/>
                    <a:pt x="167" y="11409"/>
                  </a:cubicBezTo>
                  <a:cubicBezTo>
                    <a:pt x="171" y="11410"/>
                    <a:pt x="175" y="11411"/>
                    <a:pt x="179" y="11411"/>
                  </a:cubicBezTo>
                  <a:cubicBezTo>
                    <a:pt x="367" y="11411"/>
                    <a:pt x="1084" y="10002"/>
                    <a:pt x="1801" y="8273"/>
                  </a:cubicBezTo>
                  <a:cubicBezTo>
                    <a:pt x="2535" y="6505"/>
                    <a:pt x="3336" y="4404"/>
                    <a:pt x="3803" y="3103"/>
                  </a:cubicBezTo>
                  <a:cubicBezTo>
                    <a:pt x="4203" y="1969"/>
                    <a:pt x="4437" y="1302"/>
                    <a:pt x="4637" y="668"/>
                  </a:cubicBezTo>
                  <a:cubicBezTo>
                    <a:pt x="4670" y="601"/>
                    <a:pt x="4703" y="534"/>
                    <a:pt x="4737" y="468"/>
                  </a:cubicBezTo>
                  <a:cubicBezTo>
                    <a:pt x="4770" y="301"/>
                    <a:pt x="4837" y="168"/>
                    <a:pt x="49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8" name="Google Shape;3948;p32"/>
            <p:cNvSpPr/>
            <p:nvPr/>
          </p:nvSpPr>
          <p:spPr>
            <a:xfrm>
              <a:off x="5369000" y="3970775"/>
              <a:ext cx="13375" cy="135975"/>
            </a:xfrm>
            <a:custGeom>
              <a:rect b="b" l="l" r="r" t="t"/>
              <a:pathLst>
                <a:path extrusionOk="0" h="5439" w="535">
                  <a:moveTo>
                    <a:pt x="268" y="1"/>
                  </a:moveTo>
                  <a:cubicBezTo>
                    <a:pt x="134" y="1"/>
                    <a:pt x="1" y="234"/>
                    <a:pt x="1" y="1435"/>
                  </a:cubicBezTo>
                  <a:cubicBezTo>
                    <a:pt x="1" y="2669"/>
                    <a:pt x="134" y="5438"/>
                    <a:pt x="268" y="5438"/>
                  </a:cubicBezTo>
                  <a:cubicBezTo>
                    <a:pt x="434" y="5438"/>
                    <a:pt x="534" y="2669"/>
                    <a:pt x="534" y="1435"/>
                  </a:cubicBezTo>
                  <a:cubicBezTo>
                    <a:pt x="534" y="234"/>
                    <a:pt x="434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9" name="Google Shape;3949;p32"/>
            <p:cNvSpPr/>
            <p:nvPr/>
          </p:nvSpPr>
          <p:spPr>
            <a:xfrm>
              <a:off x="5263925" y="3992150"/>
              <a:ext cx="59250" cy="126275"/>
            </a:xfrm>
            <a:custGeom>
              <a:rect b="b" l="l" r="r" t="t"/>
              <a:pathLst>
                <a:path extrusionOk="0" h="5051" w="2370">
                  <a:moveTo>
                    <a:pt x="219" y="1"/>
                  </a:moveTo>
                  <a:cubicBezTo>
                    <a:pt x="201" y="1"/>
                    <a:pt x="184" y="5"/>
                    <a:pt x="167" y="13"/>
                  </a:cubicBezTo>
                  <a:cubicBezTo>
                    <a:pt x="34" y="80"/>
                    <a:pt x="1" y="313"/>
                    <a:pt x="468" y="1448"/>
                  </a:cubicBezTo>
                  <a:cubicBezTo>
                    <a:pt x="932" y="2574"/>
                    <a:pt x="2087" y="5050"/>
                    <a:pt x="2233" y="5050"/>
                  </a:cubicBezTo>
                  <a:cubicBezTo>
                    <a:pt x="2234" y="5050"/>
                    <a:pt x="2235" y="5050"/>
                    <a:pt x="2236" y="5050"/>
                  </a:cubicBezTo>
                  <a:cubicBezTo>
                    <a:pt x="2369" y="4983"/>
                    <a:pt x="1435" y="2348"/>
                    <a:pt x="968" y="1247"/>
                  </a:cubicBezTo>
                  <a:cubicBezTo>
                    <a:pt x="557" y="250"/>
                    <a:pt x="353" y="1"/>
                    <a:pt x="2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0" name="Google Shape;3950;p32"/>
            <p:cNvSpPr/>
            <p:nvPr/>
          </p:nvSpPr>
          <p:spPr>
            <a:xfrm>
              <a:off x="5173875" y="4052475"/>
              <a:ext cx="101750" cy="96950"/>
            </a:xfrm>
            <a:custGeom>
              <a:rect b="b" l="l" r="r" t="t"/>
              <a:pathLst>
                <a:path extrusionOk="0" h="3878" w="4070">
                  <a:moveTo>
                    <a:pt x="191" y="0"/>
                  </a:moveTo>
                  <a:cubicBezTo>
                    <a:pt x="151" y="0"/>
                    <a:pt x="122" y="14"/>
                    <a:pt x="100" y="35"/>
                  </a:cubicBezTo>
                  <a:cubicBezTo>
                    <a:pt x="0" y="135"/>
                    <a:pt x="67" y="402"/>
                    <a:pt x="934" y="1269"/>
                  </a:cubicBezTo>
                  <a:cubicBezTo>
                    <a:pt x="1772" y="2075"/>
                    <a:pt x="3701" y="3878"/>
                    <a:pt x="3920" y="3878"/>
                  </a:cubicBezTo>
                  <a:cubicBezTo>
                    <a:pt x="3927" y="3878"/>
                    <a:pt x="3933" y="3876"/>
                    <a:pt x="3936" y="3871"/>
                  </a:cubicBezTo>
                  <a:cubicBezTo>
                    <a:pt x="4070" y="3771"/>
                    <a:pt x="2168" y="1736"/>
                    <a:pt x="1301" y="869"/>
                  </a:cubicBezTo>
                  <a:cubicBezTo>
                    <a:pt x="645" y="187"/>
                    <a:pt x="340" y="0"/>
                    <a:pt x="1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1" name="Google Shape;3951;p32"/>
            <p:cNvSpPr/>
            <p:nvPr/>
          </p:nvSpPr>
          <p:spPr>
            <a:xfrm>
              <a:off x="5113825" y="4142900"/>
              <a:ext cx="128450" cy="54225"/>
            </a:xfrm>
            <a:custGeom>
              <a:rect b="b" l="l" r="r" t="t"/>
              <a:pathLst>
                <a:path extrusionOk="0" h="2169" w="5138">
                  <a:moveTo>
                    <a:pt x="255" y="1"/>
                  </a:moveTo>
                  <a:cubicBezTo>
                    <a:pt x="142" y="1"/>
                    <a:pt x="92" y="37"/>
                    <a:pt x="67" y="88"/>
                  </a:cubicBezTo>
                  <a:cubicBezTo>
                    <a:pt x="0" y="221"/>
                    <a:pt x="167" y="421"/>
                    <a:pt x="1301" y="888"/>
                  </a:cubicBezTo>
                  <a:cubicBezTo>
                    <a:pt x="2330" y="1324"/>
                    <a:pt x="4698" y="2169"/>
                    <a:pt x="5032" y="2169"/>
                  </a:cubicBezTo>
                  <a:cubicBezTo>
                    <a:pt x="5055" y="2169"/>
                    <a:pt x="5069" y="2164"/>
                    <a:pt x="5071" y="2156"/>
                  </a:cubicBezTo>
                  <a:cubicBezTo>
                    <a:pt x="5137" y="2022"/>
                    <a:pt x="2636" y="855"/>
                    <a:pt x="1501" y="388"/>
                  </a:cubicBezTo>
                  <a:cubicBezTo>
                    <a:pt x="797" y="98"/>
                    <a:pt x="440" y="1"/>
                    <a:pt x="2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2" name="Google Shape;3952;p32"/>
            <p:cNvSpPr/>
            <p:nvPr/>
          </p:nvSpPr>
          <p:spPr>
            <a:xfrm>
              <a:off x="5093800" y="4245975"/>
              <a:ext cx="135975" cy="13375"/>
            </a:xfrm>
            <a:custGeom>
              <a:rect b="b" l="l" r="r" t="t"/>
              <a:pathLst>
                <a:path extrusionOk="0" h="535" w="5439">
                  <a:moveTo>
                    <a:pt x="1435" y="1"/>
                  </a:moveTo>
                  <a:cubicBezTo>
                    <a:pt x="234" y="1"/>
                    <a:pt x="1" y="134"/>
                    <a:pt x="1" y="268"/>
                  </a:cubicBezTo>
                  <a:cubicBezTo>
                    <a:pt x="1" y="434"/>
                    <a:pt x="234" y="534"/>
                    <a:pt x="1435" y="534"/>
                  </a:cubicBezTo>
                  <a:cubicBezTo>
                    <a:pt x="2669" y="534"/>
                    <a:pt x="5438" y="434"/>
                    <a:pt x="5438" y="268"/>
                  </a:cubicBezTo>
                  <a:cubicBezTo>
                    <a:pt x="5438" y="134"/>
                    <a:pt x="2669" y="1"/>
                    <a:pt x="143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3" name="Google Shape;3953;p32"/>
            <p:cNvSpPr/>
            <p:nvPr/>
          </p:nvSpPr>
          <p:spPr>
            <a:xfrm>
              <a:off x="5113825" y="4308225"/>
              <a:ext cx="128450" cy="55025"/>
            </a:xfrm>
            <a:custGeom>
              <a:rect b="b" l="l" r="r" t="t"/>
              <a:pathLst>
                <a:path extrusionOk="0" h="2201" w="5138">
                  <a:moveTo>
                    <a:pt x="5034" y="0"/>
                  </a:moveTo>
                  <a:cubicBezTo>
                    <a:pt x="4709" y="0"/>
                    <a:pt x="2332" y="876"/>
                    <a:pt x="1301" y="1313"/>
                  </a:cubicBezTo>
                  <a:cubicBezTo>
                    <a:pt x="167" y="1780"/>
                    <a:pt x="0" y="1981"/>
                    <a:pt x="67" y="2114"/>
                  </a:cubicBezTo>
                  <a:cubicBezTo>
                    <a:pt x="92" y="2165"/>
                    <a:pt x="142" y="2201"/>
                    <a:pt x="255" y="2201"/>
                  </a:cubicBezTo>
                  <a:cubicBezTo>
                    <a:pt x="440" y="2201"/>
                    <a:pt x="797" y="2104"/>
                    <a:pt x="1501" y="1814"/>
                  </a:cubicBezTo>
                  <a:cubicBezTo>
                    <a:pt x="2636" y="1347"/>
                    <a:pt x="5137" y="146"/>
                    <a:pt x="5071" y="13"/>
                  </a:cubicBezTo>
                  <a:cubicBezTo>
                    <a:pt x="5069" y="4"/>
                    <a:pt x="5056" y="0"/>
                    <a:pt x="50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4" name="Google Shape;3954;p32"/>
            <p:cNvSpPr/>
            <p:nvPr/>
          </p:nvSpPr>
          <p:spPr>
            <a:xfrm>
              <a:off x="5173875" y="4355975"/>
              <a:ext cx="101750" cy="97225"/>
            </a:xfrm>
            <a:custGeom>
              <a:rect b="b" l="l" r="r" t="t"/>
              <a:pathLst>
                <a:path extrusionOk="0" h="3889" w="4070">
                  <a:moveTo>
                    <a:pt x="3925" y="0"/>
                  </a:moveTo>
                  <a:cubicBezTo>
                    <a:pt x="3731" y="0"/>
                    <a:pt x="1779" y="1794"/>
                    <a:pt x="934" y="2639"/>
                  </a:cubicBezTo>
                  <a:cubicBezTo>
                    <a:pt x="67" y="3506"/>
                    <a:pt x="0" y="3740"/>
                    <a:pt x="100" y="3840"/>
                  </a:cubicBezTo>
                  <a:cubicBezTo>
                    <a:pt x="123" y="3871"/>
                    <a:pt x="155" y="3889"/>
                    <a:pt x="200" y="3889"/>
                  </a:cubicBezTo>
                  <a:cubicBezTo>
                    <a:pt x="353" y="3889"/>
                    <a:pt x="658" y="3682"/>
                    <a:pt x="1301" y="3039"/>
                  </a:cubicBezTo>
                  <a:cubicBezTo>
                    <a:pt x="2168" y="2172"/>
                    <a:pt x="4070" y="104"/>
                    <a:pt x="3936" y="4"/>
                  </a:cubicBezTo>
                  <a:cubicBezTo>
                    <a:pt x="3934" y="1"/>
                    <a:pt x="3930" y="0"/>
                    <a:pt x="39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5" name="Google Shape;3955;p32"/>
            <p:cNvSpPr/>
            <p:nvPr/>
          </p:nvSpPr>
          <p:spPr>
            <a:xfrm>
              <a:off x="5263925" y="4387725"/>
              <a:ext cx="59250" cy="126300"/>
            </a:xfrm>
            <a:custGeom>
              <a:rect b="b" l="l" r="r" t="t"/>
              <a:pathLst>
                <a:path extrusionOk="0" h="5052" w="2370">
                  <a:moveTo>
                    <a:pt x="2230" y="0"/>
                  </a:moveTo>
                  <a:cubicBezTo>
                    <a:pt x="2072" y="0"/>
                    <a:pt x="929" y="2485"/>
                    <a:pt x="468" y="3604"/>
                  </a:cubicBezTo>
                  <a:cubicBezTo>
                    <a:pt x="1" y="4705"/>
                    <a:pt x="34" y="4972"/>
                    <a:pt x="167" y="5038"/>
                  </a:cubicBezTo>
                  <a:cubicBezTo>
                    <a:pt x="184" y="5046"/>
                    <a:pt x="201" y="5051"/>
                    <a:pt x="219" y="5051"/>
                  </a:cubicBezTo>
                  <a:cubicBezTo>
                    <a:pt x="353" y="5051"/>
                    <a:pt x="557" y="4802"/>
                    <a:pt x="968" y="3804"/>
                  </a:cubicBezTo>
                  <a:cubicBezTo>
                    <a:pt x="1435" y="2670"/>
                    <a:pt x="2369" y="68"/>
                    <a:pt x="2236" y="1"/>
                  </a:cubicBezTo>
                  <a:cubicBezTo>
                    <a:pt x="2234" y="1"/>
                    <a:pt x="2232" y="0"/>
                    <a:pt x="22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6" name="Google Shape;3956;p32"/>
            <p:cNvSpPr/>
            <p:nvPr/>
          </p:nvSpPr>
          <p:spPr>
            <a:xfrm>
              <a:off x="5369000" y="4398600"/>
              <a:ext cx="13375" cy="136775"/>
            </a:xfrm>
            <a:custGeom>
              <a:rect b="b" l="l" r="r" t="t"/>
              <a:pathLst>
                <a:path extrusionOk="0" h="5471" w="535">
                  <a:moveTo>
                    <a:pt x="268" y="0"/>
                  </a:moveTo>
                  <a:cubicBezTo>
                    <a:pt x="134" y="0"/>
                    <a:pt x="1" y="2802"/>
                    <a:pt x="1" y="4003"/>
                  </a:cubicBezTo>
                  <a:cubicBezTo>
                    <a:pt x="1" y="5237"/>
                    <a:pt x="134" y="5471"/>
                    <a:pt x="268" y="5471"/>
                  </a:cubicBezTo>
                  <a:cubicBezTo>
                    <a:pt x="434" y="5471"/>
                    <a:pt x="534" y="5237"/>
                    <a:pt x="534" y="4003"/>
                  </a:cubicBezTo>
                  <a:cubicBezTo>
                    <a:pt x="534" y="2802"/>
                    <a:pt x="434" y="0"/>
                    <a:pt x="2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7" name="Google Shape;3957;p32"/>
            <p:cNvSpPr/>
            <p:nvPr/>
          </p:nvSpPr>
          <p:spPr>
            <a:xfrm>
              <a:off x="5428225" y="4387725"/>
              <a:ext cx="60050" cy="126300"/>
            </a:xfrm>
            <a:custGeom>
              <a:rect b="b" l="l" r="r" t="t"/>
              <a:pathLst>
                <a:path extrusionOk="0" h="5052" w="2402">
                  <a:moveTo>
                    <a:pt x="139" y="0"/>
                  </a:moveTo>
                  <a:cubicBezTo>
                    <a:pt x="137" y="0"/>
                    <a:pt x="135" y="1"/>
                    <a:pt x="133" y="1"/>
                  </a:cubicBezTo>
                  <a:cubicBezTo>
                    <a:pt x="0" y="68"/>
                    <a:pt x="967" y="2670"/>
                    <a:pt x="1434" y="3804"/>
                  </a:cubicBezTo>
                  <a:cubicBezTo>
                    <a:pt x="1845" y="4802"/>
                    <a:pt x="2050" y="5051"/>
                    <a:pt x="2184" y="5051"/>
                  </a:cubicBezTo>
                  <a:cubicBezTo>
                    <a:pt x="2202" y="5051"/>
                    <a:pt x="2219" y="5046"/>
                    <a:pt x="2235" y="5038"/>
                  </a:cubicBezTo>
                  <a:cubicBezTo>
                    <a:pt x="2368" y="4972"/>
                    <a:pt x="2402" y="4705"/>
                    <a:pt x="1935" y="3604"/>
                  </a:cubicBezTo>
                  <a:cubicBezTo>
                    <a:pt x="1474" y="2485"/>
                    <a:pt x="298" y="0"/>
                    <a:pt x="1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8" name="Google Shape;3958;p32"/>
            <p:cNvSpPr/>
            <p:nvPr/>
          </p:nvSpPr>
          <p:spPr>
            <a:xfrm>
              <a:off x="5476575" y="4355975"/>
              <a:ext cx="101775" cy="97225"/>
            </a:xfrm>
            <a:custGeom>
              <a:rect b="b" l="l" r="r" t="t"/>
              <a:pathLst>
                <a:path extrusionOk="0" h="3889" w="4071">
                  <a:moveTo>
                    <a:pt x="113" y="0"/>
                  </a:moveTo>
                  <a:cubicBezTo>
                    <a:pt x="107" y="0"/>
                    <a:pt x="103" y="1"/>
                    <a:pt x="101" y="4"/>
                  </a:cubicBezTo>
                  <a:cubicBezTo>
                    <a:pt x="1" y="104"/>
                    <a:pt x="1869" y="2172"/>
                    <a:pt x="2736" y="3039"/>
                  </a:cubicBezTo>
                  <a:cubicBezTo>
                    <a:pt x="3404" y="3682"/>
                    <a:pt x="3696" y="3889"/>
                    <a:pt x="3841" y="3889"/>
                  </a:cubicBezTo>
                  <a:cubicBezTo>
                    <a:pt x="3884" y="3889"/>
                    <a:pt x="3914" y="3871"/>
                    <a:pt x="3937" y="3840"/>
                  </a:cubicBezTo>
                  <a:cubicBezTo>
                    <a:pt x="4070" y="3740"/>
                    <a:pt x="3970" y="3506"/>
                    <a:pt x="3136" y="2639"/>
                  </a:cubicBezTo>
                  <a:cubicBezTo>
                    <a:pt x="2292" y="1794"/>
                    <a:pt x="307" y="0"/>
                    <a:pt x="1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9" name="Google Shape;3959;p32"/>
            <p:cNvSpPr/>
            <p:nvPr/>
          </p:nvSpPr>
          <p:spPr>
            <a:xfrm>
              <a:off x="5509100" y="4308225"/>
              <a:ext cx="128450" cy="55025"/>
            </a:xfrm>
            <a:custGeom>
              <a:rect b="b" l="l" r="r" t="t"/>
              <a:pathLst>
                <a:path extrusionOk="0" h="2201" w="5138">
                  <a:moveTo>
                    <a:pt x="110" y="0"/>
                  </a:moveTo>
                  <a:cubicBezTo>
                    <a:pt x="86" y="0"/>
                    <a:pt x="72" y="4"/>
                    <a:pt x="67" y="13"/>
                  </a:cubicBezTo>
                  <a:cubicBezTo>
                    <a:pt x="1" y="146"/>
                    <a:pt x="2536" y="1347"/>
                    <a:pt x="3670" y="1814"/>
                  </a:cubicBezTo>
                  <a:cubicBezTo>
                    <a:pt x="4353" y="2104"/>
                    <a:pt x="4715" y="2201"/>
                    <a:pt x="4908" y="2201"/>
                  </a:cubicBezTo>
                  <a:cubicBezTo>
                    <a:pt x="5025" y="2201"/>
                    <a:pt x="5079" y="2165"/>
                    <a:pt x="5104" y="2114"/>
                  </a:cubicBezTo>
                  <a:cubicBezTo>
                    <a:pt x="5138" y="1981"/>
                    <a:pt x="4971" y="1780"/>
                    <a:pt x="3870" y="1313"/>
                  </a:cubicBezTo>
                  <a:cubicBezTo>
                    <a:pt x="2808" y="876"/>
                    <a:pt x="459" y="0"/>
                    <a:pt x="1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0" name="Google Shape;3960;p32"/>
            <p:cNvSpPr/>
            <p:nvPr/>
          </p:nvSpPr>
          <p:spPr>
            <a:xfrm>
              <a:off x="5521625" y="4245975"/>
              <a:ext cx="135950" cy="13375"/>
            </a:xfrm>
            <a:custGeom>
              <a:rect b="b" l="l" r="r" t="t"/>
              <a:pathLst>
                <a:path extrusionOk="0" h="535" w="5438">
                  <a:moveTo>
                    <a:pt x="4003" y="1"/>
                  </a:moveTo>
                  <a:cubicBezTo>
                    <a:pt x="2802" y="1"/>
                    <a:pt x="0" y="134"/>
                    <a:pt x="0" y="268"/>
                  </a:cubicBezTo>
                  <a:cubicBezTo>
                    <a:pt x="0" y="434"/>
                    <a:pt x="2802" y="534"/>
                    <a:pt x="4003" y="534"/>
                  </a:cubicBezTo>
                  <a:cubicBezTo>
                    <a:pt x="5237" y="534"/>
                    <a:pt x="5437" y="434"/>
                    <a:pt x="5437" y="268"/>
                  </a:cubicBezTo>
                  <a:cubicBezTo>
                    <a:pt x="5437" y="134"/>
                    <a:pt x="5237" y="1"/>
                    <a:pt x="40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1" name="Google Shape;3961;p32"/>
            <p:cNvSpPr/>
            <p:nvPr/>
          </p:nvSpPr>
          <p:spPr>
            <a:xfrm>
              <a:off x="5509100" y="4142900"/>
              <a:ext cx="128450" cy="54225"/>
            </a:xfrm>
            <a:custGeom>
              <a:rect b="b" l="l" r="r" t="t"/>
              <a:pathLst>
                <a:path extrusionOk="0" h="2169" w="5138">
                  <a:moveTo>
                    <a:pt x="4908" y="1"/>
                  </a:moveTo>
                  <a:cubicBezTo>
                    <a:pt x="4715" y="1"/>
                    <a:pt x="4353" y="98"/>
                    <a:pt x="3670" y="388"/>
                  </a:cubicBezTo>
                  <a:cubicBezTo>
                    <a:pt x="2536" y="855"/>
                    <a:pt x="1" y="2022"/>
                    <a:pt x="67" y="2156"/>
                  </a:cubicBezTo>
                  <a:cubicBezTo>
                    <a:pt x="72" y="2164"/>
                    <a:pt x="87" y="2169"/>
                    <a:pt x="112" y="2169"/>
                  </a:cubicBezTo>
                  <a:cubicBezTo>
                    <a:pt x="469" y="2169"/>
                    <a:pt x="2810" y="1324"/>
                    <a:pt x="3870" y="888"/>
                  </a:cubicBezTo>
                  <a:cubicBezTo>
                    <a:pt x="4971" y="421"/>
                    <a:pt x="5138" y="221"/>
                    <a:pt x="5104" y="88"/>
                  </a:cubicBezTo>
                  <a:cubicBezTo>
                    <a:pt x="5079" y="37"/>
                    <a:pt x="5025" y="1"/>
                    <a:pt x="49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2" name="Google Shape;3962;p32"/>
            <p:cNvSpPr/>
            <p:nvPr/>
          </p:nvSpPr>
          <p:spPr>
            <a:xfrm>
              <a:off x="5476575" y="4052475"/>
              <a:ext cx="101775" cy="97725"/>
            </a:xfrm>
            <a:custGeom>
              <a:rect b="b" l="l" r="r" t="t"/>
              <a:pathLst>
                <a:path extrusionOk="0" h="3909" w="4071">
                  <a:moveTo>
                    <a:pt x="3850" y="0"/>
                  </a:moveTo>
                  <a:cubicBezTo>
                    <a:pt x="3708" y="0"/>
                    <a:pt x="3418" y="187"/>
                    <a:pt x="2736" y="869"/>
                  </a:cubicBezTo>
                  <a:cubicBezTo>
                    <a:pt x="1869" y="1736"/>
                    <a:pt x="1" y="3771"/>
                    <a:pt x="101" y="3905"/>
                  </a:cubicBezTo>
                  <a:cubicBezTo>
                    <a:pt x="103" y="3907"/>
                    <a:pt x="107" y="3908"/>
                    <a:pt x="112" y="3908"/>
                  </a:cubicBezTo>
                  <a:cubicBezTo>
                    <a:pt x="306" y="3908"/>
                    <a:pt x="2291" y="2082"/>
                    <a:pt x="3136" y="1269"/>
                  </a:cubicBezTo>
                  <a:cubicBezTo>
                    <a:pt x="3970" y="402"/>
                    <a:pt x="4070" y="135"/>
                    <a:pt x="3937" y="35"/>
                  </a:cubicBezTo>
                  <a:cubicBezTo>
                    <a:pt x="3916" y="14"/>
                    <a:pt x="3888" y="0"/>
                    <a:pt x="38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3" name="Google Shape;3963;p32"/>
            <p:cNvSpPr/>
            <p:nvPr/>
          </p:nvSpPr>
          <p:spPr>
            <a:xfrm>
              <a:off x="5428225" y="3992150"/>
              <a:ext cx="60050" cy="126275"/>
            </a:xfrm>
            <a:custGeom>
              <a:rect b="b" l="l" r="r" t="t"/>
              <a:pathLst>
                <a:path extrusionOk="0" h="5051" w="2402">
                  <a:moveTo>
                    <a:pt x="2184" y="1"/>
                  </a:moveTo>
                  <a:cubicBezTo>
                    <a:pt x="2050" y="1"/>
                    <a:pt x="1845" y="250"/>
                    <a:pt x="1434" y="1247"/>
                  </a:cubicBezTo>
                  <a:cubicBezTo>
                    <a:pt x="967" y="2348"/>
                    <a:pt x="0" y="4983"/>
                    <a:pt x="133" y="5050"/>
                  </a:cubicBezTo>
                  <a:cubicBezTo>
                    <a:pt x="134" y="5050"/>
                    <a:pt x="135" y="5050"/>
                    <a:pt x="136" y="5050"/>
                  </a:cubicBezTo>
                  <a:cubicBezTo>
                    <a:pt x="283" y="5050"/>
                    <a:pt x="1471" y="2574"/>
                    <a:pt x="1935" y="1448"/>
                  </a:cubicBezTo>
                  <a:cubicBezTo>
                    <a:pt x="2402" y="313"/>
                    <a:pt x="2368" y="80"/>
                    <a:pt x="2235" y="13"/>
                  </a:cubicBezTo>
                  <a:cubicBezTo>
                    <a:pt x="2219" y="5"/>
                    <a:pt x="2202" y="1"/>
                    <a:pt x="21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964" name="Google Shape;3964;p32"/>
          <p:cNvGrpSpPr/>
          <p:nvPr/>
        </p:nvGrpSpPr>
        <p:grpSpPr>
          <a:xfrm>
            <a:off x="18805" y="1609178"/>
            <a:ext cx="1809383" cy="1808734"/>
            <a:chOff x="1925475" y="1115675"/>
            <a:chExt cx="861775" cy="861425"/>
          </a:xfrm>
        </p:grpSpPr>
        <p:sp>
          <p:nvSpPr>
            <p:cNvPr id="3965" name="Google Shape;3965;p32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6" name="Google Shape;3966;p32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7" name="Google Shape;3967;p32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8" name="Google Shape;3968;p32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9" name="Google Shape;3969;p32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0" name="Google Shape;3970;p32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1" name="Google Shape;3971;p32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2" name="Google Shape;3972;p32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3" name="Google Shape;3973;p32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4" name="Google Shape;3974;p32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5" name="Google Shape;3975;p32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6" name="Google Shape;3976;p32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7" name="Google Shape;3977;p32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8" name="Google Shape;3978;p32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9" name="Google Shape;3979;p32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0" name="Google Shape;3980;p32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1" name="Google Shape;3981;p32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2" name="Google Shape;3982;p32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3" name="Google Shape;3983;p32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4" name="Google Shape;3984;p32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5" name="Google Shape;3985;p32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6" name="Google Shape;3986;p32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7" name="Google Shape;3987;p32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8" name="Google Shape;3988;p32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9" name="Google Shape;3989;p32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0" name="Google Shape;3990;p32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1" name="Google Shape;3991;p32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2" name="Google Shape;3992;p32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3" name="Google Shape;3993;p32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4" name="Google Shape;3994;p32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5" name="Google Shape;3995;p32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6" name="Google Shape;3996;p32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7" name="Google Shape;3997;p32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8" name="Google Shape;3998;p32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9" name="Google Shape;3999;p32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0" name="Google Shape;4000;p32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1" name="Google Shape;4001;p32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2" name="Google Shape;4002;p32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3" name="Google Shape;4003;p32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4" name="Google Shape;4004;p32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5" name="Google Shape;4005;p32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6" name="Google Shape;4006;p32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7" name="Google Shape;4007;p32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8" name="Google Shape;4008;p32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9" name="Google Shape;4009;p32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0" name="Google Shape;4010;p32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1" name="Google Shape;4011;p32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2" name="Google Shape;4012;p32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3" name="Google Shape;4013;p32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4" name="Google Shape;4014;p32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5" name="Google Shape;4015;p32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6" name="Google Shape;4016;p32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7" name="Google Shape;4017;p32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8" name="Google Shape;4018;p32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9" name="Google Shape;4019;p32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0" name="Google Shape;4020;p32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1" name="Google Shape;4021;p32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2" name="Google Shape;4022;p32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3" name="Google Shape;4023;p32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4" name="Google Shape;4024;p32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5" name="Google Shape;4025;p32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6" name="Google Shape;4026;p32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7" name="Google Shape;4027;p32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8" name="Google Shape;4028;p32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9" name="Google Shape;4029;p32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0" name="Google Shape;4030;p32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1" name="Google Shape;4031;p32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2" name="Google Shape;4032;p32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3" name="Google Shape;4033;p32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4" name="Google Shape;4034;p32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5" name="Google Shape;4035;p32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6" name="Google Shape;4036;p32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7" name="Google Shape;4037;p32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8" name="Google Shape;4038;p32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9" name="Google Shape;4039;p32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0" name="Google Shape;4040;p32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1" name="Google Shape;4041;p32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2" name="Google Shape;4042;p32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3" name="Google Shape;4043;p32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4" name="Google Shape;4044;p32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5" name="Google Shape;4045;p32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6" name="Google Shape;4046;p32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7" name="Google Shape;4047;p32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8" name="Google Shape;4048;p32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9" name="Google Shape;4049;p32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0" name="Google Shape;4050;p32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1" name="Google Shape;4051;p32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2" name="Google Shape;4052;p32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3" name="Google Shape;4053;p32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4" name="Google Shape;4054;p32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5" name="Google Shape;4055;p32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6" name="Google Shape;4056;p32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7" name="Google Shape;4057;p32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8" name="Google Shape;4058;p32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9" name="Google Shape;4059;p32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0" name="Google Shape;4060;p32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1" name="Google Shape;4061;p32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2" name="Google Shape;4062;p32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3" name="Google Shape;4063;p32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4" name="Google Shape;4064;p32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5" name="Google Shape;4065;p32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6" name="Google Shape;4066;p32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7" name="Google Shape;4067;p32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8" name="Google Shape;4068;p32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9" name="Google Shape;4069;p32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0" name="Google Shape;4070;p32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1" name="Google Shape;4071;p32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2" name="Google Shape;4072;p32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3" name="Google Shape;4073;p32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4" name="Google Shape;4074;p32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5" name="Google Shape;4075;p32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6" name="Google Shape;4076;p32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7" name="Google Shape;4077;p32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8" name="Google Shape;4078;p32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9" name="Google Shape;4079;p32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0" name="Google Shape;4080;p32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1" name="Google Shape;4081;p32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2" name="Google Shape;4082;p32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3" name="Google Shape;4083;p32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4" name="Google Shape;4084;p32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5" name="Google Shape;4085;p32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6" name="Google Shape;4086;p32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7" name="Google Shape;4087;p32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8" name="Google Shape;4088;p32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9" name="Google Shape;4089;p32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0" name="Google Shape;4090;p32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1" name="Google Shape;4091;p32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2" name="Google Shape;4092;p32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3" name="Google Shape;4093;p32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4" name="Google Shape;4094;p32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5" name="Google Shape;4095;p32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6" name="Google Shape;4096;p32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7" name="Google Shape;4097;p32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8" name="Google Shape;4098;p32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9" name="Google Shape;4099;p32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0" name="Google Shape;4100;p32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1" name="Google Shape;4101;p32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2" name="Google Shape;4102;p32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3" name="Google Shape;4103;p32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4" name="Google Shape;4104;p32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5" name="Google Shape;4105;p32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6" name="Google Shape;4106;p32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7" name="Google Shape;4107;p32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8" name="Google Shape;4108;p32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9" name="Google Shape;4109;p32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0" name="Google Shape;4110;p32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1" name="Google Shape;4111;p32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2" name="Google Shape;4112;p32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3" name="Google Shape;4113;p32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4" name="Google Shape;4114;p32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5" name="Google Shape;4115;p32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6" name="Google Shape;4116;p32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7" name="Google Shape;4117;p32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8" name="Google Shape;4118;p32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9" name="Google Shape;4119;p32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0" name="Google Shape;4120;p32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1" name="Google Shape;4121;p32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2" name="Google Shape;4122;p32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3" name="Google Shape;4123;p32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4" name="Google Shape;4124;p32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5" name="Google Shape;4125;p32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6" name="Google Shape;4126;p32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7" name="Google Shape;4127;p32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8" name="Google Shape;4128;p32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9" name="Google Shape;4129;p32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0" name="Google Shape;4130;p32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1" name="Google Shape;4131;p32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2" name="Google Shape;4132;p32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3" name="Google Shape;4133;p32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4" name="Google Shape;4134;p32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5" name="Google Shape;4135;p32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6" name="Google Shape;4136;p32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7" name="Google Shape;4137;p32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8" name="Google Shape;4138;p32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9" name="Google Shape;4139;p32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0" name="Google Shape;4140;p32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1" name="Google Shape;4141;p32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2" name="Google Shape;4142;p32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3" name="Google Shape;4143;p32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4" name="Google Shape;4144;p32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5" name="Google Shape;4145;p32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6" name="Google Shape;4146;p32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7" name="Google Shape;4147;p32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8" name="Google Shape;4148;p32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49" name="Google Shape;4149;p32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0" name="Google Shape;4150;p32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1" name="Google Shape;4151;p32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2" name="Google Shape;4152;p32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3" name="Google Shape;4153;p32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4" name="Google Shape;4154;p32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5" name="Google Shape;4155;p32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6" name="Google Shape;4156;p32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7" name="Google Shape;4157;p32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8" name="Google Shape;4158;p32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9" name="Google Shape;4159;p32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0" name="Google Shape;4160;p32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1" name="Google Shape;4161;p32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2" name="Google Shape;4162;p32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3" name="Google Shape;4163;p32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4" name="Google Shape;4164;p32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5" name="Google Shape;4165;p32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6" name="Google Shape;4166;p32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7" name="Google Shape;4167;p32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8" name="Google Shape;4168;p32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9" name="Google Shape;4169;p32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0" name="Google Shape;4170;p32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1" name="Google Shape;4171;p32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2" name="Google Shape;4172;p32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3" name="Google Shape;4173;p32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4" name="Google Shape;4174;p32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5" name="Google Shape;4175;p32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6" name="Google Shape;4176;p32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7" name="Google Shape;4177;p32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8" name="Google Shape;4178;p32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9" name="Google Shape;4179;p32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0" name="Google Shape;4180;p32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1" name="Google Shape;4181;p32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2" name="Google Shape;4182;p32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3" name="Google Shape;4183;p32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4" name="Google Shape;4184;p32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5" name="Google Shape;4185;p32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6" name="Google Shape;4186;p32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7" name="Google Shape;4187;p32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8" name="Google Shape;4188;p32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9" name="Google Shape;4189;p32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0" name="Google Shape;4190;p32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1" name="Google Shape;4191;p32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2" name="Google Shape;4192;p32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3" name="Google Shape;4193;p32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94" name="Google Shape;4194;p32"/>
          <p:cNvGrpSpPr/>
          <p:nvPr/>
        </p:nvGrpSpPr>
        <p:grpSpPr>
          <a:xfrm>
            <a:off x="7261165" y="2400426"/>
            <a:ext cx="2644005" cy="2044495"/>
            <a:chOff x="489925" y="2561550"/>
            <a:chExt cx="1889250" cy="1460875"/>
          </a:xfrm>
        </p:grpSpPr>
        <p:sp>
          <p:nvSpPr>
            <p:cNvPr id="4195" name="Google Shape;4195;p32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6" name="Google Shape;4196;p32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7" name="Google Shape;4197;p32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8" name="Google Shape;4198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9" name="Google Shape;4199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0" name="Google Shape;4200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1" name="Google Shape;4201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2" name="Google Shape;4202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3" name="Google Shape;4203;p32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4" name="Google Shape;4204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5" name="Google Shape;4205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6" name="Google Shape;4206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07" name="Google Shape;4207;p32"/>
          <p:cNvGrpSpPr/>
          <p:nvPr/>
        </p:nvGrpSpPr>
        <p:grpSpPr>
          <a:xfrm flipH="1">
            <a:off x="-173169" y="2954167"/>
            <a:ext cx="2229882" cy="1724271"/>
            <a:chOff x="489925" y="2561550"/>
            <a:chExt cx="1889250" cy="1460875"/>
          </a:xfrm>
        </p:grpSpPr>
        <p:sp>
          <p:nvSpPr>
            <p:cNvPr id="4208" name="Google Shape;4208;p32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9" name="Google Shape;4209;p32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0" name="Google Shape;4210;p32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1" name="Google Shape;4211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2" name="Google Shape;4212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3" name="Google Shape;4213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4" name="Google Shape;4214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5" name="Google Shape;4215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6" name="Google Shape;4216;p32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7" name="Google Shape;4217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8" name="Google Shape;4218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9" name="Google Shape;4219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20" name="Google Shape;4220;p32"/>
          <p:cNvGrpSpPr/>
          <p:nvPr/>
        </p:nvGrpSpPr>
        <p:grpSpPr>
          <a:xfrm>
            <a:off x="2056715" y="4481541"/>
            <a:ext cx="2644005" cy="1296217"/>
            <a:chOff x="489925" y="2700450"/>
            <a:chExt cx="1889250" cy="926200"/>
          </a:xfrm>
        </p:grpSpPr>
        <p:sp>
          <p:nvSpPr>
            <p:cNvPr id="4221" name="Google Shape;4221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2" name="Google Shape;4222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3" name="Google Shape;4223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4" name="Google Shape;4224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5" name="Google Shape;4225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6" name="Google Shape;4226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7" name="Google Shape;4227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8" name="Google Shape;4228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29" name="Google Shape;4229;p32"/>
          <p:cNvGrpSpPr/>
          <p:nvPr/>
        </p:nvGrpSpPr>
        <p:grpSpPr>
          <a:xfrm>
            <a:off x="6203540" y="4599416"/>
            <a:ext cx="2644005" cy="1296217"/>
            <a:chOff x="489925" y="2700450"/>
            <a:chExt cx="1889250" cy="926200"/>
          </a:xfrm>
        </p:grpSpPr>
        <p:sp>
          <p:nvSpPr>
            <p:cNvPr id="4230" name="Google Shape;4230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1" name="Google Shape;4231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2" name="Google Shape;4232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3" name="Google Shape;4233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4" name="Google Shape;4234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5" name="Google Shape;4235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6" name="Google Shape;4236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7" name="Google Shape;4237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38" name="Google Shape;4238;p32"/>
          <p:cNvGrpSpPr/>
          <p:nvPr/>
        </p:nvGrpSpPr>
        <p:grpSpPr>
          <a:xfrm>
            <a:off x="125690" y="183416"/>
            <a:ext cx="2644005" cy="1296217"/>
            <a:chOff x="489925" y="2700450"/>
            <a:chExt cx="1889250" cy="926200"/>
          </a:xfrm>
        </p:grpSpPr>
        <p:sp>
          <p:nvSpPr>
            <p:cNvPr id="4239" name="Google Shape;4239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0" name="Google Shape;4240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1" name="Google Shape;4241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2" name="Google Shape;4242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3" name="Google Shape;4243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4" name="Google Shape;4244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5" name="Google Shape;4245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6" name="Google Shape;4246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247" name="Google Shape;4247;p32"/>
          <p:cNvGrpSpPr/>
          <p:nvPr/>
        </p:nvGrpSpPr>
        <p:grpSpPr>
          <a:xfrm>
            <a:off x="6357090" y="103666"/>
            <a:ext cx="2644005" cy="1296217"/>
            <a:chOff x="489925" y="2700450"/>
            <a:chExt cx="1889250" cy="926200"/>
          </a:xfrm>
        </p:grpSpPr>
        <p:sp>
          <p:nvSpPr>
            <p:cNvPr id="4248" name="Google Shape;4248;p32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9" name="Google Shape;4249;p32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0" name="Google Shape;4250;p32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1" name="Google Shape;4251;p32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2" name="Google Shape;4252;p32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3" name="Google Shape;4253;p32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4" name="Google Shape;4254;p32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5" name="Google Shape;4255;p32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256" name="Google Shape;4256;p32"/>
          <p:cNvSpPr txBox="1"/>
          <p:nvPr>
            <p:ph idx="1" type="subTitle"/>
          </p:nvPr>
        </p:nvSpPr>
        <p:spPr>
          <a:xfrm>
            <a:off x="2669352" y="1488926"/>
            <a:ext cx="3805200" cy="4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257" name="Google Shape;4257;p32"/>
          <p:cNvSpPr txBox="1"/>
          <p:nvPr>
            <p:ph hasCustomPrompt="1" type="title"/>
          </p:nvPr>
        </p:nvSpPr>
        <p:spPr>
          <a:xfrm>
            <a:off x="2037178" y="740613"/>
            <a:ext cx="5069700" cy="9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5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4258" name="Google Shape;4258;p32"/>
          <p:cNvSpPr txBox="1"/>
          <p:nvPr>
            <p:ph idx="2" type="subTitle"/>
          </p:nvPr>
        </p:nvSpPr>
        <p:spPr>
          <a:xfrm>
            <a:off x="2669450" y="2765053"/>
            <a:ext cx="3805200" cy="4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259" name="Google Shape;4259;p32"/>
          <p:cNvSpPr txBox="1"/>
          <p:nvPr>
            <p:ph hasCustomPrompt="1" idx="3" type="title"/>
          </p:nvPr>
        </p:nvSpPr>
        <p:spPr>
          <a:xfrm>
            <a:off x="2037075" y="2016737"/>
            <a:ext cx="5069700" cy="9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  <p:sp>
        <p:nvSpPr>
          <p:cNvPr id="4260" name="Google Shape;4260;p32"/>
          <p:cNvSpPr txBox="1"/>
          <p:nvPr>
            <p:ph idx="4" type="subTitle"/>
          </p:nvPr>
        </p:nvSpPr>
        <p:spPr>
          <a:xfrm>
            <a:off x="2669516" y="4046587"/>
            <a:ext cx="3805200" cy="41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261" name="Google Shape;4261;p32"/>
          <p:cNvSpPr txBox="1"/>
          <p:nvPr>
            <p:ph hasCustomPrompt="1" idx="5" type="title"/>
          </p:nvPr>
        </p:nvSpPr>
        <p:spPr>
          <a:xfrm>
            <a:off x="2037178" y="3289662"/>
            <a:ext cx="5069700" cy="9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500"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TITLE_AND_BODY_1_1">
    <p:spTree>
      <p:nvGrpSpPr>
        <p:cNvPr id="4262" name="Shape 4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63" name="Google Shape;4263;p33"/>
          <p:cNvGrpSpPr/>
          <p:nvPr/>
        </p:nvGrpSpPr>
        <p:grpSpPr>
          <a:xfrm>
            <a:off x="7159334" y="-571425"/>
            <a:ext cx="2836671" cy="2607320"/>
            <a:chOff x="364025" y="1027500"/>
            <a:chExt cx="1319075" cy="1212425"/>
          </a:xfrm>
        </p:grpSpPr>
        <p:sp>
          <p:nvSpPr>
            <p:cNvPr id="4264" name="Google Shape;4264;p33"/>
            <p:cNvSpPr/>
            <p:nvPr/>
          </p:nvSpPr>
          <p:spPr>
            <a:xfrm>
              <a:off x="1011600" y="1408175"/>
              <a:ext cx="33300" cy="170075"/>
            </a:xfrm>
            <a:custGeom>
              <a:rect b="b" l="l" r="r" t="t"/>
              <a:pathLst>
                <a:path extrusionOk="0" h="6803" w="1332">
                  <a:moveTo>
                    <a:pt x="261" y="1"/>
                  </a:moveTo>
                  <a:cubicBezTo>
                    <a:pt x="87" y="608"/>
                    <a:pt x="30" y="1187"/>
                    <a:pt x="1" y="1766"/>
                  </a:cubicBezTo>
                  <a:cubicBezTo>
                    <a:pt x="1" y="2345"/>
                    <a:pt x="30" y="2895"/>
                    <a:pt x="87" y="3474"/>
                  </a:cubicBezTo>
                  <a:cubicBezTo>
                    <a:pt x="145" y="4024"/>
                    <a:pt x="261" y="4602"/>
                    <a:pt x="406" y="5152"/>
                  </a:cubicBezTo>
                  <a:cubicBezTo>
                    <a:pt x="579" y="5702"/>
                    <a:pt x="753" y="6252"/>
                    <a:pt x="1043" y="6802"/>
                  </a:cubicBezTo>
                  <a:cubicBezTo>
                    <a:pt x="1216" y="6223"/>
                    <a:pt x="1274" y="5644"/>
                    <a:pt x="1303" y="5066"/>
                  </a:cubicBezTo>
                  <a:cubicBezTo>
                    <a:pt x="1332" y="4487"/>
                    <a:pt x="1303" y="3908"/>
                    <a:pt x="1216" y="3329"/>
                  </a:cubicBezTo>
                  <a:cubicBezTo>
                    <a:pt x="1158" y="2779"/>
                    <a:pt x="1043" y="2200"/>
                    <a:pt x="898" y="1650"/>
                  </a:cubicBezTo>
                  <a:cubicBezTo>
                    <a:pt x="753" y="1100"/>
                    <a:pt x="579" y="55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5" name="Google Shape;4265;p33"/>
            <p:cNvSpPr/>
            <p:nvPr/>
          </p:nvSpPr>
          <p:spPr>
            <a:xfrm>
              <a:off x="1107125" y="1461000"/>
              <a:ext cx="73825" cy="133875"/>
            </a:xfrm>
            <a:custGeom>
              <a:rect b="b" l="l" r="r" t="t"/>
              <a:pathLst>
                <a:path extrusionOk="0" h="5355" w="2953">
                  <a:moveTo>
                    <a:pt x="2952" y="0"/>
                  </a:moveTo>
                  <a:cubicBezTo>
                    <a:pt x="2489" y="319"/>
                    <a:pt x="2142" y="724"/>
                    <a:pt x="1823" y="1129"/>
                  </a:cubicBezTo>
                  <a:cubicBezTo>
                    <a:pt x="1476" y="1534"/>
                    <a:pt x="1216" y="1940"/>
                    <a:pt x="955" y="2403"/>
                  </a:cubicBezTo>
                  <a:cubicBezTo>
                    <a:pt x="724" y="2837"/>
                    <a:pt x="521" y="3300"/>
                    <a:pt x="347" y="3792"/>
                  </a:cubicBezTo>
                  <a:cubicBezTo>
                    <a:pt x="174" y="4284"/>
                    <a:pt x="29" y="4805"/>
                    <a:pt x="0" y="5355"/>
                  </a:cubicBezTo>
                  <a:cubicBezTo>
                    <a:pt x="434" y="5036"/>
                    <a:pt x="781" y="4660"/>
                    <a:pt x="1129" y="4255"/>
                  </a:cubicBezTo>
                  <a:cubicBezTo>
                    <a:pt x="1447" y="3821"/>
                    <a:pt x="1708" y="3416"/>
                    <a:pt x="1968" y="2953"/>
                  </a:cubicBezTo>
                  <a:cubicBezTo>
                    <a:pt x="2229" y="2518"/>
                    <a:pt x="2431" y="2026"/>
                    <a:pt x="2605" y="1534"/>
                  </a:cubicBezTo>
                  <a:cubicBezTo>
                    <a:pt x="2779" y="1042"/>
                    <a:pt x="2923" y="550"/>
                    <a:pt x="29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6" name="Google Shape;4266;p33"/>
            <p:cNvSpPr/>
            <p:nvPr/>
          </p:nvSpPr>
          <p:spPr>
            <a:xfrm>
              <a:off x="790925" y="1661500"/>
              <a:ext cx="183800" cy="48100"/>
            </a:xfrm>
            <a:custGeom>
              <a:rect b="b" l="l" r="r" t="t"/>
              <a:pathLst>
                <a:path extrusionOk="0" h="1924" w="7352">
                  <a:moveTo>
                    <a:pt x="6455" y="1"/>
                  </a:moveTo>
                  <a:cubicBezTo>
                    <a:pt x="6097" y="1"/>
                    <a:pt x="5746" y="24"/>
                    <a:pt x="5412" y="55"/>
                  </a:cubicBezTo>
                  <a:cubicBezTo>
                    <a:pt x="4776" y="142"/>
                    <a:pt x="4139" y="258"/>
                    <a:pt x="3531" y="403"/>
                  </a:cubicBezTo>
                  <a:cubicBezTo>
                    <a:pt x="2923" y="547"/>
                    <a:pt x="2316" y="750"/>
                    <a:pt x="1737" y="982"/>
                  </a:cubicBezTo>
                  <a:cubicBezTo>
                    <a:pt x="1129" y="1213"/>
                    <a:pt x="550" y="1474"/>
                    <a:pt x="0" y="1879"/>
                  </a:cubicBezTo>
                  <a:cubicBezTo>
                    <a:pt x="245" y="1911"/>
                    <a:pt x="486" y="1923"/>
                    <a:pt x="724" y="1923"/>
                  </a:cubicBezTo>
                  <a:cubicBezTo>
                    <a:pt x="1134" y="1923"/>
                    <a:pt x="1537" y="1886"/>
                    <a:pt x="1939" y="1850"/>
                  </a:cubicBezTo>
                  <a:cubicBezTo>
                    <a:pt x="2576" y="1792"/>
                    <a:pt x="3184" y="1676"/>
                    <a:pt x="3821" y="1503"/>
                  </a:cubicBezTo>
                  <a:cubicBezTo>
                    <a:pt x="4428" y="1358"/>
                    <a:pt x="5036" y="1184"/>
                    <a:pt x="5615" y="953"/>
                  </a:cubicBezTo>
                  <a:cubicBezTo>
                    <a:pt x="6223" y="692"/>
                    <a:pt x="6802" y="432"/>
                    <a:pt x="7352" y="55"/>
                  </a:cubicBezTo>
                  <a:cubicBezTo>
                    <a:pt x="7051" y="16"/>
                    <a:pt x="6751" y="1"/>
                    <a:pt x="6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7" name="Google Shape;4267;p33"/>
            <p:cNvSpPr/>
            <p:nvPr/>
          </p:nvSpPr>
          <p:spPr>
            <a:xfrm>
              <a:off x="1123750" y="1616900"/>
              <a:ext cx="162825" cy="39150"/>
            </a:xfrm>
            <a:custGeom>
              <a:rect b="b" l="l" r="r" t="t"/>
              <a:pathLst>
                <a:path extrusionOk="0" h="1566" w="6513">
                  <a:moveTo>
                    <a:pt x="5307" y="1"/>
                  </a:moveTo>
                  <a:cubicBezTo>
                    <a:pt x="5131" y="1"/>
                    <a:pt x="4955" y="7"/>
                    <a:pt x="4776" y="16"/>
                  </a:cubicBezTo>
                  <a:cubicBezTo>
                    <a:pt x="4226" y="45"/>
                    <a:pt x="3676" y="103"/>
                    <a:pt x="3155" y="219"/>
                  </a:cubicBezTo>
                  <a:cubicBezTo>
                    <a:pt x="2606" y="334"/>
                    <a:pt x="2085" y="479"/>
                    <a:pt x="1535" y="682"/>
                  </a:cubicBezTo>
                  <a:cubicBezTo>
                    <a:pt x="1014" y="884"/>
                    <a:pt x="522" y="1116"/>
                    <a:pt x="1" y="1434"/>
                  </a:cubicBezTo>
                  <a:cubicBezTo>
                    <a:pt x="401" y="1534"/>
                    <a:pt x="801" y="1565"/>
                    <a:pt x="1191" y="1565"/>
                  </a:cubicBezTo>
                  <a:cubicBezTo>
                    <a:pt x="1366" y="1565"/>
                    <a:pt x="1538" y="1559"/>
                    <a:pt x="1708" y="1550"/>
                  </a:cubicBezTo>
                  <a:cubicBezTo>
                    <a:pt x="2287" y="1521"/>
                    <a:pt x="2837" y="1463"/>
                    <a:pt x="3358" y="1347"/>
                  </a:cubicBezTo>
                  <a:cubicBezTo>
                    <a:pt x="3908" y="1232"/>
                    <a:pt x="4458" y="1087"/>
                    <a:pt x="4979" y="884"/>
                  </a:cubicBezTo>
                  <a:cubicBezTo>
                    <a:pt x="5500" y="682"/>
                    <a:pt x="6021" y="479"/>
                    <a:pt x="6513" y="132"/>
                  </a:cubicBezTo>
                  <a:cubicBezTo>
                    <a:pt x="6093" y="32"/>
                    <a:pt x="5700" y="1"/>
                    <a:pt x="530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8" name="Google Shape;4268;p33"/>
            <p:cNvSpPr/>
            <p:nvPr/>
          </p:nvSpPr>
          <p:spPr>
            <a:xfrm>
              <a:off x="973975" y="1696150"/>
              <a:ext cx="58625" cy="163550"/>
            </a:xfrm>
            <a:custGeom>
              <a:rect b="b" l="l" r="r" t="t"/>
              <a:pathLst>
                <a:path extrusionOk="0" h="6542" w="2345">
                  <a:moveTo>
                    <a:pt x="2316" y="1"/>
                  </a:moveTo>
                  <a:lnTo>
                    <a:pt x="2316" y="1"/>
                  </a:lnTo>
                  <a:cubicBezTo>
                    <a:pt x="1911" y="464"/>
                    <a:pt x="1592" y="985"/>
                    <a:pt x="1332" y="1477"/>
                  </a:cubicBezTo>
                  <a:cubicBezTo>
                    <a:pt x="1043" y="1998"/>
                    <a:pt x="811" y="2548"/>
                    <a:pt x="637" y="3069"/>
                  </a:cubicBezTo>
                  <a:cubicBezTo>
                    <a:pt x="435" y="3619"/>
                    <a:pt x="290" y="4168"/>
                    <a:pt x="174" y="4747"/>
                  </a:cubicBezTo>
                  <a:cubicBezTo>
                    <a:pt x="87" y="5326"/>
                    <a:pt x="1" y="5905"/>
                    <a:pt x="30" y="6542"/>
                  </a:cubicBezTo>
                  <a:cubicBezTo>
                    <a:pt x="435" y="6079"/>
                    <a:pt x="753" y="5587"/>
                    <a:pt x="1014" y="5066"/>
                  </a:cubicBezTo>
                  <a:cubicBezTo>
                    <a:pt x="1303" y="4545"/>
                    <a:pt x="1535" y="3995"/>
                    <a:pt x="1708" y="3474"/>
                  </a:cubicBezTo>
                  <a:cubicBezTo>
                    <a:pt x="1911" y="2924"/>
                    <a:pt x="2056" y="2345"/>
                    <a:pt x="2171" y="1766"/>
                  </a:cubicBezTo>
                  <a:cubicBezTo>
                    <a:pt x="2287" y="1216"/>
                    <a:pt x="2345" y="609"/>
                    <a:pt x="23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9" name="Google Shape;4269;p33"/>
            <p:cNvSpPr/>
            <p:nvPr/>
          </p:nvSpPr>
          <p:spPr>
            <a:xfrm>
              <a:off x="1096975" y="1696150"/>
              <a:ext cx="99875" cy="144025"/>
            </a:xfrm>
            <a:custGeom>
              <a:rect b="b" l="l" r="r" t="t"/>
              <a:pathLst>
                <a:path extrusionOk="0" h="5761" w="3995">
                  <a:moveTo>
                    <a:pt x="1" y="1"/>
                  </a:moveTo>
                  <a:lnTo>
                    <a:pt x="1" y="1"/>
                  </a:lnTo>
                  <a:cubicBezTo>
                    <a:pt x="146" y="609"/>
                    <a:pt x="377" y="1158"/>
                    <a:pt x="638" y="1708"/>
                  </a:cubicBezTo>
                  <a:cubicBezTo>
                    <a:pt x="898" y="2229"/>
                    <a:pt x="1187" y="2721"/>
                    <a:pt x="1535" y="3213"/>
                  </a:cubicBezTo>
                  <a:cubicBezTo>
                    <a:pt x="1853" y="3676"/>
                    <a:pt x="2229" y="4140"/>
                    <a:pt x="2635" y="4574"/>
                  </a:cubicBezTo>
                  <a:cubicBezTo>
                    <a:pt x="3040" y="5008"/>
                    <a:pt x="3474" y="5413"/>
                    <a:pt x="3995" y="5760"/>
                  </a:cubicBezTo>
                  <a:cubicBezTo>
                    <a:pt x="3879" y="5153"/>
                    <a:pt x="3648" y="4603"/>
                    <a:pt x="3387" y="4082"/>
                  </a:cubicBezTo>
                  <a:cubicBezTo>
                    <a:pt x="3098" y="3532"/>
                    <a:pt x="2808" y="3040"/>
                    <a:pt x="2461" y="2548"/>
                  </a:cubicBezTo>
                  <a:cubicBezTo>
                    <a:pt x="2143" y="2085"/>
                    <a:pt x="1766" y="1622"/>
                    <a:pt x="1361" y="1187"/>
                  </a:cubicBezTo>
                  <a:cubicBezTo>
                    <a:pt x="956" y="753"/>
                    <a:pt x="522" y="348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0" name="Google Shape;4270;p33"/>
            <p:cNvSpPr/>
            <p:nvPr/>
          </p:nvSpPr>
          <p:spPr>
            <a:xfrm>
              <a:off x="882800" y="1493550"/>
              <a:ext cx="83975" cy="101325"/>
            </a:xfrm>
            <a:custGeom>
              <a:rect b="b" l="l" r="r" t="t"/>
              <a:pathLst>
                <a:path extrusionOk="0" h="4053" w="3359">
                  <a:moveTo>
                    <a:pt x="1" y="1"/>
                  </a:moveTo>
                  <a:lnTo>
                    <a:pt x="1" y="1"/>
                  </a:lnTo>
                  <a:cubicBezTo>
                    <a:pt x="88" y="493"/>
                    <a:pt x="290" y="898"/>
                    <a:pt x="493" y="1303"/>
                  </a:cubicBezTo>
                  <a:cubicBezTo>
                    <a:pt x="695" y="1679"/>
                    <a:pt x="956" y="2056"/>
                    <a:pt x="1245" y="2374"/>
                  </a:cubicBezTo>
                  <a:cubicBezTo>
                    <a:pt x="1506" y="2721"/>
                    <a:pt x="1824" y="3040"/>
                    <a:pt x="2172" y="3329"/>
                  </a:cubicBezTo>
                  <a:cubicBezTo>
                    <a:pt x="2519" y="3590"/>
                    <a:pt x="2895" y="3879"/>
                    <a:pt x="3358" y="4053"/>
                  </a:cubicBezTo>
                  <a:cubicBezTo>
                    <a:pt x="3271" y="3561"/>
                    <a:pt x="3069" y="3156"/>
                    <a:pt x="2866" y="2750"/>
                  </a:cubicBezTo>
                  <a:cubicBezTo>
                    <a:pt x="2664" y="2374"/>
                    <a:pt x="2403" y="1998"/>
                    <a:pt x="2114" y="1651"/>
                  </a:cubicBezTo>
                  <a:cubicBezTo>
                    <a:pt x="1824" y="1332"/>
                    <a:pt x="1535" y="1014"/>
                    <a:pt x="1187" y="724"/>
                  </a:cubicBezTo>
                  <a:cubicBezTo>
                    <a:pt x="840" y="435"/>
                    <a:pt x="464" y="174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1" name="Google Shape;4271;p33"/>
            <p:cNvSpPr/>
            <p:nvPr/>
          </p:nvSpPr>
          <p:spPr>
            <a:xfrm>
              <a:off x="814075" y="1685300"/>
              <a:ext cx="189600" cy="227950"/>
            </a:xfrm>
            <a:custGeom>
              <a:rect b="b" l="l" r="r" t="t"/>
              <a:pathLst>
                <a:path extrusionOk="0" h="9118" w="7584">
                  <a:moveTo>
                    <a:pt x="7583" y="1"/>
                  </a:moveTo>
                  <a:cubicBezTo>
                    <a:pt x="6686" y="493"/>
                    <a:pt x="5876" y="1100"/>
                    <a:pt x="5094" y="1737"/>
                  </a:cubicBezTo>
                  <a:cubicBezTo>
                    <a:pt x="4313" y="2374"/>
                    <a:pt x="3589" y="3097"/>
                    <a:pt x="2895" y="3850"/>
                  </a:cubicBezTo>
                  <a:cubicBezTo>
                    <a:pt x="2229" y="4602"/>
                    <a:pt x="1621" y="5442"/>
                    <a:pt x="1129" y="6310"/>
                  </a:cubicBezTo>
                  <a:cubicBezTo>
                    <a:pt x="608" y="7178"/>
                    <a:pt x="232" y="8133"/>
                    <a:pt x="0" y="9117"/>
                  </a:cubicBezTo>
                  <a:lnTo>
                    <a:pt x="0" y="9117"/>
                  </a:lnTo>
                  <a:cubicBezTo>
                    <a:pt x="348" y="8162"/>
                    <a:pt x="782" y="7265"/>
                    <a:pt x="1303" y="6426"/>
                  </a:cubicBezTo>
                  <a:cubicBezTo>
                    <a:pt x="1853" y="5587"/>
                    <a:pt x="2460" y="4776"/>
                    <a:pt x="3126" y="4024"/>
                  </a:cubicBezTo>
                  <a:cubicBezTo>
                    <a:pt x="3763" y="3271"/>
                    <a:pt x="4486" y="2576"/>
                    <a:pt x="5239" y="1911"/>
                  </a:cubicBezTo>
                  <a:cubicBezTo>
                    <a:pt x="5991" y="1245"/>
                    <a:pt x="6744" y="608"/>
                    <a:pt x="75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2" name="Google Shape;4272;p33"/>
            <p:cNvSpPr/>
            <p:nvPr/>
          </p:nvSpPr>
          <p:spPr>
            <a:xfrm>
              <a:off x="1093375" y="1662875"/>
              <a:ext cx="248200" cy="161375"/>
            </a:xfrm>
            <a:custGeom>
              <a:rect b="b" l="l" r="r" t="t"/>
              <a:pathLst>
                <a:path extrusionOk="0" h="6455" w="9928">
                  <a:moveTo>
                    <a:pt x="0" y="0"/>
                  </a:moveTo>
                  <a:lnTo>
                    <a:pt x="0" y="0"/>
                  </a:lnTo>
                  <a:cubicBezTo>
                    <a:pt x="984" y="232"/>
                    <a:pt x="1910" y="550"/>
                    <a:pt x="2836" y="984"/>
                  </a:cubicBezTo>
                  <a:cubicBezTo>
                    <a:pt x="3705" y="1419"/>
                    <a:pt x="4573" y="1911"/>
                    <a:pt x="5412" y="2518"/>
                  </a:cubicBezTo>
                  <a:cubicBezTo>
                    <a:pt x="6223" y="3068"/>
                    <a:pt x="7004" y="3705"/>
                    <a:pt x="7757" y="4371"/>
                  </a:cubicBezTo>
                  <a:cubicBezTo>
                    <a:pt x="8509" y="5036"/>
                    <a:pt x="9233" y="5731"/>
                    <a:pt x="9927" y="6455"/>
                  </a:cubicBezTo>
                  <a:cubicBezTo>
                    <a:pt x="9320" y="5644"/>
                    <a:pt x="8625" y="4892"/>
                    <a:pt x="7901" y="4197"/>
                  </a:cubicBezTo>
                  <a:cubicBezTo>
                    <a:pt x="7178" y="3502"/>
                    <a:pt x="6396" y="2866"/>
                    <a:pt x="5557" y="2258"/>
                  </a:cubicBezTo>
                  <a:cubicBezTo>
                    <a:pt x="4718" y="1708"/>
                    <a:pt x="3849" y="1187"/>
                    <a:pt x="2923" y="782"/>
                  </a:cubicBezTo>
                  <a:cubicBezTo>
                    <a:pt x="1968" y="377"/>
                    <a:pt x="984" y="116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3" name="Google Shape;4273;p33"/>
            <p:cNvSpPr/>
            <p:nvPr/>
          </p:nvSpPr>
          <p:spPr>
            <a:xfrm>
              <a:off x="1058625" y="1679525"/>
              <a:ext cx="42000" cy="293050"/>
            </a:xfrm>
            <a:custGeom>
              <a:rect b="b" l="l" r="r" t="t"/>
              <a:pathLst>
                <a:path extrusionOk="0" h="11722" w="1680">
                  <a:moveTo>
                    <a:pt x="59" y="0"/>
                  </a:moveTo>
                  <a:cubicBezTo>
                    <a:pt x="1" y="984"/>
                    <a:pt x="1" y="1968"/>
                    <a:pt x="59" y="2981"/>
                  </a:cubicBezTo>
                  <a:cubicBezTo>
                    <a:pt x="88" y="3965"/>
                    <a:pt x="203" y="4949"/>
                    <a:pt x="290" y="5933"/>
                  </a:cubicBezTo>
                  <a:cubicBezTo>
                    <a:pt x="435" y="6917"/>
                    <a:pt x="609" y="7901"/>
                    <a:pt x="840" y="8885"/>
                  </a:cubicBezTo>
                  <a:cubicBezTo>
                    <a:pt x="1043" y="9841"/>
                    <a:pt x="1332" y="10796"/>
                    <a:pt x="1680" y="11722"/>
                  </a:cubicBezTo>
                  <a:cubicBezTo>
                    <a:pt x="1448" y="10767"/>
                    <a:pt x="1216" y="9812"/>
                    <a:pt x="1043" y="8828"/>
                  </a:cubicBezTo>
                  <a:cubicBezTo>
                    <a:pt x="869" y="7872"/>
                    <a:pt x="695" y="6888"/>
                    <a:pt x="580" y="5904"/>
                  </a:cubicBezTo>
                  <a:cubicBezTo>
                    <a:pt x="464" y="4920"/>
                    <a:pt x="348" y="3936"/>
                    <a:pt x="261" y="2952"/>
                  </a:cubicBezTo>
                  <a:cubicBezTo>
                    <a:pt x="175" y="1968"/>
                    <a:pt x="117" y="984"/>
                    <a:pt x="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4" name="Google Shape;4274;p33"/>
            <p:cNvSpPr/>
            <p:nvPr/>
          </p:nvSpPr>
          <p:spPr>
            <a:xfrm>
              <a:off x="693950" y="1598475"/>
              <a:ext cx="290900" cy="34025"/>
            </a:xfrm>
            <a:custGeom>
              <a:rect b="b" l="l" r="r" t="t"/>
              <a:pathLst>
                <a:path extrusionOk="0" h="1361" w="11636">
                  <a:moveTo>
                    <a:pt x="5760" y="0"/>
                  </a:moveTo>
                  <a:cubicBezTo>
                    <a:pt x="4776" y="29"/>
                    <a:pt x="3763" y="116"/>
                    <a:pt x="2779" y="348"/>
                  </a:cubicBezTo>
                  <a:cubicBezTo>
                    <a:pt x="1824" y="550"/>
                    <a:pt x="869" y="898"/>
                    <a:pt x="1" y="1361"/>
                  </a:cubicBezTo>
                  <a:cubicBezTo>
                    <a:pt x="927" y="1013"/>
                    <a:pt x="1853" y="724"/>
                    <a:pt x="2837" y="550"/>
                  </a:cubicBezTo>
                  <a:cubicBezTo>
                    <a:pt x="3792" y="406"/>
                    <a:pt x="4776" y="290"/>
                    <a:pt x="5760" y="290"/>
                  </a:cubicBezTo>
                  <a:cubicBezTo>
                    <a:pt x="5935" y="285"/>
                    <a:pt x="6109" y="282"/>
                    <a:pt x="6283" y="282"/>
                  </a:cubicBezTo>
                  <a:cubicBezTo>
                    <a:pt x="7093" y="282"/>
                    <a:pt x="7903" y="334"/>
                    <a:pt x="8713" y="406"/>
                  </a:cubicBezTo>
                  <a:cubicBezTo>
                    <a:pt x="9697" y="521"/>
                    <a:pt x="10681" y="666"/>
                    <a:pt x="11636" y="840"/>
                  </a:cubicBezTo>
                  <a:cubicBezTo>
                    <a:pt x="10710" y="550"/>
                    <a:pt x="9726" y="348"/>
                    <a:pt x="8741" y="203"/>
                  </a:cubicBezTo>
                  <a:cubicBezTo>
                    <a:pt x="7757" y="58"/>
                    <a:pt x="6773" y="0"/>
                    <a:pt x="5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5" name="Google Shape;4275;p33"/>
            <p:cNvSpPr/>
            <p:nvPr/>
          </p:nvSpPr>
          <p:spPr>
            <a:xfrm>
              <a:off x="1107125" y="1531050"/>
              <a:ext cx="274975" cy="94950"/>
            </a:xfrm>
            <a:custGeom>
              <a:rect b="b" l="l" r="r" t="t"/>
              <a:pathLst>
                <a:path extrusionOk="0" h="3798" w="10999">
                  <a:moveTo>
                    <a:pt x="10610" y="0"/>
                  </a:moveTo>
                  <a:cubicBezTo>
                    <a:pt x="9755" y="0"/>
                    <a:pt x="8901" y="79"/>
                    <a:pt x="8046" y="179"/>
                  </a:cubicBezTo>
                  <a:cubicBezTo>
                    <a:pt x="7062" y="324"/>
                    <a:pt x="6078" y="556"/>
                    <a:pt x="5123" y="845"/>
                  </a:cubicBezTo>
                  <a:cubicBezTo>
                    <a:pt x="4168" y="1164"/>
                    <a:pt x="3242" y="1540"/>
                    <a:pt x="2373" y="2003"/>
                  </a:cubicBezTo>
                  <a:cubicBezTo>
                    <a:pt x="1505" y="2495"/>
                    <a:pt x="695" y="3103"/>
                    <a:pt x="0" y="3797"/>
                  </a:cubicBezTo>
                  <a:cubicBezTo>
                    <a:pt x="781" y="3190"/>
                    <a:pt x="1592" y="2640"/>
                    <a:pt x="2489" y="2205"/>
                  </a:cubicBezTo>
                  <a:cubicBezTo>
                    <a:pt x="3357" y="1771"/>
                    <a:pt x="4255" y="1395"/>
                    <a:pt x="5210" y="1106"/>
                  </a:cubicBezTo>
                  <a:cubicBezTo>
                    <a:pt x="6136" y="816"/>
                    <a:pt x="7120" y="585"/>
                    <a:pt x="8075" y="411"/>
                  </a:cubicBezTo>
                  <a:cubicBezTo>
                    <a:pt x="9059" y="208"/>
                    <a:pt x="10014" y="93"/>
                    <a:pt x="10998" y="6"/>
                  </a:cubicBezTo>
                  <a:cubicBezTo>
                    <a:pt x="10869" y="2"/>
                    <a:pt x="10739" y="0"/>
                    <a:pt x="1061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6" name="Google Shape;4276;p33"/>
            <p:cNvSpPr/>
            <p:nvPr/>
          </p:nvSpPr>
          <p:spPr>
            <a:xfrm>
              <a:off x="1076725" y="1326425"/>
              <a:ext cx="140400" cy="255425"/>
            </a:xfrm>
            <a:custGeom>
              <a:rect b="b" l="l" r="r" t="t"/>
              <a:pathLst>
                <a:path extrusionOk="0" h="10217" w="5616">
                  <a:moveTo>
                    <a:pt x="5615" y="0"/>
                  </a:moveTo>
                  <a:lnTo>
                    <a:pt x="5615" y="0"/>
                  </a:lnTo>
                  <a:cubicBezTo>
                    <a:pt x="4863" y="637"/>
                    <a:pt x="4197" y="1360"/>
                    <a:pt x="3560" y="2142"/>
                  </a:cubicBezTo>
                  <a:cubicBezTo>
                    <a:pt x="2924" y="2894"/>
                    <a:pt x="2345" y="3734"/>
                    <a:pt x="1824" y="4573"/>
                  </a:cubicBezTo>
                  <a:cubicBezTo>
                    <a:pt x="1332" y="5441"/>
                    <a:pt x="898" y="6339"/>
                    <a:pt x="579" y="7294"/>
                  </a:cubicBezTo>
                  <a:cubicBezTo>
                    <a:pt x="232" y="8249"/>
                    <a:pt x="58" y="9233"/>
                    <a:pt x="0" y="10217"/>
                  </a:cubicBezTo>
                  <a:cubicBezTo>
                    <a:pt x="174" y="9233"/>
                    <a:pt x="406" y="8278"/>
                    <a:pt x="782" y="7380"/>
                  </a:cubicBezTo>
                  <a:cubicBezTo>
                    <a:pt x="1158" y="6454"/>
                    <a:pt x="1563" y="5557"/>
                    <a:pt x="2084" y="4718"/>
                  </a:cubicBezTo>
                  <a:cubicBezTo>
                    <a:pt x="2576" y="3878"/>
                    <a:pt x="3126" y="3068"/>
                    <a:pt x="3734" y="2287"/>
                  </a:cubicBezTo>
                  <a:cubicBezTo>
                    <a:pt x="4313" y="1476"/>
                    <a:pt x="4950" y="724"/>
                    <a:pt x="56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7" name="Google Shape;4277;p33"/>
            <p:cNvSpPr/>
            <p:nvPr/>
          </p:nvSpPr>
          <p:spPr>
            <a:xfrm>
              <a:off x="824925" y="1335100"/>
              <a:ext cx="167900" cy="238075"/>
            </a:xfrm>
            <a:custGeom>
              <a:rect b="b" l="l" r="r" t="t"/>
              <a:pathLst>
                <a:path extrusionOk="0" h="9523" w="6716">
                  <a:moveTo>
                    <a:pt x="0" y="0"/>
                  </a:moveTo>
                  <a:lnTo>
                    <a:pt x="0" y="0"/>
                  </a:lnTo>
                  <a:cubicBezTo>
                    <a:pt x="782" y="579"/>
                    <a:pt x="1534" y="1216"/>
                    <a:pt x="2200" y="1940"/>
                  </a:cubicBezTo>
                  <a:cubicBezTo>
                    <a:pt x="2866" y="2663"/>
                    <a:pt x="3474" y="3445"/>
                    <a:pt x="4023" y="4255"/>
                  </a:cubicBezTo>
                  <a:cubicBezTo>
                    <a:pt x="4573" y="5094"/>
                    <a:pt x="5036" y="5934"/>
                    <a:pt x="5500" y="6831"/>
                  </a:cubicBezTo>
                  <a:cubicBezTo>
                    <a:pt x="5934" y="7699"/>
                    <a:pt x="6339" y="8596"/>
                    <a:pt x="6715" y="9523"/>
                  </a:cubicBezTo>
                  <a:cubicBezTo>
                    <a:pt x="6455" y="8567"/>
                    <a:pt x="6107" y="7641"/>
                    <a:pt x="5702" y="6715"/>
                  </a:cubicBezTo>
                  <a:cubicBezTo>
                    <a:pt x="5268" y="5818"/>
                    <a:pt x="4776" y="4950"/>
                    <a:pt x="4255" y="4110"/>
                  </a:cubicBezTo>
                  <a:cubicBezTo>
                    <a:pt x="3705" y="3271"/>
                    <a:pt x="3068" y="2489"/>
                    <a:pt x="2374" y="1795"/>
                  </a:cubicBezTo>
                  <a:cubicBezTo>
                    <a:pt x="1650" y="1071"/>
                    <a:pt x="869" y="463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8" name="Google Shape;4278;p33"/>
            <p:cNvSpPr/>
            <p:nvPr/>
          </p:nvSpPr>
          <p:spPr>
            <a:xfrm>
              <a:off x="364025" y="1518700"/>
              <a:ext cx="519525" cy="72575"/>
            </a:xfrm>
            <a:custGeom>
              <a:rect b="b" l="l" r="r" t="t"/>
              <a:pathLst>
                <a:path extrusionOk="0" h="2903" w="20781">
                  <a:moveTo>
                    <a:pt x="10100" y="1"/>
                  </a:moveTo>
                  <a:cubicBezTo>
                    <a:pt x="8663" y="1"/>
                    <a:pt x="7226" y="69"/>
                    <a:pt x="5789" y="239"/>
                  </a:cubicBezTo>
                  <a:cubicBezTo>
                    <a:pt x="4110" y="442"/>
                    <a:pt x="2431" y="731"/>
                    <a:pt x="724" y="1223"/>
                  </a:cubicBezTo>
                  <a:lnTo>
                    <a:pt x="666" y="1223"/>
                  </a:lnTo>
                  <a:cubicBezTo>
                    <a:pt x="203" y="1397"/>
                    <a:pt x="0" y="1889"/>
                    <a:pt x="145" y="2352"/>
                  </a:cubicBezTo>
                  <a:cubicBezTo>
                    <a:pt x="279" y="2688"/>
                    <a:pt x="603" y="2902"/>
                    <a:pt x="957" y="2902"/>
                  </a:cubicBezTo>
                  <a:cubicBezTo>
                    <a:pt x="1062" y="2902"/>
                    <a:pt x="1168" y="2884"/>
                    <a:pt x="1273" y="2844"/>
                  </a:cubicBezTo>
                  <a:lnTo>
                    <a:pt x="1302" y="2844"/>
                  </a:lnTo>
                  <a:cubicBezTo>
                    <a:pt x="2778" y="2294"/>
                    <a:pt x="4399" y="1831"/>
                    <a:pt x="5991" y="1513"/>
                  </a:cubicBezTo>
                  <a:cubicBezTo>
                    <a:pt x="7612" y="1194"/>
                    <a:pt x="9262" y="963"/>
                    <a:pt x="10911" y="876"/>
                  </a:cubicBezTo>
                  <a:cubicBezTo>
                    <a:pt x="11496" y="835"/>
                    <a:pt x="12084" y="816"/>
                    <a:pt x="12673" y="816"/>
                  </a:cubicBezTo>
                  <a:cubicBezTo>
                    <a:pt x="13747" y="816"/>
                    <a:pt x="14824" y="880"/>
                    <a:pt x="15889" y="992"/>
                  </a:cubicBezTo>
                  <a:cubicBezTo>
                    <a:pt x="17539" y="1166"/>
                    <a:pt x="19160" y="1571"/>
                    <a:pt x="20781" y="2034"/>
                  </a:cubicBezTo>
                  <a:cubicBezTo>
                    <a:pt x="19218" y="1426"/>
                    <a:pt x="17626" y="876"/>
                    <a:pt x="15947" y="587"/>
                  </a:cubicBezTo>
                  <a:cubicBezTo>
                    <a:pt x="14298" y="239"/>
                    <a:pt x="12590" y="37"/>
                    <a:pt x="10911" y="8"/>
                  </a:cubicBezTo>
                  <a:cubicBezTo>
                    <a:pt x="10641" y="3"/>
                    <a:pt x="10371" y="1"/>
                    <a:pt x="10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9" name="Google Shape;4279;p33"/>
            <p:cNvSpPr/>
            <p:nvPr/>
          </p:nvSpPr>
          <p:spPr>
            <a:xfrm>
              <a:off x="1172950" y="1431775"/>
              <a:ext cx="510150" cy="118250"/>
            </a:xfrm>
            <a:custGeom>
              <a:rect b="b" l="l" r="r" t="t"/>
              <a:pathLst>
                <a:path extrusionOk="0" h="4730" w="20406">
                  <a:moveTo>
                    <a:pt x="17106" y="1"/>
                  </a:moveTo>
                  <a:cubicBezTo>
                    <a:pt x="16201" y="1"/>
                    <a:pt x="15301" y="37"/>
                    <a:pt x="14385" y="99"/>
                  </a:cubicBezTo>
                  <a:cubicBezTo>
                    <a:pt x="12678" y="243"/>
                    <a:pt x="10999" y="475"/>
                    <a:pt x="9320" y="851"/>
                  </a:cubicBezTo>
                  <a:cubicBezTo>
                    <a:pt x="7671" y="1198"/>
                    <a:pt x="6050" y="1719"/>
                    <a:pt x="4458" y="2356"/>
                  </a:cubicBezTo>
                  <a:cubicBezTo>
                    <a:pt x="2895" y="2964"/>
                    <a:pt x="1419" y="3832"/>
                    <a:pt x="1" y="4729"/>
                  </a:cubicBezTo>
                  <a:cubicBezTo>
                    <a:pt x="1477" y="3948"/>
                    <a:pt x="3011" y="3224"/>
                    <a:pt x="4603" y="2761"/>
                  </a:cubicBezTo>
                  <a:cubicBezTo>
                    <a:pt x="6195" y="2269"/>
                    <a:pt x="7844" y="1893"/>
                    <a:pt x="9494" y="1690"/>
                  </a:cubicBezTo>
                  <a:cubicBezTo>
                    <a:pt x="10949" y="1508"/>
                    <a:pt x="12451" y="1397"/>
                    <a:pt x="13937" y="1397"/>
                  </a:cubicBezTo>
                  <a:cubicBezTo>
                    <a:pt x="14106" y="1397"/>
                    <a:pt x="14275" y="1398"/>
                    <a:pt x="14443" y="1401"/>
                  </a:cubicBezTo>
                  <a:cubicBezTo>
                    <a:pt x="16093" y="1401"/>
                    <a:pt x="17772" y="1546"/>
                    <a:pt x="19334" y="1806"/>
                  </a:cubicBezTo>
                  <a:lnTo>
                    <a:pt x="19421" y="1806"/>
                  </a:lnTo>
                  <a:cubicBezTo>
                    <a:pt x="19455" y="1810"/>
                    <a:pt x="19488" y="1812"/>
                    <a:pt x="19521" y="1812"/>
                  </a:cubicBezTo>
                  <a:cubicBezTo>
                    <a:pt x="19967" y="1812"/>
                    <a:pt x="20320" y="1456"/>
                    <a:pt x="20347" y="1025"/>
                  </a:cubicBezTo>
                  <a:cubicBezTo>
                    <a:pt x="20405" y="562"/>
                    <a:pt x="20058" y="127"/>
                    <a:pt x="19566" y="99"/>
                  </a:cubicBezTo>
                  <a:cubicBezTo>
                    <a:pt x="18732" y="30"/>
                    <a:pt x="17917" y="1"/>
                    <a:pt x="171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0" name="Google Shape;4280;p33"/>
            <p:cNvSpPr/>
            <p:nvPr/>
          </p:nvSpPr>
          <p:spPr>
            <a:xfrm>
              <a:off x="1204800" y="1678075"/>
              <a:ext cx="408825" cy="336925"/>
            </a:xfrm>
            <a:custGeom>
              <a:rect b="b" l="l" r="r" t="t"/>
              <a:pathLst>
                <a:path extrusionOk="0" h="13477" w="16353">
                  <a:moveTo>
                    <a:pt x="0" y="0"/>
                  </a:moveTo>
                  <a:lnTo>
                    <a:pt x="0" y="0"/>
                  </a:lnTo>
                  <a:cubicBezTo>
                    <a:pt x="1563" y="637"/>
                    <a:pt x="3068" y="1360"/>
                    <a:pt x="4457" y="2287"/>
                  </a:cubicBezTo>
                  <a:cubicBezTo>
                    <a:pt x="5847" y="3213"/>
                    <a:pt x="7178" y="4226"/>
                    <a:pt x="8394" y="5383"/>
                  </a:cubicBezTo>
                  <a:cubicBezTo>
                    <a:pt x="9609" y="6512"/>
                    <a:pt x="10738" y="7699"/>
                    <a:pt x="11780" y="9001"/>
                  </a:cubicBezTo>
                  <a:cubicBezTo>
                    <a:pt x="12822" y="10275"/>
                    <a:pt x="13806" y="11635"/>
                    <a:pt x="14587" y="13024"/>
                  </a:cubicBezTo>
                  <a:lnTo>
                    <a:pt x="14616" y="13053"/>
                  </a:lnTo>
                  <a:cubicBezTo>
                    <a:pt x="14616" y="13053"/>
                    <a:pt x="14645" y="13082"/>
                    <a:pt x="14645" y="13111"/>
                  </a:cubicBezTo>
                  <a:cubicBezTo>
                    <a:pt x="14824" y="13343"/>
                    <a:pt x="15090" y="13476"/>
                    <a:pt x="15363" y="13476"/>
                  </a:cubicBezTo>
                  <a:cubicBezTo>
                    <a:pt x="15533" y="13476"/>
                    <a:pt x="15705" y="13425"/>
                    <a:pt x="15861" y="13314"/>
                  </a:cubicBezTo>
                  <a:cubicBezTo>
                    <a:pt x="16237" y="13053"/>
                    <a:pt x="16353" y="12503"/>
                    <a:pt x="16063" y="12127"/>
                  </a:cubicBezTo>
                  <a:cubicBezTo>
                    <a:pt x="15050" y="10651"/>
                    <a:pt x="13951" y="9378"/>
                    <a:pt x="12764" y="8133"/>
                  </a:cubicBezTo>
                  <a:cubicBezTo>
                    <a:pt x="11577" y="6917"/>
                    <a:pt x="10304" y="5760"/>
                    <a:pt x="8944" y="4718"/>
                  </a:cubicBezTo>
                  <a:cubicBezTo>
                    <a:pt x="7612" y="3647"/>
                    <a:pt x="6165" y="2750"/>
                    <a:pt x="4689" y="1939"/>
                  </a:cubicBezTo>
                  <a:cubicBezTo>
                    <a:pt x="3213" y="1100"/>
                    <a:pt x="1621" y="521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1" name="Google Shape;4281;p33"/>
            <p:cNvSpPr/>
            <p:nvPr/>
          </p:nvSpPr>
          <p:spPr>
            <a:xfrm>
              <a:off x="1087575" y="1743200"/>
              <a:ext cx="167900" cy="496725"/>
            </a:xfrm>
            <a:custGeom>
              <a:rect b="b" l="l" r="r" t="t"/>
              <a:pathLst>
                <a:path extrusionOk="0" h="19869" w="6716">
                  <a:moveTo>
                    <a:pt x="1" y="0"/>
                  </a:moveTo>
                  <a:lnTo>
                    <a:pt x="1" y="0"/>
                  </a:lnTo>
                  <a:cubicBezTo>
                    <a:pt x="579" y="1534"/>
                    <a:pt x="1158" y="3097"/>
                    <a:pt x="1679" y="4660"/>
                  </a:cubicBezTo>
                  <a:cubicBezTo>
                    <a:pt x="2200" y="6252"/>
                    <a:pt x="2663" y="7814"/>
                    <a:pt x="3097" y="9406"/>
                  </a:cubicBezTo>
                  <a:cubicBezTo>
                    <a:pt x="3532" y="11027"/>
                    <a:pt x="3908" y="12619"/>
                    <a:pt x="4226" y="14240"/>
                  </a:cubicBezTo>
                  <a:cubicBezTo>
                    <a:pt x="4516" y="15832"/>
                    <a:pt x="4805" y="17481"/>
                    <a:pt x="4921" y="19044"/>
                  </a:cubicBezTo>
                  <a:lnTo>
                    <a:pt x="4921" y="19073"/>
                  </a:lnTo>
                  <a:cubicBezTo>
                    <a:pt x="4921" y="19102"/>
                    <a:pt x="4950" y="19131"/>
                    <a:pt x="4950" y="19160"/>
                  </a:cubicBezTo>
                  <a:cubicBezTo>
                    <a:pt x="5001" y="19572"/>
                    <a:pt x="5373" y="19869"/>
                    <a:pt x="5780" y="19869"/>
                  </a:cubicBezTo>
                  <a:cubicBezTo>
                    <a:pt x="5831" y="19869"/>
                    <a:pt x="5882" y="19864"/>
                    <a:pt x="5934" y="19855"/>
                  </a:cubicBezTo>
                  <a:cubicBezTo>
                    <a:pt x="6397" y="19768"/>
                    <a:pt x="6715" y="19334"/>
                    <a:pt x="6628" y="18871"/>
                  </a:cubicBezTo>
                  <a:cubicBezTo>
                    <a:pt x="6339" y="17134"/>
                    <a:pt x="5934" y="15542"/>
                    <a:pt x="5471" y="13921"/>
                  </a:cubicBezTo>
                  <a:cubicBezTo>
                    <a:pt x="5008" y="12330"/>
                    <a:pt x="4487" y="10738"/>
                    <a:pt x="3937" y="9175"/>
                  </a:cubicBezTo>
                  <a:cubicBezTo>
                    <a:pt x="3358" y="7583"/>
                    <a:pt x="2750" y="6049"/>
                    <a:pt x="2084" y="4515"/>
                  </a:cubicBezTo>
                  <a:cubicBezTo>
                    <a:pt x="1419" y="2981"/>
                    <a:pt x="724" y="1476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2" name="Google Shape;4282;p33"/>
            <p:cNvSpPr/>
            <p:nvPr/>
          </p:nvSpPr>
          <p:spPr>
            <a:xfrm>
              <a:off x="1060075" y="1054600"/>
              <a:ext cx="282950" cy="445500"/>
            </a:xfrm>
            <a:custGeom>
              <a:rect b="b" l="l" r="r" t="t"/>
              <a:pathLst>
                <a:path extrusionOk="0" h="17820" w="11318">
                  <a:moveTo>
                    <a:pt x="10359" y="0"/>
                  </a:moveTo>
                  <a:cubicBezTo>
                    <a:pt x="10152" y="0"/>
                    <a:pt x="9946" y="73"/>
                    <a:pt x="9783" y="222"/>
                  </a:cubicBezTo>
                  <a:cubicBezTo>
                    <a:pt x="8481" y="1438"/>
                    <a:pt x="7381" y="2711"/>
                    <a:pt x="6310" y="4072"/>
                  </a:cubicBezTo>
                  <a:cubicBezTo>
                    <a:pt x="5239" y="5403"/>
                    <a:pt x="4284" y="6821"/>
                    <a:pt x="3445" y="8297"/>
                  </a:cubicBezTo>
                  <a:cubicBezTo>
                    <a:pt x="2577" y="9773"/>
                    <a:pt x="1882" y="11336"/>
                    <a:pt x="1274" y="12928"/>
                  </a:cubicBezTo>
                  <a:cubicBezTo>
                    <a:pt x="666" y="14491"/>
                    <a:pt x="290" y="16170"/>
                    <a:pt x="1" y="17819"/>
                  </a:cubicBezTo>
                  <a:cubicBezTo>
                    <a:pt x="435" y="16170"/>
                    <a:pt x="927" y="14578"/>
                    <a:pt x="1679" y="13073"/>
                  </a:cubicBezTo>
                  <a:cubicBezTo>
                    <a:pt x="2403" y="11568"/>
                    <a:pt x="3213" y="10121"/>
                    <a:pt x="4168" y="8760"/>
                  </a:cubicBezTo>
                  <a:cubicBezTo>
                    <a:pt x="5124" y="7400"/>
                    <a:pt x="6166" y="6098"/>
                    <a:pt x="7294" y="4911"/>
                  </a:cubicBezTo>
                  <a:cubicBezTo>
                    <a:pt x="8394" y="3695"/>
                    <a:pt x="9639" y="2538"/>
                    <a:pt x="10883" y="1554"/>
                  </a:cubicBezTo>
                  <a:lnTo>
                    <a:pt x="10912" y="1525"/>
                  </a:lnTo>
                  <a:cubicBezTo>
                    <a:pt x="10912" y="1525"/>
                    <a:pt x="10941" y="1496"/>
                    <a:pt x="10970" y="1496"/>
                  </a:cubicBezTo>
                  <a:cubicBezTo>
                    <a:pt x="11317" y="1148"/>
                    <a:pt x="11317" y="627"/>
                    <a:pt x="10999" y="280"/>
                  </a:cubicBezTo>
                  <a:cubicBezTo>
                    <a:pt x="10829" y="95"/>
                    <a:pt x="10594" y="0"/>
                    <a:pt x="1035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3" name="Google Shape;4283;p33"/>
            <p:cNvSpPr/>
            <p:nvPr/>
          </p:nvSpPr>
          <p:spPr>
            <a:xfrm>
              <a:off x="672250" y="1027500"/>
              <a:ext cx="309000" cy="426275"/>
            </a:xfrm>
            <a:custGeom>
              <a:rect b="b" l="l" r="r" t="t"/>
              <a:pathLst>
                <a:path extrusionOk="0" h="17051" w="12360">
                  <a:moveTo>
                    <a:pt x="968" y="0"/>
                  </a:moveTo>
                  <a:cubicBezTo>
                    <a:pt x="694" y="0"/>
                    <a:pt x="422" y="129"/>
                    <a:pt x="261" y="380"/>
                  </a:cubicBezTo>
                  <a:cubicBezTo>
                    <a:pt x="1" y="756"/>
                    <a:pt x="87" y="1306"/>
                    <a:pt x="493" y="1567"/>
                  </a:cubicBezTo>
                  <a:lnTo>
                    <a:pt x="522" y="1596"/>
                  </a:lnTo>
                  <a:cubicBezTo>
                    <a:pt x="1824" y="2493"/>
                    <a:pt x="3097" y="3564"/>
                    <a:pt x="4313" y="4693"/>
                  </a:cubicBezTo>
                  <a:cubicBezTo>
                    <a:pt x="5500" y="5821"/>
                    <a:pt x="6628" y="7037"/>
                    <a:pt x="7641" y="8339"/>
                  </a:cubicBezTo>
                  <a:cubicBezTo>
                    <a:pt x="8683" y="9613"/>
                    <a:pt x="9609" y="11002"/>
                    <a:pt x="10420" y="12449"/>
                  </a:cubicBezTo>
                  <a:cubicBezTo>
                    <a:pt x="11230" y="13896"/>
                    <a:pt x="11838" y="15488"/>
                    <a:pt x="12359" y="17051"/>
                  </a:cubicBezTo>
                  <a:cubicBezTo>
                    <a:pt x="11983" y="15430"/>
                    <a:pt x="11520" y="13809"/>
                    <a:pt x="10796" y="12275"/>
                  </a:cubicBezTo>
                  <a:cubicBezTo>
                    <a:pt x="10102" y="10742"/>
                    <a:pt x="9291" y="9237"/>
                    <a:pt x="8336" y="7818"/>
                  </a:cubicBezTo>
                  <a:cubicBezTo>
                    <a:pt x="7410" y="6400"/>
                    <a:pt x="6368" y="5069"/>
                    <a:pt x="5239" y="3795"/>
                  </a:cubicBezTo>
                  <a:cubicBezTo>
                    <a:pt x="4081" y="2522"/>
                    <a:pt x="2895" y="1306"/>
                    <a:pt x="1506" y="206"/>
                  </a:cubicBezTo>
                  <a:cubicBezTo>
                    <a:pt x="1506" y="177"/>
                    <a:pt x="1477" y="149"/>
                    <a:pt x="1448" y="149"/>
                  </a:cubicBezTo>
                  <a:cubicBezTo>
                    <a:pt x="1304" y="49"/>
                    <a:pt x="1136" y="0"/>
                    <a:pt x="9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4" name="Google Shape;4284;p33"/>
            <p:cNvSpPr/>
            <p:nvPr/>
          </p:nvSpPr>
          <p:spPr>
            <a:xfrm>
              <a:off x="520300" y="1311950"/>
              <a:ext cx="348050" cy="141125"/>
            </a:xfrm>
            <a:custGeom>
              <a:rect b="b" l="l" r="r" t="t"/>
              <a:pathLst>
                <a:path extrusionOk="0" h="5645" w="13922">
                  <a:moveTo>
                    <a:pt x="290" y="0"/>
                  </a:moveTo>
                  <a:cubicBezTo>
                    <a:pt x="145" y="0"/>
                    <a:pt x="1" y="116"/>
                    <a:pt x="1" y="261"/>
                  </a:cubicBezTo>
                  <a:cubicBezTo>
                    <a:pt x="1" y="434"/>
                    <a:pt x="116" y="550"/>
                    <a:pt x="290" y="579"/>
                  </a:cubicBezTo>
                  <a:cubicBezTo>
                    <a:pt x="1506" y="608"/>
                    <a:pt x="2721" y="782"/>
                    <a:pt x="3937" y="1013"/>
                  </a:cubicBezTo>
                  <a:cubicBezTo>
                    <a:pt x="5152" y="1274"/>
                    <a:pt x="6339" y="1592"/>
                    <a:pt x="7497" y="1997"/>
                  </a:cubicBezTo>
                  <a:cubicBezTo>
                    <a:pt x="8683" y="2402"/>
                    <a:pt x="9812" y="2923"/>
                    <a:pt x="10883" y="3531"/>
                  </a:cubicBezTo>
                  <a:cubicBezTo>
                    <a:pt x="11983" y="4110"/>
                    <a:pt x="12967" y="4863"/>
                    <a:pt x="13922" y="5644"/>
                  </a:cubicBezTo>
                  <a:cubicBezTo>
                    <a:pt x="12996" y="4805"/>
                    <a:pt x="12041" y="4023"/>
                    <a:pt x="10941" y="3387"/>
                  </a:cubicBezTo>
                  <a:cubicBezTo>
                    <a:pt x="9899" y="2750"/>
                    <a:pt x="8770" y="2171"/>
                    <a:pt x="7612" y="1737"/>
                  </a:cubicBezTo>
                  <a:cubicBezTo>
                    <a:pt x="6455" y="1274"/>
                    <a:pt x="5239" y="897"/>
                    <a:pt x="4024" y="608"/>
                  </a:cubicBezTo>
                  <a:cubicBezTo>
                    <a:pt x="2808" y="319"/>
                    <a:pt x="1592" y="87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5" name="Google Shape;4285;p33"/>
            <p:cNvSpPr/>
            <p:nvPr/>
          </p:nvSpPr>
          <p:spPr>
            <a:xfrm>
              <a:off x="455900" y="1578075"/>
              <a:ext cx="358200" cy="116475"/>
            </a:xfrm>
            <a:custGeom>
              <a:rect b="b" l="l" r="r" t="t"/>
              <a:pathLst>
                <a:path extrusionOk="0" h="4659" w="14328">
                  <a:moveTo>
                    <a:pt x="12961" y="0"/>
                  </a:moveTo>
                  <a:cubicBezTo>
                    <a:pt x="12172" y="0"/>
                    <a:pt x="11383" y="41"/>
                    <a:pt x="10594" y="151"/>
                  </a:cubicBezTo>
                  <a:cubicBezTo>
                    <a:pt x="9378" y="324"/>
                    <a:pt x="8134" y="556"/>
                    <a:pt x="6947" y="932"/>
                  </a:cubicBezTo>
                  <a:cubicBezTo>
                    <a:pt x="5760" y="1309"/>
                    <a:pt x="4574" y="1772"/>
                    <a:pt x="3445" y="2293"/>
                  </a:cubicBezTo>
                  <a:cubicBezTo>
                    <a:pt x="2316" y="2842"/>
                    <a:pt x="1216" y="3421"/>
                    <a:pt x="174" y="4145"/>
                  </a:cubicBezTo>
                  <a:lnTo>
                    <a:pt x="145" y="4145"/>
                  </a:lnTo>
                  <a:cubicBezTo>
                    <a:pt x="30" y="4232"/>
                    <a:pt x="1" y="4405"/>
                    <a:pt x="88" y="4550"/>
                  </a:cubicBezTo>
                  <a:cubicBezTo>
                    <a:pt x="140" y="4620"/>
                    <a:pt x="235" y="4658"/>
                    <a:pt x="328" y="4658"/>
                  </a:cubicBezTo>
                  <a:cubicBezTo>
                    <a:pt x="388" y="4658"/>
                    <a:pt x="447" y="4642"/>
                    <a:pt x="493" y="4608"/>
                  </a:cubicBezTo>
                  <a:cubicBezTo>
                    <a:pt x="1477" y="3884"/>
                    <a:pt x="2548" y="3248"/>
                    <a:pt x="3647" y="2669"/>
                  </a:cubicBezTo>
                  <a:cubicBezTo>
                    <a:pt x="4747" y="2119"/>
                    <a:pt x="5876" y="1627"/>
                    <a:pt x="7034" y="1222"/>
                  </a:cubicBezTo>
                  <a:cubicBezTo>
                    <a:pt x="8191" y="788"/>
                    <a:pt x="9407" y="498"/>
                    <a:pt x="10623" y="296"/>
                  </a:cubicBezTo>
                  <a:cubicBezTo>
                    <a:pt x="11838" y="64"/>
                    <a:pt x="13083" y="35"/>
                    <a:pt x="14327" y="35"/>
                  </a:cubicBezTo>
                  <a:cubicBezTo>
                    <a:pt x="13872" y="14"/>
                    <a:pt x="13416" y="0"/>
                    <a:pt x="129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6" name="Google Shape;4286;p33"/>
            <p:cNvSpPr/>
            <p:nvPr/>
          </p:nvSpPr>
          <p:spPr>
            <a:xfrm>
              <a:off x="1220725" y="1366200"/>
              <a:ext cx="359625" cy="106400"/>
            </a:xfrm>
            <a:custGeom>
              <a:rect b="b" l="l" r="r" t="t"/>
              <a:pathLst>
                <a:path extrusionOk="0" h="4256" w="14385">
                  <a:moveTo>
                    <a:pt x="14095" y="1"/>
                  </a:moveTo>
                  <a:cubicBezTo>
                    <a:pt x="12822" y="1"/>
                    <a:pt x="11577" y="117"/>
                    <a:pt x="10361" y="290"/>
                  </a:cubicBezTo>
                  <a:cubicBezTo>
                    <a:pt x="9117" y="493"/>
                    <a:pt x="7901" y="753"/>
                    <a:pt x="6686" y="1101"/>
                  </a:cubicBezTo>
                  <a:cubicBezTo>
                    <a:pt x="5499" y="1419"/>
                    <a:pt x="4341" y="1882"/>
                    <a:pt x="3213" y="2403"/>
                  </a:cubicBezTo>
                  <a:cubicBezTo>
                    <a:pt x="2055" y="2895"/>
                    <a:pt x="1013" y="3561"/>
                    <a:pt x="0" y="4255"/>
                  </a:cubicBezTo>
                  <a:cubicBezTo>
                    <a:pt x="1042" y="3590"/>
                    <a:pt x="2113" y="2982"/>
                    <a:pt x="3271" y="2519"/>
                  </a:cubicBezTo>
                  <a:cubicBezTo>
                    <a:pt x="4399" y="2056"/>
                    <a:pt x="5557" y="1651"/>
                    <a:pt x="6773" y="1361"/>
                  </a:cubicBezTo>
                  <a:cubicBezTo>
                    <a:pt x="7959" y="1072"/>
                    <a:pt x="9175" y="869"/>
                    <a:pt x="10390" y="725"/>
                  </a:cubicBezTo>
                  <a:cubicBezTo>
                    <a:pt x="11362" y="634"/>
                    <a:pt x="12316" y="561"/>
                    <a:pt x="13266" y="561"/>
                  </a:cubicBezTo>
                  <a:cubicBezTo>
                    <a:pt x="13533" y="561"/>
                    <a:pt x="13800" y="567"/>
                    <a:pt x="14066" y="580"/>
                  </a:cubicBezTo>
                  <a:lnTo>
                    <a:pt x="14095" y="580"/>
                  </a:lnTo>
                  <a:cubicBezTo>
                    <a:pt x="14240" y="580"/>
                    <a:pt x="14384" y="464"/>
                    <a:pt x="14384" y="290"/>
                  </a:cubicBezTo>
                  <a:cubicBezTo>
                    <a:pt x="14384" y="146"/>
                    <a:pt x="14240" y="1"/>
                    <a:pt x="140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7" name="Google Shape;4287;p33"/>
            <p:cNvSpPr/>
            <p:nvPr/>
          </p:nvSpPr>
          <p:spPr>
            <a:xfrm>
              <a:off x="1062975" y="1036450"/>
              <a:ext cx="96250" cy="362350"/>
            </a:xfrm>
            <a:custGeom>
              <a:rect b="b" l="l" r="r" t="t"/>
              <a:pathLst>
                <a:path extrusionOk="0" h="14494" w="3850">
                  <a:moveTo>
                    <a:pt x="3536" y="0"/>
                  </a:moveTo>
                  <a:cubicBezTo>
                    <a:pt x="3423" y="0"/>
                    <a:pt x="3314" y="65"/>
                    <a:pt x="3271" y="196"/>
                  </a:cubicBezTo>
                  <a:cubicBezTo>
                    <a:pt x="2837" y="1353"/>
                    <a:pt x="2432" y="2511"/>
                    <a:pt x="2084" y="3698"/>
                  </a:cubicBezTo>
                  <a:cubicBezTo>
                    <a:pt x="1737" y="4855"/>
                    <a:pt x="1419" y="6042"/>
                    <a:pt x="1158" y="7258"/>
                  </a:cubicBezTo>
                  <a:cubicBezTo>
                    <a:pt x="869" y="8444"/>
                    <a:pt x="637" y="9631"/>
                    <a:pt x="435" y="10847"/>
                  </a:cubicBezTo>
                  <a:cubicBezTo>
                    <a:pt x="232" y="12062"/>
                    <a:pt x="116" y="13278"/>
                    <a:pt x="1" y="14493"/>
                  </a:cubicBezTo>
                  <a:cubicBezTo>
                    <a:pt x="145" y="13278"/>
                    <a:pt x="319" y="12062"/>
                    <a:pt x="579" y="10876"/>
                  </a:cubicBezTo>
                  <a:cubicBezTo>
                    <a:pt x="811" y="9689"/>
                    <a:pt x="1100" y="8502"/>
                    <a:pt x="1419" y="7316"/>
                  </a:cubicBezTo>
                  <a:cubicBezTo>
                    <a:pt x="2084" y="4971"/>
                    <a:pt x="2866" y="2627"/>
                    <a:pt x="3792" y="398"/>
                  </a:cubicBezTo>
                  <a:cubicBezTo>
                    <a:pt x="3850" y="254"/>
                    <a:pt x="3792" y="80"/>
                    <a:pt x="3647" y="22"/>
                  </a:cubicBezTo>
                  <a:cubicBezTo>
                    <a:pt x="3611" y="8"/>
                    <a:pt x="3573" y="0"/>
                    <a:pt x="3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8" name="Google Shape;4288;p33"/>
            <p:cNvSpPr/>
            <p:nvPr/>
          </p:nvSpPr>
          <p:spPr>
            <a:xfrm>
              <a:off x="972525" y="1803250"/>
              <a:ext cx="66600" cy="369175"/>
            </a:xfrm>
            <a:custGeom>
              <a:rect b="b" l="l" r="r" t="t"/>
              <a:pathLst>
                <a:path extrusionOk="0" h="14767" w="2664">
                  <a:moveTo>
                    <a:pt x="2663" y="0"/>
                  </a:moveTo>
                  <a:cubicBezTo>
                    <a:pt x="2606" y="1245"/>
                    <a:pt x="2519" y="2460"/>
                    <a:pt x="2374" y="3676"/>
                  </a:cubicBezTo>
                  <a:cubicBezTo>
                    <a:pt x="2229" y="4892"/>
                    <a:pt x="2056" y="6078"/>
                    <a:pt x="1824" y="7294"/>
                  </a:cubicBezTo>
                  <a:cubicBezTo>
                    <a:pt x="1390" y="9696"/>
                    <a:pt x="811" y="12069"/>
                    <a:pt x="30" y="14385"/>
                  </a:cubicBezTo>
                  <a:cubicBezTo>
                    <a:pt x="1" y="14529"/>
                    <a:pt x="88" y="14703"/>
                    <a:pt x="232" y="14761"/>
                  </a:cubicBezTo>
                  <a:cubicBezTo>
                    <a:pt x="251" y="14765"/>
                    <a:pt x="270" y="14766"/>
                    <a:pt x="289" y="14766"/>
                  </a:cubicBezTo>
                  <a:cubicBezTo>
                    <a:pt x="419" y="14766"/>
                    <a:pt x="554" y="14684"/>
                    <a:pt x="580" y="14558"/>
                  </a:cubicBezTo>
                  <a:cubicBezTo>
                    <a:pt x="927" y="13372"/>
                    <a:pt x="1216" y="12156"/>
                    <a:pt x="1477" y="10969"/>
                  </a:cubicBezTo>
                  <a:cubicBezTo>
                    <a:pt x="1708" y="9754"/>
                    <a:pt x="1940" y="8567"/>
                    <a:pt x="2114" y="7352"/>
                  </a:cubicBezTo>
                  <a:cubicBezTo>
                    <a:pt x="2287" y="6136"/>
                    <a:pt x="2432" y="4892"/>
                    <a:pt x="2519" y="3676"/>
                  </a:cubicBezTo>
                  <a:cubicBezTo>
                    <a:pt x="2606" y="2460"/>
                    <a:pt x="2663" y="1245"/>
                    <a:pt x="26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9" name="Google Shape;4289;p33"/>
            <p:cNvSpPr/>
            <p:nvPr/>
          </p:nvSpPr>
          <p:spPr>
            <a:xfrm>
              <a:off x="1263400" y="1663600"/>
              <a:ext cx="337200" cy="167275"/>
            </a:xfrm>
            <a:custGeom>
              <a:rect b="b" l="l" r="r" t="t"/>
              <a:pathLst>
                <a:path extrusionOk="0" h="6691" w="13488">
                  <a:moveTo>
                    <a:pt x="1" y="0"/>
                  </a:moveTo>
                  <a:lnTo>
                    <a:pt x="1" y="0"/>
                  </a:lnTo>
                  <a:cubicBezTo>
                    <a:pt x="1216" y="203"/>
                    <a:pt x="2432" y="434"/>
                    <a:pt x="3590" y="869"/>
                  </a:cubicBezTo>
                  <a:cubicBezTo>
                    <a:pt x="4776" y="1274"/>
                    <a:pt x="5905" y="1766"/>
                    <a:pt x="6976" y="2345"/>
                  </a:cubicBezTo>
                  <a:cubicBezTo>
                    <a:pt x="8076" y="2924"/>
                    <a:pt x="9118" y="3560"/>
                    <a:pt x="10131" y="4284"/>
                  </a:cubicBezTo>
                  <a:cubicBezTo>
                    <a:pt x="11115" y="4978"/>
                    <a:pt x="12099" y="5760"/>
                    <a:pt x="12967" y="6599"/>
                  </a:cubicBezTo>
                  <a:cubicBezTo>
                    <a:pt x="12967" y="6599"/>
                    <a:pt x="12996" y="6628"/>
                    <a:pt x="12996" y="6628"/>
                  </a:cubicBezTo>
                  <a:cubicBezTo>
                    <a:pt x="13050" y="6668"/>
                    <a:pt x="13116" y="6690"/>
                    <a:pt x="13183" y="6690"/>
                  </a:cubicBezTo>
                  <a:cubicBezTo>
                    <a:pt x="13260" y="6690"/>
                    <a:pt x="13339" y="6661"/>
                    <a:pt x="13401" y="6599"/>
                  </a:cubicBezTo>
                  <a:cubicBezTo>
                    <a:pt x="13488" y="6483"/>
                    <a:pt x="13488" y="6281"/>
                    <a:pt x="13372" y="6194"/>
                  </a:cubicBezTo>
                  <a:cubicBezTo>
                    <a:pt x="12417" y="5355"/>
                    <a:pt x="11404" y="4602"/>
                    <a:pt x="10362" y="3908"/>
                  </a:cubicBezTo>
                  <a:cubicBezTo>
                    <a:pt x="9320" y="3242"/>
                    <a:pt x="8249" y="2634"/>
                    <a:pt x="7120" y="2084"/>
                  </a:cubicBezTo>
                  <a:cubicBezTo>
                    <a:pt x="5992" y="1534"/>
                    <a:pt x="4834" y="1100"/>
                    <a:pt x="3647" y="724"/>
                  </a:cubicBezTo>
                  <a:cubicBezTo>
                    <a:pt x="2461" y="348"/>
                    <a:pt x="1216" y="145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0" name="Google Shape;4290;p33"/>
            <p:cNvSpPr/>
            <p:nvPr/>
          </p:nvSpPr>
          <p:spPr>
            <a:xfrm>
              <a:off x="1177300" y="1730875"/>
              <a:ext cx="205525" cy="315975"/>
            </a:xfrm>
            <a:custGeom>
              <a:rect b="b" l="l" r="r" t="t"/>
              <a:pathLst>
                <a:path extrusionOk="0" h="12639" w="8221">
                  <a:moveTo>
                    <a:pt x="0" y="1"/>
                  </a:moveTo>
                  <a:lnTo>
                    <a:pt x="0" y="1"/>
                  </a:lnTo>
                  <a:cubicBezTo>
                    <a:pt x="956" y="811"/>
                    <a:pt x="1853" y="1680"/>
                    <a:pt x="2634" y="2635"/>
                  </a:cubicBezTo>
                  <a:cubicBezTo>
                    <a:pt x="3416" y="3590"/>
                    <a:pt x="4139" y="4603"/>
                    <a:pt x="4747" y="5645"/>
                  </a:cubicBezTo>
                  <a:cubicBezTo>
                    <a:pt x="5384" y="6716"/>
                    <a:pt x="5934" y="7815"/>
                    <a:pt x="6426" y="8944"/>
                  </a:cubicBezTo>
                  <a:cubicBezTo>
                    <a:pt x="6889" y="10073"/>
                    <a:pt x="7323" y="11231"/>
                    <a:pt x="7641" y="12417"/>
                  </a:cubicBezTo>
                  <a:cubicBezTo>
                    <a:pt x="7641" y="12417"/>
                    <a:pt x="7641" y="12417"/>
                    <a:pt x="7641" y="12446"/>
                  </a:cubicBezTo>
                  <a:cubicBezTo>
                    <a:pt x="7664" y="12560"/>
                    <a:pt x="7776" y="12638"/>
                    <a:pt x="7894" y="12638"/>
                  </a:cubicBezTo>
                  <a:cubicBezTo>
                    <a:pt x="7925" y="12638"/>
                    <a:pt x="7958" y="12632"/>
                    <a:pt x="7989" y="12620"/>
                  </a:cubicBezTo>
                  <a:cubicBezTo>
                    <a:pt x="8133" y="12562"/>
                    <a:pt x="8220" y="12417"/>
                    <a:pt x="8191" y="12273"/>
                  </a:cubicBezTo>
                  <a:cubicBezTo>
                    <a:pt x="7815" y="11057"/>
                    <a:pt x="7352" y="9899"/>
                    <a:pt x="6802" y="8771"/>
                  </a:cubicBezTo>
                  <a:cubicBezTo>
                    <a:pt x="6281" y="7642"/>
                    <a:pt x="5673" y="6542"/>
                    <a:pt x="4979" y="5500"/>
                  </a:cubicBezTo>
                  <a:cubicBezTo>
                    <a:pt x="4313" y="4458"/>
                    <a:pt x="3560" y="3474"/>
                    <a:pt x="2721" y="2548"/>
                  </a:cubicBezTo>
                  <a:cubicBezTo>
                    <a:pt x="1911" y="1593"/>
                    <a:pt x="985" y="78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1" name="Google Shape;4291;p33"/>
            <p:cNvSpPr/>
            <p:nvPr/>
          </p:nvSpPr>
          <p:spPr>
            <a:xfrm>
              <a:off x="675150" y="1720750"/>
              <a:ext cx="245300" cy="286300"/>
            </a:xfrm>
            <a:custGeom>
              <a:rect b="b" l="l" r="r" t="t"/>
              <a:pathLst>
                <a:path extrusionOk="0" h="11452" w="9812">
                  <a:moveTo>
                    <a:pt x="9812" y="1"/>
                  </a:moveTo>
                  <a:lnTo>
                    <a:pt x="9812" y="1"/>
                  </a:lnTo>
                  <a:cubicBezTo>
                    <a:pt x="8741" y="609"/>
                    <a:pt x="7670" y="1274"/>
                    <a:pt x="6715" y="2085"/>
                  </a:cubicBezTo>
                  <a:cubicBezTo>
                    <a:pt x="5760" y="2895"/>
                    <a:pt x="4863" y="3763"/>
                    <a:pt x="4081" y="4718"/>
                  </a:cubicBezTo>
                  <a:cubicBezTo>
                    <a:pt x="3271" y="5674"/>
                    <a:pt x="2518" y="6687"/>
                    <a:pt x="1853" y="7728"/>
                  </a:cubicBezTo>
                  <a:cubicBezTo>
                    <a:pt x="1158" y="8799"/>
                    <a:pt x="550" y="9870"/>
                    <a:pt x="58" y="11057"/>
                  </a:cubicBezTo>
                  <a:cubicBezTo>
                    <a:pt x="0" y="11202"/>
                    <a:pt x="58" y="11375"/>
                    <a:pt x="203" y="11433"/>
                  </a:cubicBezTo>
                  <a:cubicBezTo>
                    <a:pt x="234" y="11445"/>
                    <a:pt x="266" y="11451"/>
                    <a:pt x="298" y="11451"/>
                  </a:cubicBezTo>
                  <a:cubicBezTo>
                    <a:pt x="417" y="11451"/>
                    <a:pt x="534" y="11373"/>
                    <a:pt x="579" y="11259"/>
                  </a:cubicBezTo>
                  <a:cubicBezTo>
                    <a:pt x="1042" y="10131"/>
                    <a:pt x="1592" y="9031"/>
                    <a:pt x="2200" y="7960"/>
                  </a:cubicBezTo>
                  <a:cubicBezTo>
                    <a:pt x="2837" y="6889"/>
                    <a:pt x="3531" y="5876"/>
                    <a:pt x="4284" y="4892"/>
                  </a:cubicBezTo>
                  <a:cubicBezTo>
                    <a:pt x="5036" y="3937"/>
                    <a:pt x="5905" y="3040"/>
                    <a:pt x="6831" y="2200"/>
                  </a:cubicBezTo>
                  <a:cubicBezTo>
                    <a:pt x="7728" y="1361"/>
                    <a:pt x="8770" y="666"/>
                    <a:pt x="9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2" name="Google Shape;4292;p33"/>
            <p:cNvSpPr/>
            <p:nvPr/>
          </p:nvSpPr>
          <p:spPr>
            <a:xfrm>
              <a:off x="433475" y="1636100"/>
              <a:ext cx="447200" cy="278825"/>
            </a:xfrm>
            <a:custGeom>
              <a:rect b="b" l="l" r="r" t="t"/>
              <a:pathLst>
                <a:path extrusionOk="0" h="11153" w="17888">
                  <a:moveTo>
                    <a:pt x="17887" y="1"/>
                  </a:moveTo>
                  <a:lnTo>
                    <a:pt x="17887" y="1"/>
                  </a:lnTo>
                  <a:cubicBezTo>
                    <a:pt x="16237" y="290"/>
                    <a:pt x="14588" y="637"/>
                    <a:pt x="12996" y="1245"/>
                  </a:cubicBezTo>
                  <a:cubicBezTo>
                    <a:pt x="11433" y="1824"/>
                    <a:pt x="9870" y="2547"/>
                    <a:pt x="8394" y="3387"/>
                  </a:cubicBezTo>
                  <a:cubicBezTo>
                    <a:pt x="6918" y="4226"/>
                    <a:pt x="5500" y="5181"/>
                    <a:pt x="4168" y="6223"/>
                  </a:cubicBezTo>
                  <a:cubicBezTo>
                    <a:pt x="2808" y="7294"/>
                    <a:pt x="1534" y="8394"/>
                    <a:pt x="319" y="9696"/>
                  </a:cubicBezTo>
                  <a:cubicBezTo>
                    <a:pt x="319" y="9725"/>
                    <a:pt x="290" y="9725"/>
                    <a:pt x="290" y="9754"/>
                  </a:cubicBezTo>
                  <a:cubicBezTo>
                    <a:pt x="0" y="10130"/>
                    <a:pt x="58" y="10680"/>
                    <a:pt x="435" y="10970"/>
                  </a:cubicBezTo>
                  <a:cubicBezTo>
                    <a:pt x="594" y="11092"/>
                    <a:pt x="780" y="11153"/>
                    <a:pt x="963" y="11153"/>
                  </a:cubicBezTo>
                  <a:cubicBezTo>
                    <a:pt x="1211" y="11153"/>
                    <a:pt x="1455" y="11042"/>
                    <a:pt x="1621" y="10825"/>
                  </a:cubicBezTo>
                  <a:lnTo>
                    <a:pt x="1650" y="10796"/>
                  </a:lnTo>
                  <a:cubicBezTo>
                    <a:pt x="2634" y="9552"/>
                    <a:pt x="3792" y="8336"/>
                    <a:pt x="5008" y="7207"/>
                  </a:cubicBezTo>
                  <a:cubicBezTo>
                    <a:pt x="6194" y="6107"/>
                    <a:pt x="7497" y="5065"/>
                    <a:pt x="8857" y="4110"/>
                  </a:cubicBezTo>
                  <a:cubicBezTo>
                    <a:pt x="10217" y="3155"/>
                    <a:pt x="11664" y="2345"/>
                    <a:pt x="13169" y="1650"/>
                  </a:cubicBezTo>
                  <a:cubicBezTo>
                    <a:pt x="14674" y="927"/>
                    <a:pt x="16266" y="435"/>
                    <a:pt x="178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3" name="Google Shape;4293;p33"/>
            <p:cNvSpPr/>
            <p:nvPr/>
          </p:nvSpPr>
          <p:spPr>
            <a:xfrm>
              <a:off x="763425" y="1753325"/>
              <a:ext cx="217100" cy="476875"/>
            </a:xfrm>
            <a:custGeom>
              <a:rect b="b" l="l" r="r" t="t"/>
              <a:pathLst>
                <a:path extrusionOk="0" h="19075" w="8684">
                  <a:moveTo>
                    <a:pt x="8683" y="0"/>
                  </a:moveTo>
                  <a:cubicBezTo>
                    <a:pt x="7496" y="1187"/>
                    <a:pt x="6368" y="2431"/>
                    <a:pt x="5442" y="3850"/>
                  </a:cubicBezTo>
                  <a:cubicBezTo>
                    <a:pt x="4486" y="5239"/>
                    <a:pt x="3618" y="6715"/>
                    <a:pt x="2924" y="8278"/>
                  </a:cubicBezTo>
                  <a:cubicBezTo>
                    <a:pt x="2229" y="9812"/>
                    <a:pt x="1621" y="11404"/>
                    <a:pt x="1129" y="13053"/>
                  </a:cubicBezTo>
                  <a:cubicBezTo>
                    <a:pt x="637" y="14703"/>
                    <a:pt x="261" y="16324"/>
                    <a:pt x="29" y="18089"/>
                  </a:cubicBezTo>
                  <a:cubicBezTo>
                    <a:pt x="29" y="18118"/>
                    <a:pt x="29" y="18147"/>
                    <a:pt x="29" y="18176"/>
                  </a:cubicBezTo>
                  <a:cubicBezTo>
                    <a:pt x="0" y="18639"/>
                    <a:pt x="377" y="19044"/>
                    <a:pt x="840" y="19073"/>
                  </a:cubicBezTo>
                  <a:cubicBezTo>
                    <a:pt x="856" y="19074"/>
                    <a:pt x="873" y="19075"/>
                    <a:pt x="890" y="19075"/>
                  </a:cubicBezTo>
                  <a:cubicBezTo>
                    <a:pt x="1332" y="19075"/>
                    <a:pt x="1709" y="18709"/>
                    <a:pt x="1737" y="18263"/>
                  </a:cubicBezTo>
                  <a:lnTo>
                    <a:pt x="1737" y="18205"/>
                  </a:lnTo>
                  <a:cubicBezTo>
                    <a:pt x="1824" y="16642"/>
                    <a:pt x="2055" y="14963"/>
                    <a:pt x="2374" y="13372"/>
                  </a:cubicBezTo>
                  <a:cubicBezTo>
                    <a:pt x="2721" y="11751"/>
                    <a:pt x="3155" y="10159"/>
                    <a:pt x="3734" y="8596"/>
                  </a:cubicBezTo>
                  <a:cubicBezTo>
                    <a:pt x="4284" y="7033"/>
                    <a:pt x="4978" y="5528"/>
                    <a:pt x="5789" y="4081"/>
                  </a:cubicBezTo>
                  <a:cubicBezTo>
                    <a:pt x="6599" y="2605"/>
                    <a:pt x="7612" y="1274"/>
                    <a:pt x="8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4" name="Google Shape;4294;p33"/>
            <p:cNvSpPr/>
            <p:nvPr/>
          </p:nvSpPr>
          <p:spPr>
            <a:xfrm>
              <a:off x="574575" y="1156600"/>
              <a:ext cx="129550" cy="64925"/>
            </a:xfrm>
            <a:custGeom>
              <a:rect b="b" l="l" r="r" t="t"/>
              <a:pathLst>
                <a:path extrusionOk="0" h="2597" w="5182">
                  <a:moveTo>
                    <a:pt x="1180" y="0"/>
                  </a:moveTo>
                  <a:cubicBezTo>
                    <a:pt x="770" y="0"/>
                    <a:pt x="359" y="86"/>
                    <a:pt x="0" y="310"/>
                  </a:cubicBezTo>
                  <a:cubicBezTo>
                    <a:pt x="492" y="513"/>
                    <a:pt x="898" y="686"/>
                    <a:pt x="1303" y="889"/>
                  </a:cubicBezTo>
                  <a:lnTo>
                    <a:pt x="2518" y="1497"/>
                  </a:lnTo>
                  <a:cubicBezTo>
                    <a:pt x="3329" y="1873"/>
                    <a:pt x="4139" y="2307"/>
                    <a:pt x="5181" y="2596"/>
                  </a:cubicBezTo>
                  <a:cubicBezTo>
                    <a:pt x="4949" y="2075"/>
                    <a:pt x="4631" y="1699"/>
                    <a:pt x="4284" y="1323"/>
                  </a:cubicBezTo>
                  <a:cubicBezTo>
                    <a:pt x="3908" y="976"/>
                    <a:pt x="3502" y="686"/>
                    <a:pt x="3039" y="455"/>
                  </a:cubicBezTo>
                  <a:cubicBezTo>
                    <a:pt x="2576" y="223"/>
                    <a:pt x="2084" y="78"/>
                    <a:pt x="1534" y="21"/>
                  </a:cubicBezTo>
                  <a:cubicBezTo>
                    <a:pt x="1417" y="8"/>
                    <a:pt x="1299" y="0"/>
                    <a:pt x="11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5" name="Google Shape;4295;p33"/>
            <p:cNvSpPr/>
            <p:nvPr/>
          </p:nvSpPr>
          <p:spPr>
            <a:xfrm>
              <a:off x="944300" y="1053625"/>
              <a:ext cx="52850" cy="133900"/>
            </a:xfrm>
            <a:custGeom>
              <a:rect b="b" l="l" r="r" t="t"/>
              <a:pathLst>
                <a:path extrusionOk="0" h="5356" w="2114">
                  <a:moveTo>
                    <a:pt x="1" y="1"/>
                  </a:moveTo>
                  <a:lnTo>
                    <a:pt x="1" y="1"/>
                  </a:lnTo>
                  <a:cubicBezTo>
                    <a:pt x="175" y="493"/>
                    <a:pt x="319" y="927"/>
                    <a:pt x="464" y="1361"/>
                  </a:cubicBezTo>
                  <a:lnTo>
                    <a:pt x="811" y="2635"/>
                  </a:lnTo>
                  <a:cubicBezTo>
                    <a:pt x="1072" y="3532"/>
                    <a:pt x="1332" y="4400"/>
                    <a:pt x="1795" y="5355"/>
                  </a:cubicBezTo>
                  <a:cubicBezTo>
                    <a:pt x="2027" y="4863"/>
                    <a:pt x="2114" y="4342"/>
                    <a:pt x="2114" y="3850"/>
                  </a:cubicBezTo>
                  <a:cubicBezTo>
                    <a:pt x="2114" y="3329"/>
                    <a:pt x="2056" y="2837"/>
                    <a:pt x="1911" y="2345"/>
                  </a:cubicBezTo>
                  <a:cubicBezTo>
                    <a:pt x="1766" y="1853"/>
                    <a:pt x="1564" y="1361"/>
                    <a:pt x="1245" y="927"/>
                  </a:cubicBezTo>
                  <a:cubicBezTo>
                    <a:pt x="927" y="522"/>
                    <a:pt x="522" y="145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6" name="Google Shape;4296;p33"/>
            <p:cNvSpPr/>
            <p:nvPr/>
          </p:nvSpPr>
          <p:spPr>
            <a:xfrm>
              <a:off x="404525" y="1406725"/>
              <a:ext cx="141850" cy="29700"/>
            </a:xfrm>
            <a:custGeom>
              <a:rect b="b" l="l" r="r" t="t"/>
              <a:pathLst>
                <a:path extrusionOk="0" h="1188" w="5674">
                  <a:moveTo>
                    <a:pt x="2808" y="1"/>
                  </a:moveTo>
                  <a:cubicBezTo>
                    <a:pt x="2316" y="1"/>
                    <a:pt x="1795" y="59"/>
                    <a:pt x="1274" y="261"/>
                  </a:cubicBezTo>
                  <a:cubicBezTo>
                    <a:pt x="782" y="435"/>
                    <a:pt x="319" y="724"/>
                    <a:pt x="1" y="1187"/>
                  </a:cubicBezTo>
                  <a:cubicBezTo>
                    <a:pt x="551" y="1158"/>
                    <a:pt x="985" y="1129"/>
                    <a:pt x="1448" y="1129"/>
                  </a:cubicBezTo>
                  <a:lnTo>
                    <a:pt x="2808" y="1158"/>
                  </a:lnTo>
                  <a:cubicBezTo>
                    <a:pt x="3033" y="1158"/>
                    <a:pt x="3259" y="1160"/>
                    <a:pt x="3488" y="1160"/>
                  </a:cubicBezTo>
                  <a:cubicBezTo>
                    <a:pt x="4176" y="1160"/>
                    <a:pt x="4892" y="1144"/>
                    <a:pt x="5674" y="1014"/>
                  </a:cubicBezTo>
                  <a:cubicBezTo>
                    <a:pt x="5268" y="637"/>
                    <a:pt x="4805" y="435"/>
                    <a:pt x="4313" y="261"/>
                  </a:cubicBezTo>
                  <a:cubicBezTo>
                    <a:pt x="3821" y="116"/>
                    <a:pt x="3329" y="1"/>
                    <a:pt x="28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7" name="Google Shape;4297;p33"/>
            <p:cNvSpPr/>
            <p:nvPr/>
          </p:nvSpPr>
          <p:spPr>
            <a:xfrm>
              <a:off x="382825" y="1733400"/>
              <a:ext cx="111450" cy="88675"/>
            </a:xfrm>
            <a:custGeom>
              <a:rect b="b" l="l" r="r" t="t"/>
              <a:pathLst>
                <a:path extrusionOk="0" h="3547" w="4458">
                  <a:moveTo>
                    <a:pt x="4166" y="1"/>
                  </a:moveTo>
                  <a:cubicBezTo>
                    <a:pt x="3730" y="1"/>
                    <a:pt x="3327" y="100"/>
                    <a:pt x="2924" y="218"/>
                  </a:cubicBezTo>
                  <a:cubicBezTo>
                    <a:pt x="2461" y="392"/>
                    <a:pt x="1998" y="624"/>
                    <a:pt x="1563" y="913"/>
                  </a:cubicBezTo>
                  <a:cubicBezTo>
                    <a:pt x="1158" y="1231"/>
                    <a:pt x="782" y="1608"/>
                    <a:pt x="493" y="2042"/>
                  </a:cubicBezTo>
                  <a:cubicBezTo>
                    <a:pt x="203" y="2476"/>
                    <a:pt x="1" y="2997"/>
                    <a:pt x="29" y="3547"/>
                  </a:cubicBezTo>
                  <a:cubicBezTo>
                    <a:pt x="435" y="3199"/>
                    <a:pt x="782" y="2910"/>
                    <a:pt x="1158" y="2650"/>
                  </a:cubicBezTo>
                  <a:lnTo>
                    <a:pt x="2258" y="1839"/>
                  </a:lnTo>
                  <a:cubicBezTo>
                    <a:pt x="2982" y="1318"/>
                    <a:pt x="3734" y="797"/>
                    <a:pt x="4458" y="16"/>
                  </a:cubicBezTo>
                  <a:cubicBezTo>
                    <a:pt x="4359" y="5"/>
                    <a:pt x="4261" y="1"/>
                    <a:pt x="4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8" name="Google Shape;4298;p33"/>
            <p:cNvSpPr/>
            <p:nvPr/>
          </p:nvSpPr>
          <p:spPr>
            <a:xfrm>
              <a:off x="1362525" y="1219100"/>
              <a:ext cx="130275" cy="60300"/>
            </a:xfrm>
            <a:custGeom>
              <a:rect b="b" l="l" r="r" t="t"/>
              <a:pathLst>
                <a:path extrusionOk="0" h="2412" w="5211">
                  <a:moveTo>
                    <a:pt x="4014" y="0"/>
                  </a:moveTo>
                  <a:cubicBezTo>
                    <a:pt x="3910" y="0"/>
                    <a:pt x="3807" y="4"/>
                    <a:pt x="3705" y="10"/>
                  </a:cubicBezTo>
                  <a:cubicBezTo>
                    <a:pt x="3184" y="39"/>
                    <a:pt x="2692" y="125"/>
                    <a:pt x="2200" y="299"/>
                  </a:cubicBezTo>
                  <a:cubicBezTo>
                    <a:pt x="1737" y="502"/>
                    <a:pt x="1274" y="733"/>
                    <a:pt x="869" y="1080"/>
                  </a:cubicBezTo>
                  <a:cubicBezTo>
                    <a:pt x="464" y="1457"/>
                    <a:pt x="117" y="1891"/>
                    <a:pt x="1" y="2412"/>
                  </a:cubicBezTo>
                  <a:cubicBezTo>
                    <a:pt x="493" y="2180"/>
                    <a:pt x="927" y="2007"/>
                    <a:pt x="1332" y="1862"/>
                  </a:cubicBezTo>
                  <a:lnTo>
                    <a:pt x="2606" y="1399"/>
                  </a:lnTo>
                  <a:cubicBezTo>
                    <a:pt x="3445" y="1052"/>
                    <a:pt x="4313" y="762"/>
                    <a:pt x="5210" y="212"/>
                  </a:cubicBezTo>
                  <a:cubicBezTo>
                    <a:pt x="4820" y="52"/>
                    <a:pt x="4412" y="0"/>
                    <a:pt x="4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9" name="Google Shape;4299;p33"/>
            <p:cNvSpPr/>
            <p:nvPr/>
          </p:nvSpPr>
          <p:spPr>
            <a:xfrm>
              <a:off x="1475400" y="1624650"/>
              <a:ext cx="139675" cy="38975"/>
            </a:xfrm>
            <a:custGeom>
              <a:rect b="b" l="l" r="r" t="t"/>
              <a:pathLst>
                <a:path extrusionOk="0" h="1559" w="5587">
                  <a:moveTo>
                    <a:pt x="2066" y="1"/>
                  </a:moveTo>
                  <a:cubicBezTo>
                    <a:pt x="1846" y="1"/>
                    <a:pt x="1620" y="17"/>
                    <a:pt x="1390" y="53"/>
                  </a:cubicBezTo>
                  <a:cubicBezTo>
                    <a:pt x="898" y="140"/>
                    <a:pt x="377" y="343"/>
                    <a:pt x="1" y="748"/>
                  </a:cubicBezTo>
                  <a:cubicBezTo>
                    <a:pt x="522" y="806"/>
                    <a:pt x="956" y="864"/>
                    <a:pt x="1419" y="951"/>
                  </a:cubicBezTo>
                  <a:lnTo>
                    <a:pt x="2750" y="1211"/>
                  </a:lnTo>
                  <a:cubicBezTo>
                    <a:pt x="3648" y="1356"/>
                    <a:pt x="4516" y="1558"/>
                    <a:pt x="5587" y="1558"/>
                  </a:cubicBezTo>
                  <a:cubicBezTo>
                    <a:pt x="5268" y="1124"/>
                    <a:pt x="4834" y="835"/>
                    <a:pt x="4400" y="574"/>
                  </a:cubicBezTo>
                  <a:cubicBezTo>
                    <a:pt x="3937" y="343"/>
                    <a:pt x="3474" y="169"/>
                    <a:pt x="2953" y="82"/>
                  </a:cubicBezTo>
                  <a:cubicBezTo>
                    <a:pt x="2667" y="32"/>
                    <a:pt x="2371" y="1"/>
                    <a:pt x="20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0" name="Google Shape;4300;p33"/>
            <p:cNvSpPr/>
            <p:nvPr/>
          </p:nvSpPr>
          <p:spPr>
            <a:xfrm>
              <a:off x="1439950" y="1981250"/>
              <a:ext cx="73825" cy="122300"/>
            </a:xfrm>
            <a:custGeom>
              <a:rect b="b" l="l" r="r" t="t"/>
              <a:pathLst>
                <a:path extrusionOk="0" h="4892" w="2953">
                  <a:moveTo>
                    <a:pt x="1" y="0"/>
                  </a:moveTo>
                  <a:lnTo>
                    <a:pt x="1" y="0"/>
                  </a:lnTo>
                  <a:cubicBezTo>
                    <a:pt x="261" y="463"/>
                    <a:pt x="493" y="839"/>
                    <a:pt x="695" y="1245"/>
                  </a:cubicBezTo>
                  <a:lnTo>
                    <a:pt x="1332" y="2431"/>
                  </a:lnTo>
                  <a:cubicBezTo>
                    <a:pt x="1766" y="3242"/>
                    <a:pt x="2171" y="4052"/>
                    <a:pt x="2808" y="4891"/>
                  </a:cubicBezTo>
                  <a:cubicBezTo>
                    <a:pt x="2953" y="4370"/>
                    <a:pt x="2924" y="3849"/>
                    <a:pt x="2837" y="3357"/>
                  </a:cubicBezTo>
                  <a:cubicBezTo>
                    <a:pt x="2750" y="2865"/>
                    <a:pt x="2577" y="2373"/>
                    <a:pt x="2345" y="1910"/>
                  </a:cubicBezTo>
                  <a:cubicBezTo>
                    <a:pt x="2113" y="1447"/>
                    <a:pt x="1795" y="1042"/>
                    <a:pt x="1419" y="666"/>
                  </a:cubicBezTo>
                  <a:cubicBezTo>
                    <a:pt x="1014" y="347"/>
                    <a:pt x="522" y="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1" name="Google Shape;4301;p33"/>
            <p:cNvSpPr/>
            <p:nvPr/>
          </p:nvSpPr>
          <p:spPr>
            <a:xfrm>
              <a:off x="1078900" y="2070250"/>
              <a:ext cx="31850" cy="141100"/>
            </a:xfrm>
            <a:custGeom>
              <a:rect b="b" l="l" r="r" t="t"/>
              <a:pathLst>
                <a:path extrusionOk="0" h="5644" w="1274">
                  <a:moveTo>
                    <a:pt x="0" y="0"/>
                  </a:moveTo>
                  <a:cubicBezTo>
                    <a:pt x="29" y="550"/>
                    <a:pt x="58" y="984"/>
                    <a:pt x="87" y="1447"/>
                  </a:cubicBezTo>
                  <a:lnTo>
                    <a:pt x="116" y="2779"/>
                  </a:lnTo>
                  <a:cubicBezTo>
                    <a:pt x="145" y="3705"/>
                    <a:pt x="145" y="4602"/>
                    <a:pt x="377" y="5644"/>
                  </a:cubicBezTo>
                  <a:cubicBezTo>
                    <a:pt x="724" y="5239"/>
                    <a:pt x="926" y="4747"/>
                    <a:pt x="1071" y="4255"/>
                  </a:cubicBezTo>
                  <a:cubicBezTo>
                    <a:pt x="1216" y="3791"/>
                    <a:pt x="1274" y="3271"/>
                    <a:pt x="1274" y="2750"/>
                  </a:cubicBezTo>
                  <a:cubicBezTo>
                    <a:pt x="1245" y="2258"/>
                    <a:pt x="1158" y="1737"/>
                    <a:pt x="955" y="1245"/>
                  </a:cubicBezTo>
                  <a:cubicBezTo>
                    <a:pt x="753" y="753"/>
                    <a:pt x="463" y="289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2" name="Google Shape;4302;p33"/>
            <p:cNvSpPr/>
            <p:nvPr/>
          </p:nvSpPr>
          <p:spPr>
            <a:xfrm>
              <a:off x="571675" y="1869100"/>
              <a:ext cx="86125" cy="115050"/>
            </a:xfrm>
            <a:custGeom>
              <a:rect b="b" l="l" r="r" t="t"/>
              <a:pathLst>
                <a:path extrusionOk="0" h="4602" w="3445">
                  <a:moveTo>
                    <a:pt x="3445" y="0"/>
                  </a:moveTo>
                  <a:lnTo>
                    <a:pt x="3445" y="0"/>
                  </a:lnTo>
                  <a:cubicBezTo>
                    <a:pt x="2895" y="87"/>
                    <a:pt x="2461" y="347"/>
                    <a:pt x="2027" y="608"/>
                  </a:cubicBezTo>
                  <a:cubicBezTo>
                    <a:pt x="1621" y="926"/>
                    <a:pt x="1245" y="1273"/>
                    <a:pt x="927" y="1679"/>
                  </a:cubicBezTo>
                  <a:cubicBezTo>
                    <a:pt x="608" y="2084"/>
                    <a:pt x="348" y="2518"/>
                    <a:pt x="203" y="3039"/>
                  </a:cubicBezTo>
                  <a:cubicBezTo>
                    <a:pt x="58" y="3531"/>
                    <a:pt x="1" y="4110"/>
                    <a:pt x="174" y="4602"/>
                  </a:cubicBezTo>
                  <a:cubicBezTo>
                    <a:pt x="464" y="4168"/>
                    <a:pt x="724" y="3791"/>
                    <a:pt x="1014" y="3444"/>
                  </a:cubicBezTo>
                  <a:lnTo>
                    <a:pt x="1824" y="2373"/>
                  </a:lnTo>
                  <a:cubicBezTo>
                    <a:pt x="2374" y="1650"/>
                    <a:pt x="2953" y="926"/>
                    <a:pt x="34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3" name="Google Shape;4303;p33"/>
            <p:cNvSpPr/>
            <p:nvPr/>
          </p:nvSpPr>
          <p:spPr>
            <a:xfrm>
              <a:off x="760525" y="12547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0" y="1101"/>
                  </a:cubicBezTo>
                  <a:cubicBezTo>
                    <a:pt x="869" y="1101"/>
                    <a:pt x="1100" y="869"/>
                    <a:pt x="1100" y="551"/>
                  </a:cubicBezTo>
                  <a:cubicBezTo>
                    <a:pt x="1100" y="261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4" name="Google Shape;4304;p33"/>
            <p:cNvSpPr/>
            <p:nvPr/>
          </p:nvSpPr>
          <p:spPr>
            <a:xfrm>
              <a:off x="983375" y="124102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61"/>
                    <a:pt x="1" y="551"/>
                  </a:cubicBezTo>
                  <a:cubicBezTo>
                    <a:pt x="1" y="869"/>
                    <a:pt x="261" y="1101"/>
                    <a:pt x="551" y="1101"/>
                  </a:cubicBezTo>
                  <a:cubicBezTo>
                    <a:pt x="869" y="1101"/>
                    <a:pt x="1101" y="869"/>
                    <a:pt x="1101" y="551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5" name="Google Shape;4305;p33"/>
            <p:cNvSpPr/>
            <p:nvPr/>
          </p:nvSpPr>
          <p:spPr>
            <a:xfrm>
              <a:off x="1288000" y="1321350"/>
              <a:ext cx="26800" cy="27525"/>
            </a:xfrm>
            <a:custGeom>
              <a:rect b="b" l="l" r="r" t="t"/>
              <a:pathLst>
                <a:path extrusionOk="0" h="1101" w="1072">
                  <a:moveTo>
                    <a:pt x="522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22" y="1100"/>
                  </a:cubicBezTo>
                  <a:cubicBezTo>
                    <a:pt x="840" y="1100"/>
                    <a:pt x="1072" y="840"/>
                    <a:pt x="1072" y="550"/>
                  </a:cubicBezTo>
                  <a:cubicBezTo>
                    <a:pt x="1072" y="232"/>
                    <a:pt x="840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6" name="Google Shape;4306;p33"/>
            <p:cNvSpPr/>
            <p:nvPr/>
          </p:nvSpPr>
          <p:spPr>
            <a:xfrm>
              <a:off x="1375550" y="16021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61" y="0"/>
                    <a:pt x="1" y="232"/>
                    <a:pt x="1" y="550"/>
                  </a:cubicBezTo>
                  <a:cubicBezTo>
                    <a:pt x="1" y="840"/>
                    <a:pt x="261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7" name="Google Shape;4307;p33"/>
            <p:cNvSpPr/>
            <p:nvPr/>
          </p:nvSpPr>
          <p:spPr>
            <a:xfrm>
              <a:off x="1219275" y="1906875"/>
              <a:ext cx="31125" cy="27250"/>
            </a:xfrm>
            <a:custGeom>
              <a:rect b="b" l="l" r="r" t="t"/>
              <a:pathLst>
                <a:path extrusionOk="0" h="1090" w="1245">
                  <a:moveTo>
                    <a:pt x="614" y="1"/>
                  </a:moveTo>
                  <a:cubicBezTo>
                    <a:pt x="565" y="1"/>
                    <a:pt x="514" y="8"/>
                    <a:pt x="463" y="23"/>
                  </a:cubicBezTo>
                  <a:cubicBezTo>
                    <a:pt x="174" y="110"/>
                    <a:pt x="0" y="428"/>
                    <a:pt x="87" y="718"/>
                  </a:cubicBezTo>
                  <a:cubicBezTo>
                    <a:pt x="157" y="951"/>
                    <a:pt x="377" y="1090"/>
                    <a:pt x="611" y="1090"/>
                  </a:cubicBezTo>
                  <a:cubicBezTo>
                    <a:pt x="668" y="1090"/>
                    <a:pt x="725" y="1082"/>
                    <a:pt x="782" y="1065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2" y="160"/>
                    <a:pt x="849" y="1"/>
                    <a:pt x="6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8" name="Google Shape;4308;p33"/>
            <p:cNvSpPr/>
            <p:nvPr/>
          </p:nvSpPr>
          <p:spPr>
            <a:xfrm>
              <a:off x="1370500" y="1866300"/>
              <a:ext cx="31125" cy="27325"/>
            </a:xfrm>
            <a:custGeom>
              <a:rect b="b" l="l" r="r" t="t"/>
              <a:pathLst>
                <a:path extrusionOk="0" h="1093" w="1245">
                  <a:moveTo>
                    <a:pt x="631" y="0"/>
                  </a:moveTo>
                  <a:cubicBezTo>
                    <a:pt x="576" y="0"/>
                    <a:pt x="520" y="8"/>
                    <a:pt x="463" y="25"/>
                  </a:cubicBezTo>
                  <a:cubicBezTo>
                    <a:pt x="174" y="112"/>
                    <a:pt x="0" y="430"/>
                    <a:pt x="87" y="720"/>
                  </a:cubicBezTo>
                  <a:cubicBezTo>
                    <a:pt x="180" y="953"/>
                    <a:pt x="386" y="1092"/>
                    <a:pt x="614" y="1092"/>
                  </a:cubicBezTo>
                  <a:cubicBezTo>
                    <a:pt x="669" y="1092"/>
                    <a:pt x="725" y="1084"/>
                    <a:pt x="782" y="1067"/>
                  </a:cubicBezTo>
                  <a:cubicBezTo>
                    <a:pt x="1071" y="980"/>
                    <a:pt x="1245" y="662"/>
                    <a:pt x="1158" y="372"/>
                  </a:cubicBezTo>
                  <a:cubicBezTo>
                    <a:pt x="1065" y="139"/>
                    <a:pt x="859" y="0"/>
                    <a:pt x="6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9" name="Google Shape;4309;p33"/>
            <p:cNvSpPr/>
            <p:nvPr/>
          </p:nvSpPr>
          <p:spPr>
            <a:xfrm>
              <a:off x="940700" y="1935825"/>
              <a:ext cx="30400" cy="27900"/>
            </a:xfrm>
            <a:custGeom>
              <a:rect b="b" l="l" r="r" t="t"/>
              <a:pathLst>
                <a:path extrusionOk="0" h="1116" w="1216">
                  <a:moveTo>
                    <a:pt x="588" y="0"/>
                  </a:moveTo>
                  <a:cubicBezTo>
                    <a:pt x="537" y="0"/>
                    <a:pt x="485" y="7"/>
                    <a:pt x="434" y="23"/>
                  </a:cubicBezTo>
                  <a:cubicBezTo>
                    <a:pt x="145" y="138"/>
                    <a:pt x="0" y="428"/>
                    <a:pt x="87" y="717"/>
                  </a:cubicBezTo>
                  <a:cubicBezTo>
                    <a:pt x="159" y="956"/>
                    <a:pt x="388" y="1116"/>
                    <a:pt x="628" y="1116"/>
                  </a:cubicBezTo>
                  <a:cubicBezTo>
                    <a:pt x="679" y="1116"/>
                    <a:pt x="731" y="1109"/>
                    <a:pt x="782" y="1094"/>
                  </a:cubicBezTo>
                  <a:cubicBezTo>
                    <a:pt x="1071" y="978"/>
                    <a:pt x="1216" y="688"/>
                    <a:pt x="1129" y="399"/>
                  </a:cubicBezTo>
                  <a:cubicBezTo>
                    <a:pt x="1057" y="160"/>
                    <a:pt x="828" y="0"/>
                    <a:pt x="5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0" name="Google Shape;4310;p33"/>
            <p:cNvSpPr/>
            <p:nvPr/>
          </p:nvSpPr>
          <p:spPr>
            <a:xfrm>
              <a:off x="722175" y="1754200"/>
              <a:ext cx="31150" cy="27925"/>
            </a:xfrm>
            <a:custGeom>
              <a:rect b="b" l="l" r="r" t="t"/>
              <a:pathLst>
                <a:path extrusionOk="0" h="1117" w="1246">
                  <a:moveTo>
                    <a:pt x="615" y="1"/>
                  </a:moveTo>
                  <a:cubicBezTo>
                    <a:pt x="565" y="1"/>
                    <a:pt x="514" y="8"/>
                    <a:pt x="464" y="23"/>
                  </a:cubicBezTo>
                  <a:cubicBezTo>
                    <a:pt x="174" y="139"/>
                    <a:pt x="1" y="428"/>
                    <a:pt x="87" y="718"/>
                  </a:cubicBezTo>
                  <a:cubicBezTo>
                    <a:pt x="159" y="956"/>
                    <a:pt x="388" y="1116"/>
                    <a:pt x="629" y="1116"/>
                  </a:cubicBezTo>
                  <a:cubicBezTo>
                    <a:pt x="680" y="1116"/>
                    <a:pt x="731" y="1109"/>
                    <a:pt x="782" y="1094"/>
                  </a:cubicBezTo>
                  <a:cubicBezTo>
                    <a:pt x="1071" y="978"/>
                    <a:pt x="1245" y="689"/>
                    <a:pt x="1158" y="399"/>
                  </a:cubicBezTo>
                  <a:cubicBezTo>
                    <a:pt x="1063" y="161"/>
                    <a:pt x="849" y="1"/>
                    <a:pt x="6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1" name="Google Shape;4311;p33"/>
            <p:cNvSpPr/>
            <p:nvPr/>
          </p:nvSpPr>
          <p:spPr>
            <a:xfrm>
              <a:off x="695400" y="1427100"/>
              <a:ext cx="31150" cy="27325"/>
            </a:xfrm>
            <a:custGeom>
              <a:rect b="b" l="l" r="r" t="t"/>
              <a:pathLst>
                <a:path extrusionOk="0" h="1093" w="1246">
                  <a:moveTo>
                    <a:pt x="634" y="0"/>
                  </a:moveTo>
                  <a:cubicBezTo>
                    <a:pt x="578" y="0"/>
                    <a:pt x="520" y="8"/>
                    <a:pt x="464" y="25"/>
                  </a:cubicBezTo>
                  <a:cubicBezTo>
                    <a:pt x="174" y="112"/>
                    <a:pt x="1" y="430"/>
                    <a:pt x="116" y="720"/>
                  </a:cubicBezTo>
                  <a:cubicBezTo>
                    <a:pt x="186" y="953"/>
                    <a:pt x="388" y="1092"/>
                    <a:pt x="615" y="1092"/>
                  </a:cubicBezTo>
                  <a:cubicBezTo>
                    <a:pt x="670" y="1092"/>
                    <a:pt x="726" y="1084"/>
                    <a:pt x="782" y="1067"/>
                  </a:cubicBezTo>
                  <a:cubicBezTo>
                    <a:pt x="1072" y="980"/>
                    <a:pt x="1245" y="662"/>
                    <a:pt x="1158" y="372"/>
                  </a:cubicBezTo>
                  <a:cubicBezTo>
                    <a:pt x="1088" y="139"/>
                    <a:pt x="868" y="0"/>
                    <a:pt x="63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12" name="Google Shape;4312;p33"/>
          <p:cNvGrpSpPr/>
          <p:nvPr/>
        </p:nvGrpSpPr>
        <p:grpSpPr>
          <a:xfrm>
            <a:off x="7255640" y="2214551"/>
            <a:ext cx="2644005" cy="2044495"/>
            <a:chOff x="489925" y="2561550"/>
            <a:chExt cx="1889250" cy="1460875"/>
          </a:xfrm>
        </p:grpSpPr>
        <p:sp>
          <p:nvSpPr>
            <p:cNvPr id="4313" name="Google Shape;4313;p33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4" name="Google Shape;4314;p33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5" name="Google Shape;4315;p33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6" name="Google Shape;4316;p3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7" name="Google Shape;4317;p3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8" name="Google Shape;4318;p3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9" name="Google Shape;4319;p3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0" name="Google Shape;4320;p3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1" name="Google Shape;4321;p33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2" name="Google Shape;4322;p3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3" name="Google Shape;4323;p3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4" name="Google Shape;4324;p3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25" name="Google Shape;4325;p33"/>
          <p:cNvGrpSpPr/>
          <p:nvPr/>
        </p:nvGrpSpPr>
        <p:grpSpPr>
          <a:xfrm>
            <a:off x="-1037604" y="1138579"/>
            <a:ext cx="2435118" cy="2434042"/>
            <a:chOff x="1925475" y="1115675"/>
            <a:chExt cx="861775" cy="861425"/>
          </a:xfrm>
        </p:grpSpPr>
        <p:sp>
          <p:nvSpPr>
            <p:cNvPr id="4326" name="Google Shape;4326;p33"/>
            <p:cNvSpPr/>
            <p:nvPr/>
          </p:nvSpPr>
          <p:spPr>
            <a:xfrm>
              <a:off x="2639625" y="15550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0" y="348"/>
                    <a:pt x="0" y="782"/>
                  </a:cubicBezTo>
                  <a:cubicBezTo>
                    <a:pt x="0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7" name="Google Shape;4327;p33"/>
            <p:cNvSpPr/>
            <p:nvPr/>
          </p:nvSpPr>
          <p:spPr>
            <a:xfrm>
              <a:off x="2453675" y="1432050"/>
              <a:ext cx="40525" cy="39825"/>
            </a:xfrm>
            <a:custGeom>
              <a:rect b="b" l="l" r="r" t="t"/>
              <a:pathLst>
                <a:path extrusionOk="0" h="1593" w="1621">
                  <a:moveTo>
                    <a:pt x="782" y="1"/>
                  </a:moveTo>
                  <a:cubicBezTo>
                    <a:pt x="347" y="30"/>
                    <a:pt x="0" y="406"/>
                    <a:pt x="29" y="840"/>
                  </a:cubicBezTo>
                  <a:cubicBezTo>
                    <a:pt x="29" y="1274"/>
                    <a:pt x="405" y="1593"/>
                    <a:pt x="839" y="1593"/>
                  </a:cubicBezTo>
                  <a:cubicBezTo>
                    <a:pt x="1274" y="1564"/>
                    <a:pt x="1621" y="1216"/>
                    <a:pt x="1592" y="782"/>
                  </a:cubicBezTo>
                  <a:cubicBezTo>
                    <a:pt x="1592" y="319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8" name="Google Shape;4328;p33"/>
            <p:cNvSpPr/>
            <p:nvPr/>
          </p:nvSpPr>
          <p:spPr>
            <a:xfrm>
              <a:off x="2247450" y="1420175"/>
              <a:ext cx="44175" cy="39700"/>
            </a:xfrm>
            <a:custGeom>
              <a:rect b="b" l="l" r="r" t="t"/>
              <a:pathLst>
                <a:path extrusionOk="0" h="1588" w="1767">
                  <a:moveTo>
                    <a:pt x="889" y="1"/>
                  </a:moveTo>
                  <a:cubicBezTo>
                    <a:pt x="660" y="1"/>
                    <a:pt x="438" y="105"/>
                    <a:pt x="290" y="302"/>
                  </a:cubicBezTo>
                  <a:cubicBezTo>
                    <a:pt x="1" y="620"/>
                    <a:pt x="58" y="1141"/>
                    <a:pt x="377" y="1402"/>
                  </a:cubicBezTo>
                  <a:cubicBezTo>
                    <a:pt x="527" y="1527"/>
                    <a:pt x="704" y="1587"/>
                    <a:pt x="880" y="1587"/>
                  </a:cubicBezTo>
                  <a:cubicBezTo>
                    <a:pt x="1112" y="1587"/>
                    <a:pt x="1341" y="1483"/>
                    <a:pt x="1506" y="1286"/>
                  </a:cubicBezTo>
                  <a:cubicBezTo>
                    <a:pt x="1766" y="968"/>
                    <a:pt x="1737" y="476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9" name="Google Shape;4329;p33"/>
            <p:cNvSpPr/>
            <p:nvPr/>
          </p:nvSpPr>
          <p:spPr>
            <a:xfrm>
              <a:off x="2259025" y="1615550"/>
              <a:ext cx="44900" cy="39375"/>
            </a:xfrm>
            <a:custGeom>
              <a:rect b="b" l="l" r="r" t="t"/>
              <a:pathLst>
                <a:path extrusionOk="0" h="1575" w="1796">
                  <a:moveTo>
                    <a:pt x="901" y="0"/>
                  </a:moveTo>
                  <a:cubicBezTo>
                    <a:pt x="670" y="0"/>
                    <a:pt x="438" y="104"/>
                    <a:pt x="290" y="302"/>
                  </a:cubicBezTo>
                  <a:cubicBezTo>
                    <a:pt x="1" y="620"/>
                    <a:pt x="58" y="1112"/>
                    <a:pt x="406" y="1401"/>
                  </a:cubicBezTo>
                  <a:cubicBezTo>
                    <a:pt x="546" y="1516"/>
                    <a:pt x="725" y="1575"/>
                    <a:pt x="905" y="1575"/>
                  </a:cubicBezTo>
                  <a:cubicBezTo>
                    <a:pt x="1132" y="1575"/>
                    <a:pt x="1360" y="1480"/>
                    <a:pt x="1506" y="1286"/>
                  </a:cubicBezTo>
                  <a:cubicBezTo>
                    <a:pt x="1795" y="938"/>
                    <a:pt x="1737" y="446"/>
                    <a:pt x="1390" y="186"/>
                  </a:cubicBezTo>
                  <a:cubicBezTo>
                    <a:pt x="1252" y="61"/>
                    <a:pt x="1077" y="0"/>
                    <a:pt x="9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0" name="Google Shape;4330;p33"/>
            <p:cNvSpPr/>
            <p:nvPr/>
          </p:nvSpPr>
          <p:spPr>
            <a:xfrm>
              <a:off x="2547725" y="1493575"/>
              <a:ext cx="44900" cy="39425"/>
            </a:xfrm>
            <a:custGeom>
              <a:rect b="b" l="l" r="r" t="t"/>
              <a:pathLst>
                <a:path extrusionOk="0" h="1577" w="1796">
                  <a:moveTo>
                    <a:pt x="891" y="0"/>
                  </a:moveTo>
                  <a:cubicBezTo>
                    <a:pt x="663" y="0"/>
                    <a:pt x="436" y="95"/>
                    <a:pt x="290" y="289"/>
                  </a:cubicBezTo>
                  <a:cubicBezTo>
                    <a:pt x="1" y="637"/>
                    <a:pt x="59" y="1129"/>
                    <a:pt x="406" y="1389"/>
                  </a:cubicBezTo>
                  <a:cubicBezTo>
                    <a:pt x="546" y="1517"/>
                    <a:pt x="726" y="1577"/>
                    <a:pt x="906" y="1577"/>
                  </a:cubicBezTo>
                  <a:cubicBezTo>
                    <a:pt x="1133" y="1577"/>
                    <a:pt x="1360" y="1480"/>
                    <a:pt x="1506" y="1302"/>
                  </a:cubicBezTo>
                  <a:cubicBezTo>
                    <a:pt x="1795" y="955"/>
                    <a:pt x="1737" y="463"/>
                    <a:pt x="1390" y="173"/>
                  </a:cubicBezTo>
                  <a:cubicBezTo>
                    <a:pt x="1250" y="59"/>
                    <a:pt x="1070" y="0"/>
                    <a:pt x="8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1" name="Google Shape;4331;p33"/>
            <p:cNvSpPr/>
            <p:nvPr/>
          </p:nvSpPr>
          <p:spPr>
            <a:xfrm>
              <a:off x="2558575" y="1243225"/>
              <a:ext cx="44175" cy="39425"/>
            </a:xfrm>
            <a:custGeom>
              <a:rect b="b" l="l" r="r" t="t"/>
              <a:pathLst>
                <a:path extrusionOk="0" h="1577" w="1767">
                  <a:moveTo>
                    <a:pt x="879" y="0"/>
                  </a:moveTo>
                  <a:cubicBezTo>
                    <a:pt x="654" y="0"/>
                    <a:pt x="436" y="95"/>
                    <a:pt x="290" y="289"/>
                  </a:cubicBezTo>
                  <a:cubicBezTo>
                    <a:pt x="1" y="636"/>
                    <a:pt x="59" y="1128"/>
                    <a:pt x="377" y="1389"/>
                  </a:cubicBezTo>
                  <a:cubicBezTo>
                    <a:pt x="530" y="1517"/>
                    <a:pt x="712" y="1577"/>
                    <a:pt x="891" y="1577"/>
                  </a:cubicBezTo>
                  <a:cubicBezTo>
                    <a:pt x="1119" y="1577"/>
                    <a:pt x="1344" y="1480"/>
                    <a:pt x="1506" y="1302"/>
                  </a:cubicBezTo>
                  <a:cubicBezTo>
                    <a:pt x="1766" y="955"/>
                    <a:pt x="1737" y="463"/>
                    <a:pt x="1390" y="173"/>
                  </a:cubicBezTo>
                  <a:cubicBezTo>
                    <a:pt x="1237" y="59"/>
                    <a:pt x="1056" y="0"/>
                    <a:pt x="8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2" name="Google Shape;4332;p33"/>
            <p:cNvSpPr/>
            <p:nvPr/>
          </p:nvSpPr>
          <p:spPr>
            <a:xfrm>
              <a:off x="2211275" y="1211800"/>
              <a:ext cx="44150" cy="39675"/>
            </a:xfrm>
            <a:custGeom>
              <a:rect b="b" l="l" r="r" t="t"/>
              <a:pathLst>
                <a:path extrusionOk="0" h="1587" w="1766">
                  <a:moveTo>
                    <a:pt x="889" y="1"/>
                  </a:moveTo>
                  <a:cubicBezTo>
                    <a:pt x="660" y="1"/>
                    <a:pt x="438" y="104"/>
                    <a:pt x="290" y="302"/>
                  </a:cubicBezTo>
                  <a:cubicBezTo>
                    <a:pt x="0" y="649"/>
                    <a:pt x="58" y="1141"/>
                    <a:pt x="406" y="1401"/>
                  </a:cubicBezTo>
                  <a:cubicBezTo>
                    <a:pt x="543" y="1527"/>
                    <a:pt x="713" y="1587"/>
                    <a:pt x="885" y="1587"/>
                  </a:cubicBezTo>
                  <a:cubicBezTo>
                    <a:pt x="1111" y="1587"/>
                    <a:pt x="1341" y="1483"/>
                    <a:pt x="1505" y="1286"/>
                  </a:cubicBezTo>
                  <a:cubicBezTo>
                    <a:pt x="1766" y="967"/>
                    <a:pt x="1737" y="475"/>
                    <a:pt x="1390" y="186"/>
                  </a:cubicBezTo>
                  <a:cubicBezTo>
                    <a:pt x="1240" y="61"/>
                    <a:pt x="1062" y="1"/>
                    <a:pt x="88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3" name="Google Shape;4333;p33"/>
            <p:cNvSpPr/>
            <p:nvPr/>
          </p:nvSpPr>
          <p:spPr>
            <a:xfrm>
              <a:off x="2152675" y="1267775"/>
              <a:ext cx="40525" cy="39175"/>
            </a:xfrm>
            <a:custGeom>
              <a:rect b="b" l="l" r="r" t="t"/>
              <a:pathLst>
                <a:path extrusionOk="0" h="1567" w="1621">
                  <a:moveTo>
                    <a:pt x="832" y="0"/>
                  </a:moveTo>
                  <a:cubicBezTo>
                    <a:pt x="815" y="0"/>
                    <a:pt x="798" y="1"/>
                    <a:pt x="781" y="2"/>
                  </a:cubicBezTo>
                  <a:cubicBezTo>
                    <a:pt x="347" y="2"/>
                    <a:pt x="0" y="378"/>
                    <a:pt x="29" y="812"/>
                  </a:cubicBezTo>
                  <a:cubicBezTo>
                    <a:pt x="29" y="1229"/>
                    <a:pt x="376" y="1566"/>
                    <a:pt x="789" y="1566"/>
                  </a:cubicBezTo>
                  <a:cubicBezTo>
                    <a:pt x="806" y="1566"/>
                    <a:pt x="822" y="1566"/>
                    <a:pt x="839" y="1565"/>
                  </a:cubicBezTo>
                  <a:cubicBezTo>
                    <a:pt x="1274" y="1565"/>
                    <a:pt x="1621" y="1188"/>
                    <a:pt x="1592" y="754"/>
                  </a:cubicBezTo>
                  <a:cubicBezTo>
                    <a:pt x="1592" y="337"/>
                    <a:pt x="1244" y="0"/>
                    <a:pt x="8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4" name="Google Shape;4334;p33"/>
            <p:cNvSpPr/>
            <p:nvPr/>
          </p:nvSpPr>
          <p:spPr>
            <a:xfrm>
              <a:off x="2045575" y="1314800"/>
              <a:ext cx="40550" cy="39175"/>
            </a:xfrm>
            <a:custGeom>
              <a:rect b="b" l="l" r="r" t="t"/>
              <a:pathLst>
                <a:path extrusionOk="0" h="1567" w="1622">
                  <a:moveTo>
                    <a:pt x="833" y="0"/>
                  </a:moveTo>
                  <a:cubicBezTo>
                    <a:pt x="816" y="0"/>
                    <a:pt x="799" y="1"/>
                    <a:pt x="782" y="2"/>
                  </a:cubicBezTo>
                  <a:cubicBezTo>
                    <a:pt x="348" y="2"/>
                    <a:pt x="1" y="378"/>
                    <a:pt x="29" y="812"/>
                  </a:cubicBezTo>
                  <a:cubicBezTo>
                    <a:pt x="29" y="1230"/>
                    <a:pt x="377" y="1567"/>
                    <a:pt x="789" y="1567"/>
                  </a:cubicBezTo>
                  <a:cubicBezTo>
                    <a:pt x="806" y="1567"/>
                    <a:pt x="823" y="1566"/>
                    <a:pt x="840" y="1565"/>
                  </a:cubicBezTo>
                  <a:cubicBezTo>
                    <a:pt x="1274" y="1565"/>
                    <a:pt x="1621" y="1189"/>
                    <a:pt x="1592" y="755"/>
                  </a:cubicBezTo>
                  <a:cubicBezTo>
                    <a:pt x="1592" y="337"/>
                    <a:pt x="1245" y="0"/>
                    <a:pt x="83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5" name="Google Shape;4335;p33"/>
            <p:cNvSpPr/>
            <p:nvPr/>
          </p:nvSpPr>
          <p:spPr>
            <a:xfrm>
              <a:off x="2481150" y="1308325"/>
              <a:ext cx="40550" cy="39825"/>
            </a:xfrm>
            <a:custGeom>
              <a:rect b="b" l="l" r="r" t="t"/>
              <a:pathLst>
                <a:path extrusionOk="0" h="1593" w="1622">
                  <a:moveTo>
                    <a:pt x="782" y="1"/>
                  </a:moveTo>
                  <a:cubicBezTo>
                    <a:pt x="348" y="29"/>
                    <a:pt x="1" y="406"/>
                    <a:pt x="30" y="840"/>
                  </a:cubicBezTo>
                  <a:cubicBezTo>
                    <a:pt x="30" y="1274"/>
                    <a:pt x="406" y="1592"/>
                    <a:pt x="840" y="1592"/>
                  </a:cubicBezTo>
                  <a:cubicBezTo>
                    <a:pt x="1274" y="1563"/>
                    <a:pt x="1622" y="1216"/>
                    <a:pt x="1593" y="782"/>
                  </a:cubicBezTo>
                  <a:cubicBezTo>
                    <a:pt x="1593" y="319"/>
                    <a:pt x="1217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6" name="Google Shape;4336;p33"/>
            <p:cNvSpPr/>
            <p:nvPr/>
          </p:nvSpPr>
          <p:spPr>
            <a:xfrm>
              <a:off x="1989150" y="1439300"/>
              <a:ext cx="40525" cy="39800"/>
            </a:xfrm>
            <a:custGeom>
              <a:rect b="b" l="l" r="r" t="t"/>
              <a:pathLst>
                <a:path extrusionOk="0" h="1592" w="1621">
                  <a:moveTo>
                    <a:pt x="781" y="0"/>
                  </a:moveTo>
                  <a:cubicBezTo>
                    <a:pt x="347" y="29"/>
                    <a:pt x="0" y="376"/>
                    <a:pt x="29" y="811"/>
                  </a:cubicBezTo>
                  <a:cubicBezTo>
                    <a:pt x="58" y="1274"/>
                    <a:pt x="405" y="1592"/>
                    <a:pt x="839" y="1592"/>
                  </a:cubicBezTo>
                  <a:cubicBezTo>
                    <a:pt x="1273" y="1563"/>
                    <a:pt x="1621" y="1187"/>
                    <a:pt x="1592" y="753"/>
                  </a:cubicBezTo>
                  <a:cubicBezTo>
                    <a:pt x="1592" y="319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7" name="Google Shape;4337;p33"/>
            <p:cNvSpPr/>
            <p:nvPr/>
          </p:nvSpPr>
          <p:spPr>
            <a:xfrm>
              <a:off x="2516625" y="1741025"/>
              <a:ext cx="39800" cy="39100"/>
            </a:xfrm>
            <a:custGeom>
              <a:rect b="b" l="l" r="r" t="t"/>
              <a:pathLst>
                <a:path extrusionOk="0" h="1564" w="1592">
                  <a:moveTo>
                    <a:pt x="782" y="0"/>
                  </a:moveTo>
                  <a:cubicBezTo>
                    <a:pt x="347" y="0"/>
                    <a:pt x="0" y="347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7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8" name="Google Shape;4338;p33"/>
            <p:cNvSpPr/>
            <p:nvPr/>
          </p:nvSpPr>
          <p:spPr>
            <a:xfrm>
              <a:off x="2082475" y="1728725"/>
              <a:ext cx="67325" cy="68025"/>
            </a:xfrm>
            <a:custGeom>
              <a:rect b="b" l="l" r="r" t="t"/>
              <a:pathLst>
                <a:path extrusionOk="0" h="2721" w="2693">
                  <a:moveTo>
                    <a:pt x="1332" y="0"/>
                  </a:moveTo>
                  <a:cubicBezTo>
                    <a:pt x="608" y="0"/>
                    <a:pt x="1" y="608"/>
                    <a:pt x="1" y="1360"/>
                  </a:cubicBezTo>
                  <a:cubicBezTo>
                    <a:pt x="1" y="2113"/>
                    <a:pt x="608" y="2721"/>
                    <a:pt x="1332" y="2721"/>
                  </a:cubicBezTo>
                  <a:cubicBezTo>
                    <a:pt x="2084" y="2721"/>
                    <a:pt x="2692" y="2113"/>
                    <a:pt x="2692" y="1360"/>
                  </a:cubicBezTo>
                  <a:cubicBezTo>
                    <a:pt x="2692" y="608"/>
                    <a:pt x="2084" y="0"/>
                    <a:pt x="13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9" name="Google Shape;4339;p33"/>
            <p:cNvSpPr/>
            <p:nvPr/>
          </p:nvSpPr>
          <p:spPr>
            <a:xfrm>
              <a:off x="2511550" y="1592675"/>
              <a:ext cx="49950" cy="49950"/>
            </a:xfrm>
            <a:custGeom>
              <a:rect b="b" l="l" r="r" t="t"/>
              <a:pathLst>
                <a:path extrusionOk="0" h="1998" w="1998">
                  <a:moveTo>
                    <a:pt x="985" y="1"/>
                  </a:moveTo>
                  <a:cubicBezTo>
                    <a:pt x="435" y="1"/>
                    <a:pt x="1" y="435"/>
                    <a:pt x="1" y="1014"/>
                  </a:cubicBezTo>
                  <a:cubicBezTo>
                    <a:pt x="1" y="1564"/>
                    <a:pt x="435" y="1998"/>
                    <a:pt x="985" y="1998"/>
                  </a:cubicBezTo>
                  <a:cubicBezTo>
                    <a:pt x="1563" y="1998"/>
                    <a:pt x="1998" y="1564"/>
                    <a:pt x="1998" y="1014"/>
                  </a:cubicBezTo>
                  <a:cubicBezTo>
                    <a:pt x="1998" y="435"/>
                    <a:pt x="1563" y="1"/>
                    <a:pt x="9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0" name="Google Shape;4340;p33"/>
            <p:cNvSpPr/>
            <p:nvPr/>
          </p:nvSpPr>
          <p:spPr>
            <a:xfrm>
              <a:off x="2329925" y="1220050"/>
              <a:ext cx="31875" cy="32575"/>
            </a:xfrm>
            <a:custGeom>
              <a:rect b="b" l="l" r="r" t="t"/>
              <a:pathLst>
                <a:path extrusionOk="0" h="1303" w="1275">
                  <a:moveTo>
                    <a:pt x="638" y="1"/>
                  </a:moveTo>
                  <a:cubicBezTo>
                    <a:pt x="290" y="1"/>
                    <a:pt x="1" y="290"/>
                    <a:pt x="1" y="666"/>
                  </a:cubicBezTo>
                  <a:cubicBezTo>
                    <a:pt x="1" y="1014"/>
                    <a:pt x="290" y="1303"/>
                    <a:pt x="638" y="1303"/>
                  </a:cubicBezTo>
                  <a:cubicBezTo>
                    <a:pt x="985" y="1303"/>
                    <a:pt x="1274" y="1014"/>
                    <a:pt x="1274" y="666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1" name="Google Shape;4341;p33"/>
            <p:cNvSpPr/>
            <p:nvPr/>
          </p:nvSpPr>
          <p:spPr>
            <a:xfrm>
              <a:off x="2570150" y="1359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8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274"/>
                    <a:pt x="638" y="1274"/>
                  </a:cubicBezTo>
                  <a:cubicBezTo>
                    <a:pt x="985" y="1274"/>
                    <a:pt x="1274" y="1013"/>
                    <a:pt x="1274" y="637"/>
                  </a:cubicBezTo>
                  <a:cubicBezTo>
                    <a:pt x="1274" y="290"/>
                    <a:pt x="985" y="0"/>
                    <a:pt x="6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2" name="Google Shape;4342;p33"/>
            <p:cNvSpPr/>
            <p:nvPr/>
          </p:nvSpPr>
          <p:spPr>
            <a:xfrm>
              <a:off x="1970325" y="155000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1" y="290"/>
                    <a:pt x="1" y="666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4" y="1303"/>
                    <a:pt x="1274" y="1013"/>
                    <a:pt x="1274" y="666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3" name="Google Shape;4343;p33"/>
            <p:cNvSpPr/>
            <p:nvPr/>
          </p:nvSpPr>
          <p:spPr>
            <a:xfrm>
              <a:off x="2018800" y="1720750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7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7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4" name="Google Shape;4344;p33"/>
            <p:cNvSpPr/>
            <p:nvPr/>
          </p:nvSpPr>
          <p:spPr>
            <a:xfrm>
              <a:off x="2146150" y="18387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985" y="1274"/>
                    <a:pt x="1274" y="984"/>
                    <a:pt x="1274" y="637"/>
                  </a:cubicBezTo>
                  <a:cubicBezTo>
                    <a:pt x="1274" y="290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5" name="Google Shape;4345;p33"/>
            <p:cNvSpPr/>
            <p:nvPr/>
          </p:nvSpPr>
          <p:spPr>
            <a:xfrm>
              <a:off x="2178700" y="1744625"/>
              <a:ext cx="31875" cy="31875"/>
            </a:xfrm>
            <a:custGeom>
              <a:rect b="b" l="l" r="r" t="t"/>
              <a:pathLst>
                <a:path extrusionOk="0" h="1275" w="1275">
                  <a:moveTo>
                    <a:pt x="638" y="1"/>
                  </a:moveTo>
                  <a:cubicBezTo>
                    <a:pt x="261" y="1"/>
                    <a:pt x="1" y="290"/>
                    <a:pt x="1" y="638"/>
                  </a:cubicBezTo>
                  <a:cubicBezTo>
                    <a:pt x="1" y="985"/>
                    <a:pt x="261" y="1274"/>
                    <a:pt x="638" y="1274"/>
                  </a:cubicBezTo>
                  <a:cubicBezTo>
                    <a:pt x="985" y="1274"/>
                    <a:pt x="1274" y="985"/>
                    <a:pt x="1274" y="638"/>
                  </a:cubicBezTo>
                  <a:cubicBezTo>
                    <a:pt x="1274" y="290"/>
                    <a:pt x="985" y="1"/>
                    <a:pt x="6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6" name="Google Shape;4346;p33"/>
            <p:cNvSpPr/>
            <p:nvPr/>
          </p:nvSpPr>
          <p:spPr>
            <a:xfrm>
              <a:off x="2034725" y="1547100"/>
              <a:ext cx="31850" cy="31875"/>
            </a:xfrm>
            <a:custGeom>
              <a:rect b="b" l="l" r="r" t="t"/>
              <a:pathLst>
                <a:path extrusionOk="0" h="1275" w="1274">
                  <a:moveTo>
                    <a:pt x="637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37" y="1274"/>
                  </a:cubicBezTo>
                  <a:cubicBezTo>
                    <a:pt x="984" y="1274"/>
                    <a:pt x="1274" y="985"/>
                    <a:pt x="1274" y="637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7" name="Google Shape;4347;p33"/>
            <p:cNvSpPr/>
            <p:nvPr/>
          </p:nvSpPr>
          <p:spPr>
            <a:xfrm>
              <a:off x="2087550" y="1417575"/>
              <a:ext cx="32575" cy="32600"/>
            </a:xfrm>
            <a:custGeom>
              <a:rect b="b" l="l" r="r" t="t"/>
              <a:pathLst>
                <a:path extrusionOk="0" h="1304" w="1303">
                  <a:moveTo>
                    <a:pt x="666" y="1"/>
                  </a:moveTo>
                  <a:cubicBezTo>
                    <a:pt x="290" y="1"/>
                    <a:pt x="0" y="290"/>
                    <a:pt x="0" y="638"/>
                  </a:cubicBezTo>
                  <a:cubicBezTo>
                    <a:pt x="0" y="1014"/>
                    <a:pt x="290" y="1303"/>
                    <a:pt x="666" y="1303"/>
                  </a:cubicBezTo>
                  <a:cubicBezTo>
                    <a:pt x="1013" y="1303"/>
                    <a:pt x="1303" y="1014"/>
                    <a:pt x="1303" y="638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8" name="Google Shape;4348;p33"/>
            <p:cNvSpPr/>
            <p:nvPr/>
          </p:nvSpPr>
          <p:spPr>
            <a:xfrm>
              <a:off x="2265550" y="1560125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1"/>
                  </a:moveTo>
                  <a:cubicBezTo>
                    <a:pt x="290" y="1"/>
                    <a:pt x="0" y="290"/>
                    <a:pt x="0" y="666"/>
                  </a:cubicBezTo>
                  <a:cubicBezTo>
                    <a:pt x="0" y="1014"/>
                    <a:pt x="290" y="1303"/>
                    <a:pt x="637" y="1303"/>
                  </a:cubicBezTo>
                  <a:cubicBezTo>
                    <a:pt x="984" y="1303"/>
                    <a:pt x="1274" y="1014"/>
                    <a:pt x="1274" y="666"/>
                  </a:cubicBezTo>
                  <a:cubicBezTo>
                    <a:pt x="1274" y="290"/>
                    <a:pt x="984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9" name="Google Shape;4349;p33"/>
            <p:cNvSpPr/>
            <p:nvPr/>
          </p:nvSpPr>
          <p:spPr>
            <a:xfrm>
              <a:off x="2371900" y="153915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984"/>
                    <a:pt x="290" y="1274"/>
                    <a:pt x="637" y="1274"/>
                  </a:cubicBezTo>
                  <a:cubicBezTo>
                    <a:pt x="1014" y="1274"/>
                    <a:pt x="1274" y="984"/>
                    <a:pt x="1274" y="637"/>
                  </a:cubicBezTo>
                  <a:cubicBezTo>
                    <a:pt x="1274" y="290"/>
                    <a:pt x="101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0" name="Google Shape;4350;p33"/>
            <p:cNvSpPr/>
            <p:nvPr/>
          </p:nvSpPr>
          <p:spPr>
            <a:xfrm>
              <a:off x="2253975" y="1489225"/>
              <a:ext cx="31850" cy="31850"/>
            </a:xfrm>
            <a:custGeom>
              <a:rect b="b" l="l" r="r" t="t"/>
              <a:pathLst>
                <a:path extrusionOk="0" h="1274" w="1274">
                  <a:moveTo>
                    <a:pt x="637" y="0"/>
                  </a:moveTo>
                  <a:cubicBezTo>
                    <a:pt x="260" y="0"/>
                    <a:pt x="0" y="290"/>
                    <a:pt x="0" y="637"/>
                  </a:cubicBezTo>
                  <a:cubicBezTo>
                    <a:pt x="0" y="984"/>
                    <a:pt x="260" y="1274"/>
                    <a:pt x="637" y="1274"/>
                  </a:cubicBezTo>
                  <a:cubicBezTo>
                    <a:pt x="984" y="1274"/>
                    <a:pt x="1273" y="984"/>
                    <a:pt x="1273" y="637"/>
                  </a:cubicBezTo>
                  <a:cubicBezTo>
                    <a:pt x="1273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1" name="Google Shape;4351;p33"/>
            <p:cNvSpPr/>
            <p:nvPr/>
          </p:nvSpPr>
          <p:spPr>
            <a:xfrm>
              <a:off x="2249625" y="13119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66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66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2" name="Google Shape;4352;p33"/>
            <p:cNvSpPr/>
            <p:nvPr/>
          </p:nvSpPr>
          <p:spPr>
            <a:xfrm>
              <a:off x="2497075" y="1377800"/>
              <a:ext cx="31875" cy="31850"/>
            </a:xfrm>
            <a:custGeom>
              <a:rect b="b" l="l" r="r" t="t"/>
              <a:pathLst>
                <a:path extrusionOk="0" h="1274" w="1275">
                  <a:moveTo>
                    <a:pt x="637" y="0"/>
                  </a:moveTo>
                  <a:cubicBezTo>
                    <a:pt x="290" y="0"/>
                    <a:pt x="1" y="289"/>
                    <a:pt x="1" y="637"/>
                  </a:cubicBezTo>
                  <a:cubicBezTo>
                    <a:pt x="1" y="984"/>
                    <a:pt x="290" y="1273"/>
                    <a:pt x="637" y="1273"/>
                  </a:cubicBezTo>
                  <a:cubicBezTo>
                    <a:pt x="985" y="1273"/>
                    <a:pt x="1274" y="984"/>
                    <a:pt x="1274" y="637"/>
                  </a:cubicBezTo>
                  <a:cubicBezTo>
                    <a:pt x="1274" y="289"/>
                    <a:pt x="985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3" name="Google Shape;4353;p33"/>
            <p:cNvSpPr/>
            <p:nvPr/>
          </p:nvSpPr>
          <p:spPr>
            <a:xfrm>
              <a:off x="2199700" y="1597750"/>
              <a:ext cx="32575" cy="31875"/>
            </a:xfrm>
            <a:custGeom>
              <a:rect b="b" l="l" r="r" t="t"/>
              <a:pathLst>
                <a:path extrusionOk="0" h="1275" w="1303">
                  <a:moveTo>
                    <a:pt x="666" y="1"/>
                  </a:moveTo>
                  <a:cubicBezTo>
                    <a:pt x="290" y="1"/>
                    <a:pt x="0" y="290"/>
                    <a:pt x="0" y="637"/>
                  </a:cubicBezTo>
                  <a:cubicBezTo>
                    <a:pt x="0" y="985"/>
                    <a:pt x="290" y="1274"/>
                    <a:pt x="666" y="1274"/>
                  </a:cubicBezTo>
                  <a:cubicBezTo>
                    <a:pt x="1013" y="1274"/>
                    <a:pt x="1303" y="985"/>
                    <a:pt x="1303" y="637"/>
                  </a:cubicBezTo>
                  <a:cubicBezTo>
                    <a:pt x="1303" y="290"/>
                    <a:pt x="1013" y="1"/>
                    <a:pt x="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4" name="Google Shape;4354;p33"/>
            <p:cNvSpPr/>
            <p:nvPr/>
          </p:nvSpPr>
          <p:spPr>
            <a:xfrm>
              <a:off x="2083925" y="16744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1" y="290"/>
                    <a:pt x="1" y="637"/>
                  </a:cubicBezTo>
                  <a:cubicBezTo>
                    <a:pt x="1" y="1013"/>
                    <a:pt x="290" y="1303"/>
                    <a:pt x="637" y="1303"/>
                  </a:cubicBezTo>
                  <a:cubicBezTo>
                    <a:pt x="1013" y="1303"/>
                    <a:pt x="1303" y="1013"/>
                    <a:pt x="1303" y="637"/>
                  </a:cubicBezTo>
                  <a:cubicBezTo>
                    <a:pt x="1303" y="290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5" name="Google Shape;4355;p33"/>
            <p:cNvSpPr/>
            <p:nvPr/>
          </p:nvSpPr>
          <p:spPr>
            <a:xfrm>
              <a:off x="2176550" y="1674450"/>
              <a:ext cx="31850" cy="32575"/>
            </a:xfrm>
            <a:custGeom>
              <a:rect b="b" l="l" r="r" t="t"/>
              <a:pathLst>
                <a:path extrusionOk="0" h="1303" w="1274">
                  <a:moveTo>
                    <a:pt x="637" y="0"/>
                  </a:moveTo>
                  <a:cubicBezTo>
                    <a:pt x="290" y="0"/>
                    <a:pt x="0" y="290"/>
                    <a:pt x="0" y="637"/>
                  </a:cubicBezTo>
                  <a:cubicBezTo>
                    <a:pt x="0" y="1013"/>
                    <a:pt x="290" y="1303"/>
                    <a:pt x="637" y="1303"/>
                  </a:cubicBezTo>
                  <a:cubicBezTo>
                    <a:pt x="984" y="1303"/>
                    <a:pt x="1274" y="1013"/>
                    <a:pt x="1274" y="637"/>
                  </a:cubicBezTo>
                  <a:cubicBezTo>
                    <a:pt x="1274" y="290"/>
                    <a:pt x="984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6" name="Google Shape;4356;p33"/>
            <p:cNvSpPr/>
            <p:nvPr/>
          </p:nvSpPr>
          <p:spPr>
            <a:xfrm>
              <a:off x="2675800" y="1668650"/>
              <a:ext cx="31850" cy="32600"/>
            </a:xfrm>
            <a:custGeom>
              <a:rect b="b" l="l" r="r" t="t"/>
              <a:pathLst>
                <a:path extrusionOk="0" h="1304" w="1274">
                  <a:moveTo>
                    <a:pt x="637" y="1"/>
                  </a:moveTo>
                  <a:cubicBezTo>
                    <a:pt x="290" y="1"/>
                    <a:pt x="1" y="290"/>
                    <a:pt x="1" y="638"/>
                  </a:cubicBezTo>
                  <a:cubicBezTo>
                    <a:pt x="1" y="1014"/>
                    <a:pt x="290" y="1303"/>
                    <a:pt x="637" y="1303"/>
                  </a:cubicBezTo>
                  <a:cubicBezTo>
                    <a:pt x="985" y="1303"/>
                    <a:pt x="1274" y="1014"/>
                    <a:pt x="1274" y="638"/>
                  </a:cubicBezTo>
                  <a:cubicBezTo>
                    <a:pt x="1274" y="290"/>
                    <a:pt x="985" y="1"/>
                    <a:pt x="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7" name="Google Shape;4357;p33"/>
            <p:cNvSpPr/>
            <p:nvPr/>
          </p:nvSpPr>
          <p:spPr>
            <a:xfrm>
              <a:off x="2353825" y="1591250"/>
              <a:ext cx="32575" cy="32575"/>
            </a:xfrm>
            <a:custGeom>
              <a:rect b="b" l="l" r="r" t="t"/>
              <a:pathLst>
                <a:path extrusionOk="0" h="1303" w="1303">
                  <a:moveTo>
                    <a:pt x="637" y="0"/>
                  </a:moveTo>
                  <a:cubicBezTo>
                    <a:pt x="290" y="0"/>
                    <a:pt x="0" y="289"/>
                    <a:pt x="0" y="637"/>
                  </a:cubicBezTo>
                  <a:cubicBezTo>
                    <a:pt x="0" y="1013"/>
                    <a:pt x="290" y="1302"/>
                    <a:pt x="637" y="1302"/>
                  </a:cubicBezTo>
                  <a:cubicBezTo>
                    <a:pt x="1013" y="1302"/>
                    <a:pt x="1302" y="1013"/>
                    <a:pt x="1302" y="637"/>
                  </a:cubicBezTo>
                  <a:cubicBezTo>
                    <a:pt x="1302" y="289"/>
                    <a:pt x="1013" y="0"/>
                    <a:pt x="6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8" name="Google Shape;4358;p33"/>
            <p:cNvSpPr/>
            <p:nvPr/>
          </p:nvSpPr>
          <p:spPr>
            <a:xfrm>
              <a:off x="2172925" y="1513100"/>
              <a:ext cx="56450" cy="56450"/>
            </a:xfrm>
            <a:custGeom>
              <a:rect b="b" l="l" r="r" t="t"/>
              <a:pathLst>
                <a:path extrusionOk="0" h="2258" w="2258">
                  <a:moveTo>
                    <a:pt x="1129" y="0"/>
                  </a:moveTo>
                  <a:cubicBezTo>
                    <a:pt x="521" y="0"/>
                    <a:pt x="0" y="492"/>
                    <a:pt x="0" y="1129"/>
                  </a:cubicBezTo>
                  <a:cubicBezTo>
                    <a:pt x="0" y="1737"/>
                    <a:pt x="521" y="2258"/>
                    <a:pt x="1129" y="2258"/>
                  </a:cubicBezTo>
                  <a:cubicBezTo>
                    <a:pt x="1766" y="2258"/>
                    <a:pt x="2258" y="1737"/>
                    <a:pt x="2258" y="1129"/>
                  </a:cubicBezTo>
                  <a:cubicBezTo>
                    <a:pt x="2258" y="492"/>
                    <a:pt x="1766" y="0"/>
                    <a:pt x="112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9" name="Google Shape;4359;p33"/>
            <p:cNvSpPr/>
            <p:nvPr/>
          </p:nvSpPr>
          <p:spPr>
            <a:xfrm>
              <a:off x="2374800" y="1343050"/>
              <a:ext cx="57900" cy="57925"/>
            </a:xfrm>
            <a:custGeom>
              <a:rect b="b" l="l" r="r" t="t"/>
              <a:pathLst>
                <a:path extrusionOk="0" h="2317" w="2316">
                  <a:moveTo>
                    <a:pt x="1158" y="1"/>
                  </a:moveTo>
                  <a:cubicBezTo>
                    <a:pt x="521" y="1"/>
                    <a:pt x="0" y="522"/>
                    <a:pt x="0" y="1158"/>
                  </a:cubicBezTo>
                  <a:cubicBezTo>
                    <a:pt x="0" y="1795"/>
                    <a:pt x="521" y="2316"/>
                    <a:pt x="1158" y="2316"/>
                  </a:cubicBezTo>
                  <a:cubicBezTo>
                    <a:pt x="1795" y="2316"/>
                    <a:pt x="2316" y="1795"/>
                    <a:pt x="2316" y="1158"/>
                  </a:cubicBezTo>
                  <a:cubicBezTo>
                    <a:pt x="2316" y="522"/>
                    <a:pt x="1795" y="1"/>
                    <a:pt x="1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0" name="Google Shape;4360;p33"/>
            <p:cNvSpPr/>
            <p:nvPr/>
          </p:nvSpPr>
          <p:spPr>
            <a:xfrm>
              <a:off x="2390725" y="1663600"/>
              <a:ext cx="26075" cy="26800"/>
            </a:xfrm>
            <a:custGeom>
              <a:rect b="b" l="l" r="r" t="t"/>
              <a:pathLst>
                <a:path extrusionOk="0" h="1072" w="1043">
                  <a:moveTo>
                    <a:pt x="521" y="0"/>
                  </a:moveTo>
                  <a:cubicBezTo>
                    <a:pt x="232" y="0"/>
                    <a:pt x="0" y="232"/>
                    <a:pt x="0" y="521"/>
                  </a:cubicBezTo>
                  <a:cubicBezTo>
                    <a:pt x="0" y="811"/>
                    <a:pt x="232" y="1071"/>
                    <a:pt x="521" y="1071"/>
                  </a:cubicBezTo>
                  <a:cubicBezTo>
                    <a:pt x="811" y="1071"/>
                    <a:pt x="1042" y="811"/>
                    <a:pt x="1042" y="521"/>
                  </a:cubicBezTo>
                  <a:cubicBezTo>
                    <a:pt x="1042" y="232"/>
                    <a:pt x="811" y="0"/>
                    <a:pt x="5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1" name="Google Shape;4361;p33"/>
            <p:cNvSpPr/>
            <p:nvPr/>
          </p:nvSpPr>
          <p:spPr>
            <a:xfrm>
              <a:off x="2484050" y="1943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88" y="0"/>
                    <a:pt x="1" y="87"/>
                    <a:pt x="1" y="232"/>
                  </a:cubicBezTo>
                  <a:cubicBezTo>
                    <a:pt x="1" y="376"/>
                    <a:pt x="88" y="492"/>
                    <a:pt x="232" y="492"/>
                  </a:cubicBezTo>
                  <a:cubicBezTo>
                    <a:pt x="377" y="492"/>
                    <a:pt x="493" y="376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2" name="Google Shape;4362;p33"/>
            <p:cNvSpPr/>
            <p:nvPr/>
          </p:nvSpPr>
          <p:spPr>
            <a:xfrm>
              <a:off x="2497800" y="1901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4" y="0"/>
                  </a:moveTo>
                  <a:cubicBezTo>
                    <a:pt x="249" y="0"/>
                    <a:pt x="212" y="7"/>
                    <a:pt x="174" y="22"/>
                  </a:cubicBezTo>
                  <a:cubicBezTo>
                    <a:pt x="59" y="51"/>
                    <a:pt x="1" y="196"/>
                    <a:pt x="30" y="341"/>
                  </a:cubicBezTo>
                  <a:cubicBezTo>
                    <a:pt x="75" y="431"/>
                    <a:pt x="173" y="504"/>
                    <a:pt x="269" y="504"/>
                  </a:cubicBezTo>
                  <a:cubicBezTo>
                    <a:pt x="296" y="504"/>
                    <a:pt x="323" y="498"/>
                    <a:pt x="348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3" name="Google Shape;4363;p33"/>
            <p:cNvSpPr/>
            <p:nvPr/>
          </p:nvSpPr>
          <p:spPr>
            <a:xfrm>
              <a:off x="2526025" y="1926250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6"/>
                    <a:pt x="116" y="492"/>
                    <a:pt x="261" y="492"/>
                  </a:cubicBezTo>
                  <a:cubicBezTo>
                    <a:pt x="406" y="492"/>
                    <a:pt x="521" y="406"/>
                    <a:pt x="521" y="261"/>
                  </a:cubicBezTo>
                  <a:cubicBezTo>
                    <a:pt x="521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4" name="Google Shape;4364;p33"/>
            <p:cNvSpPr/>
            <p:nvPr/>
          </p:nvSpPr>
          <p:spPr>
            <a:xfrm>
              <a:off x="2622250" y="186692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6"/>
                    <a:pt x="117" y="492"/>
                    <a:pt x="261" y="492"/>
                  </a:cubicBezTo>
                  <a:cubicBezTo>
                    <a:pt x="406" y="492"/>
                    <a:pt x="522" y="376"/>
                    <a:pt x="522" y="232"/>
                  </a:cubicBezTo>
                  <a:cubicBezTo>
                    <a:pt x="522" y="87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5" name="Google Shape;4365;p33"/>
            <p:cNvSpPr/>
            <p:nvPr/>
          </p:nvSpPr>
          <p:spPr>
            <a:xfrm>
              <a:off x="2614300" y="18227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6" name="Google Shape;4366;p33"/>
            <p:cNvSpPr/>
            <p:nvPr/>
          </p:nvSpPr>
          <p:spPr>
            <a:xfrm>
              <a:off x="2700400" y="1780100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7" name="Google Shape;4367;p33"/>
            <p:cNvSpPr/>
            <p:nvPr/>
          </p:nvSpPr>
          <p:spPr>
            <a:xfrm>
              <a:off x="2726450" y="17388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61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8" name="Google Shape;4368;p33"/>
            <p:cNvSpPr/>
            <p:nvPr/>
          </p:nvSpPr>
          <p:spPr>
            <a:xfrm>
              <a:off x="2682325" y="1739100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4" y="1"/>
                  </a:moveTo>
                  <a:cubicBezTo>
                    <a:pt x="205" y="1"/>
                    <a:pt x="133" y="31"/>
                    <a:pt x="87" y="77"/>
                  </a:cubicBezTo>
                  <a:cubicBezTo>
                    <a:pt x="0" y="164"/>
                    <a:pt x="0" y="338"/>
                    <a:pt x="87" y="424"/>
                  </a:cubicBezTo>
                  <a:cubicBezTo>
                    <a:pt x="141" y="478"/>
                    <a:pt x="201" y="501"/>
                    <a:pt x="258" y="501"/>
                  </a:cubicBezTo>
                  <a:cubicBezTo>
                    <a:pt x="325" y="501"/>
                    <a:pt x="388" y="471"/>
                    <a:pt x="434" y="424"/>
                  </a:cubicBezTo>
                  <a:cubicBezTo>
                    <a:pt x="550" y="338"/>
                    <a:pt x="550" y="164"/>
                    <a:pt x="434" y="77"/>
                  </a:cubicBezTo>
                  <a:cubicBezTo>
                    <a:pt x="394" y="23"/>
                    <a:pt x="335" y="1"/>
                    <a:pt x="2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69" name="Google Shape;4369;p33"/>
            <p:cNvSpPr/>
            <p:nvPr/>
          </p:nvSpPr>
          <p:spPr>
            <a:xfrm>
              <a:off x="2635275" y="176625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04" y="0"/>
                  </a:moveTo>
                  <a:cubicBezTo>
                    <a:pt x="235" y="0"/>
                    <a:pt x="163" y="29"/>
                    <a:pt x="117" y="91"/>
                  </a:cubicBezTo>
                  <a:cubicBezTo>
                    <a:pt x="1" y="178"/>
                    <a:pt x="30" y="351"/>
                    <a:pt x="117" y="438"/>
                  </a:cubicBezTo>
                  <a:cubicBezTo>
                    <a:pt x="160" y="482"/>
                    <a:pt x="225" y="503"/>
                    <a:pt x="290" y="503"/>
                  </a:cubicBezTo>
                  <a:cubicBezTo>
                    <a:pt x="355" y="503"/>
                    <a:pt x="420" y="482"/>
                    <a:pt x="464" y="438"/>
                  </a:cubicBezTo>
                  <a:cubicBezTo>
                    <a:pt x="580" y="323"/>
                    <a:pt x="580" y="178"/>
                    <a:pt x="464" y="62"/>
                  </a:cubicBezTo>
                  <a:cubicBezTo>
                    <a:pt x="424" y="22"/>
                    <a:pt x="365" y="0"/>
                    <a:pt x="3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0" name="Google Shape;4370;p33"/>
            <p:cNvSpPr/>
            <p:nvPr/>
          </p:nvSpPr>
          <p:spPr>
            <a:xfrm>
              <a:off x="2761900" y="16344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0" y="0"/>
                  </a:moveTo>
                  <a:cubicBezTo>
                    <a:pt x="225" y="0"/>
                    <a:pt x="160" y="22"/>
                    <a:pt x="116" y="66"/>
                  </a:cubicBezTo>
                  <a:cubicBezTo>
                    <a:pt x="1" y="181"/>
                    <a:pt x="30" y="326"/>
                    <a:pt x="116" y="442"/>
                  </a:cubicBezTo>
                  <a:cubicBezTo>
                    <a:pt x="157" y="482"/>
                    <a:pt x="216" y="504"/>
                    <a:pt x="276" y="504"/>
                  </a:cubicBezTo>
                  <a:cubicBezTo>
                    <a:pt x="346" y="504"/>
                    <a:pt x="417" y="475"/>
                    <a:pt x="464" y="413"/>
                  </a:cubicBezTo>
                  <a:cubicBezTo>
                    <a:pt x="580" y="326"/>
                    <a:pt x="580" y="152"/>
                    <a:pt x="464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1" name="Google Shape;4371;p33"/>
            <p:cNvSpPr/>
            <p:nvPr/>
          </p:nvSpPr>
          <p:spPr>
            <a:xfrm>
              <a:off x="2771300" y="1577500"/>
              <a:ext cx="13775" cy="12775"/>
            </a:xfrm>
            <a:custGeom>
              <a:rect b="b" l="l" r="r" t="t"/>
              <a:pathLst>
                <a:path extrusionOk="0" h="511" w="551">
                  <a:moveTo>
                    <a:pt x="280" y="0"/>
                  </a:moveTo>
                  <a:cubicBezTo>
                    <a:pt x="218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57" y="488"/>
                    <a:pt x="216" y="511"/>
                    <a:pt x="277" y="511"/>
                  </a:cubicBezTo>
                  <a:cubicBezTo>
                    <a:pt x="346" y="511"/>
                    <a:pt x="418" y="481"/>
                    <a:pt x="464" y="434"/>
                  </a:cubicBezTo>
                  <a:cubicBezTo>
                    <a:pt x="551" y="347"/>
                    <a:pt x="551" y="174"/>
                    <a:pt x="464" y="87"/>
                  </a:cubicBezTo>
                  <a:cubicBezTo>
                    <a:pt x="406" y="29"/>
                    <a:pt x="341" y="0"/>
                    <a:pt x="2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2" name="Google Shape;4372;p33"/>
            <p:cNvSpPr/>
            <p:nvPr/>
          </p:nvSpPr>
          <p:spPr>
            <a:xfrm>
              <a:off x="2739475" y="15425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61" y="1"/>
                  </a:moveTo>
                  <a:cubicBezTo>
                    <a:pt x="196" y="1"/>
                    <a:pt x="131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1" y="482"/>
                    <a:pt x="201" y="504"/>
                    <a:pt x="261" y="504"/>
                  </a:cubicBezTo>
                  <a:cubicBezTo>
                    <a:pt x="331" y="504"/>
                    <a:pt x="402" y="475"/>
                    <a:pt x="464" y="413"/>
                  </a:cubicBezTo>
                  <a:cubicBezTo>
                    <a:pt x="550" y="326"/>
                    <a:pt x="550" y="182"/>
                    <a:pt x="435" y="66"/>
                  </a:cubicBezTo>
                  <a:cubicBezTo>
                    <a:pt x="391" y="22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3" name="Google Shape;4373;p33"/>
            <p:cNvSpPr/>
            <p:nvPr/>
          </p:nvSpPr>
          <p:spPr>
            <a:xfrm>
              <a:off x="2735125" y="1597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9" y="1"/>
                  </a:moveTo>
                  <a:cubicBezTo>
                    <a:pt x="218" y="1"/>
                    <a:pt x="160" y="29"/>
                    <a:pt x="117" y="87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4" name="Google Shape;4374;p33"/>
            <p:cNvSpPr/>
            <p:nvPr/>
          </p:nvSpPr>
          <p:spPr>
            <a:xfrm>
              <a:off x="2733675" y="16585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1"/>
                  </a:moveTo>
                  <a:cubicBezTo>
                    <a:pt x="211" y="1"/>
                    <a:pt x="146" y="30"/>
                    <a:pt x="88" y="88"/>
                  </a:cubicBezTo>
                  <a:cubicBezTo>
                    <a:pt x="1" y="174"/>
                    <a:pt x="1" y="348"/>
                    <a:pt x="117" y="435"/>
                  </a:cubicBezTo>
                  <a:cubicBezTo>
                    <a:pt x="160" y="478"/>
                    <a:pt x="218" y="500"/>
                    <a:pt x="280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06" y="30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5" name="Google Shape;4375;p33"/>
            <p:cNvSpPr/>
            <p:nvPr/>
          </p:nvSpPr>
          <p:spPr>
            <a:xfrm>
              <a:off x="2691000" y="16298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2" y="0"/>
                  </a:moveTo>
                  <a:cubicBezTo>
                    <a:pt x="226" y="0"/>
                    <a:pt x="163" y="30"/>
                    <a:pt x="116" y="77"/>
                  </a:cubicBezTo>
                  <a:cubicBezTo>
                    <a:pt x="0" y="164"/>
                    <a:pt x="0" y="337"/>
                    <a:pt x="116" y="424"/>
                  </a:cubicBezTo>
                  <a:cubicBezTo>
                    <a:pt x="156" y="478"/>
                    <a:pt x="216" y="501"/>
                    <a:pt x="276" y="501"/>
                  </a:cubicBezTo>
                  <a:cubicBezTo>
                    <a:pt x="346" y="501"/>
                    <a:pt x="417" y="471"/>
                    <a:pt x="463" y="424"/>
                  </a:cubicBezTo>
                  <a:cubicBezTo>
                    <a:pt x="550" y="337"/>
                    <a:pt x="550" y="164"/>
                    <a:pt x="463" y="77"/>
                  </a:cubicBezTo>
                  <a:cubicBezTo>
                    <a:pt x="410" y="23"/>
                    <a:pt x="350" y="0"/>
                    <a:pt x="29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6" name="Google Shape;4376;p33"/>
            <p:cNvSpPr/>
            <p:nvPr/>
          </p:nvSpPr>
          <p:spPr>
            <a:xfrm>
              <a:off x="2761900" y="14456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7" y="3"/>
                    <a:pt x="203" y="8"/>
                  </a:cubicBezTo>
                  <a:cubicBezTo>
                    <a:pt x="88" y="66"/>
                    <a:pt x="1" y="210"/>
                    <a:pt x="59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500"/>
                  </a:cubicBezTo>
                  <a:cubicBezTo>
                    <a:pt x="493" y="442"/>
                    <a:pt x="580" y="297"/>
                    <a:pt x="522" y="181"/>
                  </a:cubicBezTo>
                  <a:cubicBezTo>
                    <a:pt x="498" y="61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7" name="Google Shape;4377;p33"/>
            <p:cNvSpPr/>
            <p:nvPr/>
          </p:nvSpPr>
          <p:spPr>
            <a:xfrm>
              <a:off x="2721375" y="13342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3"/>
                    <a:pt x="204" y="7"/>
                  </a:cubicBezTo>
                  <a:cubicBezTo>
                    <a:pt x="59" y="65"/>
                    <a:pt x="1" y="210"/>
                    <a:pt x="30" y="326"/>
                  </a:cubicBezTo>
                  <a:cubicBezTo>
                    <a:pt x="78" y="446"/>
                    <a:pt x="187" y="507"/>
                    <a:pt x="288" y="507"/>
                  </a:cubicBezTo>
                  <a:cubicBezTo>
                    <a:pt x="309" y="507"/>
                    <a:pt x="329" y="504"/>
                    <a:pt x="348" y="499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8" name="Google Shape;4378;p33"/>
            <p:cNvSpPr/>
            <p:nvPr/>
          </p:nvSpPr>
          <p:spPr>
            <a:xfrm>
              <a:off x="2680875" y="12748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2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27"/>
                  </a:cubicBezTo>
                  <a:cubicBezTo>
                    <a:pt x="77" y="447"/>
                    <a:pt x="186" y="507"/>
                    <a:pt x="304" y="507"/>
                  </a:cubicBezTo>
                  <a:cubicBezTo>
                    <a:pt x="328" y="507"/>
                    <a:pt x="352" y="505"/>
                    <a:pt x="376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4" y="1"/>
                    <a:pt x="2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79" name="Google Shape;4379;p33"/>
            <p:cNvSpPr/>
            <p:nvPr/>
          </p:nvSpPr>
          <p:spPr>
            <a:xfrm>
              <a:off x="2631675" y="1222475"/>
              <a:ext cx="13750" cy="12625"/>
            </a:xfrm>
            <a:custGeom>
              <a:rect b="b" l="l" r="r" t="t"/>
              <a:pathLst>
                <a:path extrusionOk="0" h="505" w="55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48"/>
                    <a:pt x="0" y="193"/>
                    <a:pt x="29" y="338"/>
                  </a:cubicBezTo>
                  <a:cubicBezTo>
                    <a:pt x="72" y="445"/>
                    <a:pt x="163" y="505"/>
                    <a:pt x="266" y="505"/>
                  </a:cubicBezTo>
                  <a:cubicBezTo>
                    <a:pt x="302" y="505"/>
                    <a:pt x="339" y="497"/>
                    <a:pt x="376" y="482"/>
                  </a:cubicBezTo>
                  <a:cubicBezTo>
                    <a:pt x="492" y="453"/>
                    <a:pt x="550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0" name="Google Shape;4380;p33"/>
            <p:cNvSpPr/>
            <p:nvPr/>
          </p:nvSpPr>
          <p:spPr>
            <a:xfrm>
              <a:off x="2636725" y="126880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7"/>
                    <a:pt x="1" y="192"/>
                    <a:pt x="30" y="337"/>
                  </a:cubicBezTo>
                  <a:cubicBezTo>
                    <a:pt x="72" y="444"/>
                    <a:pt x="163" y="504"/>
                    <a:pt x="266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1" name="Google Shape;4381;p33"/>
            <p:cNvSpPr/>
            <p:nvPr/>
          </p:nvSpPr>
          <p:spPr>
            <a:xfrm>
              <a:off x="2691000" y="13139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2" y="1"/>
                    <a:pt x="222" y="3"/>
                    <a:pt x="203" y="8"/>
                  </a:cubicBezTo>
                  <a:cubicBezTo>
                    <a:pt x="58" y="66"/>
                    <a:pt x="0" y="211"/>
                    <a:pt x="29" y="355"/>
                  </a:cubicBezTo>
                  <a:cubicBezTo>
                    <a:pt x="77" y="451"/>
                    <a:pt x="185" y="507"/>
                    <a:pt x="286" y="507"/>
                  </a:cubicBezTo>
                  <a:cubicBezTo>
                    <a:pt x="307" y="507"/>
                    <a:pt x="328" y="505"/>
                    <a:pt x="348" y="500"/>
                  </a:cubicBezTo>
                  <a:cubicBezTo>
                    <a:pt x="492" y="442"/>
                    <a:pt x="550" y="298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2" name="Google Shape;4382;p33"/>
            <p:cNvSpPr/>
            <p:nvPr/>
          </p:nvSpPr>
          <p:spPr>
            <a:xfrm>
              <a:off x="2659150" y="130062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6"/>
                    <a:pt x="203" y="19"/>
                  </a:cubicBezTo>
                  <a:cubicBezTo>
                    <a:pt x="59" y="48"/>
                    <a:pt x="1" y="193"/>
                    <a:pt x="30" y="337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3"/>
                    <a:pt x="378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3" name="Google Shape;4383;p33"/>
            <p:cNvSpPr/>
            <p:nvPr/>
          </p:nvSpPr>
          <p:spPr>
            <a:xfrm>
              <a:off x="2636725" y="1355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3" y="1"/>
                  </a:moveTo>
                  <a:cubicBezTo>
                    <a:pt x="243" y="1"/>
                    <a:pt x="223" y="3"/>
                    <a:pt x="203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6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4" name="Google Shape;4384;p33"/>
            <p:cNvSpPr/>
            <p:nvPr/>
          </p:nvSpPr>
          <p:spPr>
            <a:xfrm>
              <a:off x="2494175" y="12565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4" y="19"/>
                  </a:cubicBezTo>
                  <a:cubicBezTo>
                    <a:pt x="59" y="77"/>
                    <a:pt x="1" y="221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5" name="Google Shape;4385;p33"/>
            <p:cNvSpPr/>
            <p:nvPr/>
          </p:nvSpPr>
          <p:spPr>
            <a:xfrm>
              <a:off x="2561475" y="13086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9" y="6"/>
                    <a:pt x="203" y="18"/>
                  </a:cubicBezTo>
                  <a:cubicBezTo>
                    <a:pt x="58" y="47"/>
                    <a:pt x="1" y="192"/>
                    <a:pt x="30" y="337"/>
                  </a:cubicBezTo>
                  <a:cubicBezTo>
                    <a:pt x="75" y="427"/>
                    <a:pt x="173" y="500"/>
                    <a:pt x="283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3" y="453"/>
                    <a:pt x="551" y="308"/>
                    <a:pt x="522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6" name="Google Shape;4386;p33"/>
            <p:cNvSpPr/>
            <p:nvPr/>
          </p:nvSpPr>
          <p:spPr>
            <a:xfrm>
              <a:off x="2458000" y="1373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30" y="327"/>
                  </a:cubicBezTo>
                  <a:cubicBezTo>
                    <a:pt x="78" y="447"/>
                    <a:pt x="187" y="508"/>
                    <a:pt x="288" y="508"/>
                  </a:cubicBezTo>
                  <a:cubicBezTo>
                    <a:pt x="309" y="508"/>
                    <a:pt x="329" y="505"/>
                    <a:pt x="348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7" name="Google Shape;4387;p33"/>
            <p:cNvSpPr/>
            <p:nvPr/>
          </p:nvSpPr>
          <p:spPr>
            <a:xfrm>
              <a:off x="2443525" y="130860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8" y="0"/>
                  </a:moveTo>
                  <a:cubicBezTo>
                    <a:pt x="267" y="0"/>
                    <a:pt x="235" y="6"/>
                    <a:pt x="204" y="18"/>
                  </a:cubicBezTo>
                  <a:cubicBezTo>
                    <a:pt x="88" y="47"/>
                    <a:pt x="1" y="192"/>
                    <a:pt x="59" y="337"/>
                  </a:cubicBezTo>
                  <a:cubicBezTo>
                    <a:pt x="81" y="427"/>
                    <a:pt x="175" y="500"/>
                    <a:pt x="283" y="500"/>
                  </a:cubicBezTo>
                  <a:cubicBezTo>
                    <a:pt x="314" y="500"/>
                    <a:pt x="345" y="494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99" y="73"/>
                    <a:pt x="406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8" name="Google Shape;4388;p33"/>
            <p:cNvSpPr/>
            <p:nvPr/>
          </p:nvSpPr>
          <p:spPr>
            <a:xfrm>
              <a:off x="2538325" y="1224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3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89" name="Google Shape;4389;p33"/>
            <p:cNvSpPr/>
            <p:nvPr/>
          </p:nvSpPr>
          <p:spPr>
            <a:xfrm>
              <a:off x="2684475" y="13739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7" y="1"/>
                  </a:moveTo>
                  <a:cubicBezTo>
                    <a:pt x="253" y="1"/>
                    <a:pt x="228" y="3"/>
                    <a:pt x="203" y="8"/>
                  </a:cubicBezTo>
                  <a:cubicBezTo>
                    <a:pt x="88" y="66"/>
                    <a:pt x="1" y="211"/>
                    <a:pt x="59" y="327"/>
                  </a:cubicBezTo>
                  <a:cubicBezTo>
                    <a:pt x="83" y="447"/>
                    <a:pt x="187" y="508"/>
                    <a:pt x="305" y="508"/>
                  </a:cubicBezTo>
                  <a:cubicBezTo>
                    <a:pt x="329" y="508"/>
                    <a:pt x="353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98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0" name="Google Shape;4390;p33"/>
            <p:cNvSpPr/>
            <p:nvPr/>
          </p:nvSpPr>
          <p:spPr>
            <a:xfrm>
              <a:off x="2607050" y="14275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1" name="Google Shape;4391;p33"/>
            <p:cNvSpPr/>
            <p:nvPr/>
          </p:nvSpPr>
          <p:spPr>
            <a:xfrm>
              <a:off x="2583175" y="185027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3"/>
                    <a:pt x="261" y="493"/>
                  </a:cubicBezTo>
                  <a:cubicBezTo>
                    <a:pt x="377" y="493"/>
                    <a:pt x="493" y="377"/>
                    <a:pt x="493" y="232"/>
                  </a:cubicBezTo>
                  <a:cubicBezTo>
                    <a:pt x="493" y="87"/>
                    <a:pt x="37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2" name="Google Shape;4392;p33"/>
            <p:cNvSpPr/>
            <p:nvPr/>
          </p:nvSpPr>
          <p:spPr>
            <a:xfrm>
              <a:off x="2203325" y="1803975"/>
              <a:ext cx="39075" cy="39825"/>
            </a:xfrm>
            <a:custGeom>
              <a:rect b="b" l="l" r="r" t="t"/>
              <a:pathLst>
                <a:path extrusionOk="0" h="1593" w="1563">
                  <a:moveTo>
                    <a:pt x="781" y="0"/>
                  </a:moveTo>
                  <a:cubicBezTo>
                    <a:pt x="347" y="0"/>
                    <a:pt x="0" y="347"/>
                    <a:pt x="0" y="811"/>
                  </a:cubicBezTo>
                  <a:cubicBezTo>
                    <a:pt x="0" y="1245"/>
                    <a:pt x="347" y="1592"/>
                    <a:pt x="781" y="1592"/>
                  </a:cubicBezTo>
                  <a:cubicBezTo>
                    <a:pt x="1216" y="1592"/>
                    <a:pt x="1563" y="1245"/>
                    <a:pt x="1563" y="811"/>
                  </a:cubicBezTo>
                  <a:cubicBezTo>
                    <a:pt x="1563" y="347"/>
                    <a:pt x="1216" y="0"/>
                    <a:pt x="7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3" name="Google Shape;4393;p33"/>
            <p:cNvSpPr/>
            <p:nvPr/>
          </p:nvSpPr>
          <p:spPr>
            <a:xfrm>
              <a:off x="2096225" y="1607150"/>
              <a:ext cx="39100" cy="39825"/>
            </a:xfrm>
            <a:custGeom>
              <a:rect b="b" l="l" r="r" t="t"/>
              <a:pathLst>
                <a:path extrusionOk="0" h="1593" w="1564">
                  <a:moveTo>
                    <a:pt x="782" y="1"/>
                  </a:moveTo>
                  <a:cubicBezTo>
                    <a:pt x="348" y="1"/>
                    <a:pt x="1" y="377"/>
                    <a:pt x="1" y="811"/>
                  </a:cubicBezTo>
                  <a:cubicBezTo>
                    <a:pt x="1" y="1245"/>
                    <a:pt x="348" y="1593"/>
                    <a:pt x="782" y="1593"/>
                  </a:cubicBezTo>
                  <a:cubicBezTo>
                    <a:pt x="1216" y="1593"/>
                    <a:pt x="1563" y="1245"/>
                    <a:pt x="1563" y="811"/>
                  </a:cubicBezTo>
                  <a:cubicBezTo>
                    <a:pt x="1563" y="377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4" name="Google Shape;4394;p33"/>
            <p:cNvSpPr/>
            <p:nvPr/>
          </p:nvSpPr>
          <p:spPr>
            <a:xfrm>
              <a:off x="2359600" y="1767075"/>
              <a:ext cx="39825" cy="39075"/>
            </a:xfrm>
            <a:custGeom>
              <a:rect b="b" l="l" r="r" t="t"/>
              <a:pathLst>
                <a:path extrusionOk="0" h="1563" w="1593">
                  <a:moveTo>
                    <a:pt x="811" y="0"/>
                  </a:moveTo>
                  <a:cubicBezTo>
                    <a:pt x="377" y="0"/>
                    <a:pt x="1" y="347"/>
                    <a:pt x="1" y="782"/>
                  </a:cubicBezTo>
                  <a:cubicBezTo>
                    <a:pt x="1" y="1216"/>
                    <a:pt x="377" y="1563"/>
                    <a:pt x="811" y="1563"/>
                  </a:cubicBezTo>
                  <a:cubicBezTo>
                    <a:pt x="1245" y="1563"/>
                    <a:pt x="1592" y="1216"/>
                    <a:pt x="1592" y="782"/>
                  </a:cubicBezTo>
                  <a:cubicBezTo>
                    <a:pt x="1592" y="347"/>
                    <a:pt x="1245" y="0"/>
                    <a:pt x="81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5" name="Google Shape;4395;p33"/>
            <p:cNvSpPr/>
            <p:nvPr/>
          </p:nvSpPr>
          <p:spPr>
            <a:xfrm>
              <a:off x="2428350" y="1220050"/>
              <a:ext cx="39100" cy="39100"/>
            </a:xfrm>
            <a:custGeom>
              <a:rect b="b" l="l" r="r" t="t"/>
              <a:pathLst>
                <a:path extrusionOk="0" h="1564" w="1564">
                  <a:moveTo>
                    <a:pt x="782" y="1"/>
                  </a:moveTo>
                  <a:cubicBezTo>
                    <a:pt x="347" y="1"/>
                    <a:pt x="0" y="348"/>
                    <a:pt x="0" y="782"/>
                  </a:cubicBezTo>
                  <a:cubicBezTo>
                    <a:pt x="0" y="1216"/>
                    <a:pt x="347" y="1563"/>
                    <a:pt x="782" y="1563"/>
                  </a:cubicBezTo>
                  <a:cubicBezTo>
                    <a:pt x="1216" y="1563"/>
                    <a:pt x="1563" y="1216"/>
                    <a:pt x="1563" y="782"/>
                  </a:cubicBezTo>
                  <a:cubicBezTo>
                    <a:pt x="1563" y="348"/>
                    <a:pt x="1216" y="1"/>
                    <a:pt x="7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6" name="Google Shape;4396;p33"/>
            <p:cNvSpPr/>
            <p:nvPr/>
          </p:nvSpPr>
          <p:spPr>
            <a:xfrm>
              <a:off x="2677250" y="14588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0" y="1"/>
                  </a:moveTo>
                  <a:cubicBezTo>
                    <a:pt x="232" y="1"/>
                    <a:pt x="0" y="261"/>
                    <a:pt x="0" y="579"/>
                  </a:cubicBezTo>
                  <a:cubicBezTo>
                    <a:pt x="0" y="869"/>
                    <a:pt x="232" y="1129"/>
                    <a:pt x="550" y="1129"/>
                  </a:cubicBezTo>
                  <a:cubicBezTo>
                    <a:pt x="840" y="1129"/>
                    <a:pt x="1100" y="869"/>
                    <a:pt x="1100" y="579"/>
                  </a:cubicBezTo>
                  <a:cubicBezTo>
                    <a:pt x="1100" y="261"/>
                    <a:pt x="840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7" name="Google Shape;4397;p33"/>
            <p:cNvSpPr/>
            <p:nvPr/>
          </p:nvSpPr>
          <p:spPr>
            <a:xfrm>
              <a:off x="2734400" y="1391525"/>
              <a:ext cx="27525" cy="28250"/>
            </a:xfrm>
            <a:custGeom>
              <a:rect b="b" l="l" r="r" t="t"/>
              <a:pathLst>
                <a:path extrusionOk="0" h="1130" w="1101">
                  <a:moveTo>
                    <a:pt x="551" y="1"/>
                  </a:moveTo>
                  <a:cubicBezTo>
                    <a:pt x="261" y="1"/>
                    <a:pt x="1" y="261"/>
                    <a:pt x="1" y="580"/>
                  </a:cubicBezTo>
                  <a:cubicBezTo>
                    <a:pt x="1" y="869"/>
                    <a:pt x="261" y="1130"/>
                    <a:pt x="551" y="1130"/>
                  </a:cubicBezTo>
                  <a:cubicBezTo>
                    <a:pt x="869" y="1130"/>
                    <a:pt x="1101" y="869"/>
                    <a:pt x="1101" y="580"/>
                  </a:cubicBezTo>
                  <a:cubicBezTo>
                    <a:pt x="1101" y="261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8" name="Google Shape;4398;p33"/>
            <p:cNvSpPr/>
            <p:nvPr/>
          </p:nvSpPr>
          <p:spPr>
            <a:xfrm>
              <a:off x="2759725" y="14993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61"/>
                    <a:pt x="1" y="550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0"/>
                  </a:cubicBezTo>
                  <a:cubicBezTo>
                    <a:pt x="1101" y="261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99" name="Google Shape;4399;p33"/>
            <p:cNvSpPr/>
            <p:nvPr/>
          </p:nvSpPr>
          <p:spPr>
            <a:xfrm>
              <a:off x="2727900" y="1690375"/>
              <a:ext cx="28250" cy="28225"/>
            </a:xfrm>
            <a:custGeom>
              <a:rect b="b" l="l" r="r" t="t"/>
              <a:pathLst>
                <a:path extrusionOk="0" h="1129" w="1130">
                  <a:moveTo>
                    <a:pt x="550" y="0"/>
                  </a:moveTo>
                  <a:cubicBezTo>
                    <a:pt x="261" y="0"/>
                    <a:pt x="0" y="261"/>
                    <a:pt x="0" y="579"/>
                  </a:cubicBezTo>
                  <a:cubicBezTo>
                    <a:pt x="0" y="868"/>
                    <a:pt x="261" y="1129"/>
                    <a:pt x="550" y="1129"/>
                  </a:cubicBezTo>
                  <a:cubicBezTo>
                    <a:pt x="869" y="1129"/>
                    <a:pt x="1129" y="868"/>
                    <a:pt x="1129" y="579"/>
                  </a:cubicBezTo>
                  <a:cubicBezTo>
                    <a:pt x="1129" y="261"/>
                    <a:pt x="86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0" name="Google Shape;4400;p33"/>
            <p:cNvSpPr/>
            <p:nvPr/>
          </p:nvSpPr>
          <p:spPr>
            <a:xfrm>
              <a:off x="2619375" y="1676625"/>
              <a:ext cx="28225" cy="28250"/>
            </a:xfrm>
            <a:custGeom>
              <a:rect b="b" l="l" r="r" t="t"/>
              <a:pathLst>
                <a:path extrusionOk="0" h="1130" w="1129">
                  <a:moveTo>
                    <a:pt x="579" y="0"/>
                  </a:moveTo>
                  <a:cubicBezTo>
                    <a:pt x="260" y="0"/>
                    <a:pt x="0" y="261"/>
                    <a:pt x="0" y="550"/>
                  </a:cubicBezTo>
                  <a:cubicBezTo>
                    <a:pt x="0" y="869"/>
                    <a:pt x="260" y="1129"/>
                    <a:pt x="579" y="1129"/>
                  </a:cubicBezTo>
                  <a:cubicBezTo>
                    <a:pt x="868" y="1129"/>
                    <a:pt x="1129" y="869"/>
                    <a:pt x="1129" y="550"/>
                  </a:cubicBezTo>
                  <a:cubicBezTo>
                    <a:pt x="1129" y="261"/>
                    <a:pt x="868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1" name="Google Shape;4401;p33"/>
            <p:cNvSpPr/>
            <p:nvPr/>
          </p:nvSpPr>
          <p:spPr>
            <a:xfrm>
              <a:off x="2592600" y="172727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61" y="0"/>
                    <a:pt x="0" y="232"/>
                    <a:pt x="0" y="550"/>
                  </a:cubicBezTo>
                  <a:cubicBezTo>
                    <a:pt x="0" y="840"/>
                    <a:pt x="261" y="1100"/>
                    <a:pt x="550" y="1100"/>
                  </a:cubicBezTo>
                  <a:cubicBezTo>
                    <a:pt x="868" y="1100"/>
                    <a:pt x="1100" y="840"/>
                    <a:pt x="1100" y="550"/>
                  </a:cubicBezTo>
                  <a:cubicBezTo>
                    <a:pt x="1100" y="232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2" name="Google Shape;4402;p33"/>
            <p:cNvSpPr/>
            <p:nvPr/>
          </p:nvSpPr>
          <p:spPr>
            <a:xfrm>
              <a:off x="2635275" y="1615125"/>
              <a:ext cx="27525" cy="27500"/>
            </a:xfrm>
            <a:custGeom>
              <a:rect b="b" l="l" r="r" t="t"/>
              <a:pathLst>
                <a:path extrusionOk="0" h="1100" w="1101">
                  <a:moveTo>
                    <a:pt x="551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8"/>
                    <a:pt x="261" y="1100"/>
                    <a:pt x="551" y="1100"/>
                  </a:cubicBezTo>
                  <a:cubicBezTo>
                    <a:pt x="869" y="1100"/>
                    <a:pt x="1101" y="868"/>
                    <a:pt x="1101" y="550"/>
                  </a:cubicBezTo>
                  <a:cubicBezTo>
                    <a:pt x="1101" y="261"/>
                    <a:pt x="869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3" name="Google Shape;4403;p33"/>
            <p:cNvSpPr/>
            <p:nvPr/>
          </p:nvSpPr>
          <p:spPr>
            <a:xfrm>
              <a:off x="2578850" y="1612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68" y="1100"/>
                    <a:pt x="1100" y="869"/>
                    <a:pt x="1100" y="550"/>
                  </a:cubicBezTo>
                  <a:cubicBezTo>
                    <a:pt x="1100" y="261"/>
                    <a:pt x="868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4" name="Google Shape;4404;p33"/>
            <p:cNvSpPr/>
            <p:nvPr/>
          </p:nvSpPr>
          <p:spPr>
            <a:xfrm>
              <a:off x="2654825" y="18083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40"/>
                    <a:pt x="261" y="1101"/>
                    <a:pt x="550" y="1101"/>
                  </a:cubicBezTo>
                  <a:cubicBezTo>
                    <a:pt x="868" y="1101"/>
                    <a:pt x="1129" y="840"/>
                    <a:pt x="1129" y="551"/>
                  </a:cubicBezTo>
                  <a:cubicBezTo>
                    <a:pt x="1129" y="232"/>
                    <a:pt x="868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5" name="Google Shape;4405;p33"/>
            <p:cNvSpPr/>
            <p:nvPr/>
          </p:nvSpPr>
          <p:spPr>
            <a:xfrm>
              <a:off x="2561475" y="18879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1" y="1"/>
                  </a:moveTo>
                  <a:cubicBezTo>
                    <a:pt x="261" y="1"/>
                    <a:pt x="1" y="232"/>
                    <a:pt x="1" y="550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6" name="Google Shape;4406;p33"/>
            <p:cNvSpPr/>
            <p:nvPr/>
          </p:nvSpPr>
          <p:spPr>
            <a:xfrm>
              <a:off x="2416775" y="194505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3"/>
                    <a:pt x="0" y="551"/>
                  </a:cubicBezTo>
                  <a:cubicBezTo>
                    <a:pt x="0" y="869"/>
                    <a:pt x="261" y="1101"/>
                    <a:pt x="579" y="1101"/>
                  </a:cubicBezTo>
                  <a:cubicBezTo>
                    <a:pt x="868" y="1101"/>
                    <a:pt x="1129" y="869"/>
                    <a:pt x="1129" y="551"/>
                  </a:cubicBezTo>
                  <a:cubicBezTo>
                    <a:pt x="1129" y="233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7" name="Google Shape;4407;p33"/>
            <p:cNvSpPr/>
            <p:nvPr/>
          </p:nvSpPr>
          <p:spPr>
            <a:xfrm>
              <a:off x="2257575" y="1939275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0"/>
                  </a:moveTo>
                  <a:cubicBezTo>
                    <a:pt x="232" y="0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40" y="1100"/>
                    <a:pt x="1101" y="840"/>
                    <a:pt x="1101" y="550"/>
                  </a:cubicBezTo>
                  <a:cubicBezTo>
                    <a:pt x="1101" y="232"/>
                    <a:pt x="840" y="0"/>
                    <a:pt x="5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8" name="Google Shape;4408;p33"/>
            <p:cNvSpPr/>
            <p:nvPr/>
          </p:nvSpPr>
          <p:spPr>
            <a:xfrm>
              <a:off x="2102025" y="18741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0"/>
                    <a:pt x="550" y="1100"/>
                  </a:cubicBezTo>
                  <a:cubicBezTo>
                    <a:pt x="839" y="1100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09" name="Google Shape;4409;p33"/>
            <p:cNvSpPr/>
            <p:nvPr/>
          </p:nvSpPr>
          <p:spPr>
            <a:xfrm>
              <a:off x="2006500" y="1776475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79" y="0"/>
                  </a:moveTo>
                  <a:cubicBezTo>
                    <a:pt x="261" y="0"/>
                    <a:pt x="1" y="261"/>
                    <a:pt x="1" y="550"/>
                  </a:cubicBezTo>
                  <a:cubicBezTo>
                    <a:pt x="1" y="869"/>
                    <a:pt x="261" y="1100"/>
                    <a:pt x="579" y="1100"/>
                  </a:cubicBezTo>
                  <a:cubicBezTo>
                    <a:pt x="869" y="1100"/>
                    <a:pt x="1129" y="869"/>
                    <a:pt x="1129" y="550"/>
                  </a:cubicBezTo>
                  <a:cubicBezTo>
                    <a:pt x="1129" y="261"/>
                    <a:pt x="869" y="0"/>
                    <a:pt x="5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0" name="Google Shape;4410;p33"/>
            <p:cNvSpPr/>
            <p:nvPr/>
          </p:nvSpPr>
          <p:spPr>
            <a:xfrm>
              <a:off x="1940650" y="16469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61"/>
                    <a:pt x="1" y="551"/>
                  </a:cubicBezTo>
                  <a:cubicBezTo>
                    <a:pt x="1" y="869"/>
                    <a:pt x="232" y="1100"/>
                    <a:pt x="551" y="1100"/>
                  </a:cubicBezTo>
                  <a:cubicBezTo>
                    <a:pt x="840" y="1100"/>
                    <a:pt x="1101" y="869"/>
                    <a:pt x="1101" y="551"/>
                  </a:cubicBezTo>
                  <a:cubicBezTo>
                    <a:pt x="1101" y="261"/>
                    <a:pt x="840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1" name="Google Shape;4411;p33"/>
            <p:cNvSpPr/>
            <p:nvPr/>
          </p:nvSpPr>
          <p:spPr>
            <a:xfrm>
              <a:off x="1925475" y="1523225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0"/>
                  </a:moveTo>
                  <a:cubicBezTo>
                    <a:pt x="232" y="0"/>
                    <a:pt x="0" y="261"/>
                    <a:pt x="0" y="550"/>
                  </a:cubicBezTo>
                  <a:cubicBezTo>
                    <a:pt x="0" y="869"/>
                    <a:pt x="232" y="1100"/>
                    <a:pt x="550" y="1100"/>
                  </a:cubicBezTo>
                  <a:cubicBezTo>
                    <a:pt x="839" y="1100"/>
                    <a:pt x="1100" y="869"/>
                    <a:pt x="1100" y="550"/>
                  </a:cubicBezTo>
                  <a:cubicBezTo>
                    <a:pt x="1100" y="261"/>
                    <a:pt x="839" y="0"/>
                    <a:pt x="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2" name="Google Shape;4412;p33"/>
            <p:cNvSpPr/>
            <p:nvPr/>
          </p:nvSpPr>
          <p:spPr>
            <a:xfrm>
              <a:off x="1952950" y="138430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32" y="1"/>
                    <a:pt x="1" y="232"/>
                    <a:pt x="1" y="550"/>
                  </a:cubicBezTo>
                  <a:cubicBezTo>
                    <a:pt x="1" y="840"/>
                    <a:pt x="232" y="1100"/>
                    <a:pt x="551" y="1100"/>
                  </a:cubicBezTo>
                  <a:cubicBezTo>
                    <a:pt x="869" y="1100"/>
                    <a:pt x="1101" y="840"/>
                    <a:pt x="1101" y="550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3" name="Google Shape;4413;p33"/>
            <p:cNvSpPr/>
            <p:nvPr/>
          </p:nvSpPr>
          <p:spPr>
            <a:xfrm>
              <a:off x="2009400" y="1280100"/>
              <a:ext cx="28250" cy="27525"/>
            </a:xfrm>
            <a:custGeom>
              <a:rect b="b" l="l" r="r" t="t"/>
              <a:pathLst>
                <a:path extrusionOk="0" h="1101" w="1130">
                  <a:moveTo>
                    <a:pt x="550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1"/>
                    <a:pt x="550" y="1101"/>
                  </a:cubicBezTo>
                  <a:cubicBezTo>
                    <a:pt x="869" y="1101"/>
                    <a:pt x="1129" y="869"/>
                    <a:pt x="1129" y="551"/>
                  </a:cubicBezTo>
                  <a:cubicBezTo>
                    <a:pt x="1129" y="232"/>
                    <a:pt x="86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4" name="Google Shape;4414;p33"/>
            <p:cNvSpPr/>
            <p:nvPr/>
          </p:nvSpPr>
          <p:spPr>
            <a:xfrm>
              <a:off x="2140375" y="1167950"/>
              <a:ext cx="27500" cy="27525"/>
            </a:xfrm>
            <a:custGeom>
              <a:rect b="b" l="l" r="r" t="t"/>
              <a:pathLst>
                <a:path extrusionOk="0" h="1101" w="1100">
                  <a:moveTo>
                    <a:pt x="550" y="1"/>
                  </a:moveTo>
                  <a:cubicBezTo>
                    <a:pt x="232" y="1"/>
                    <a:pt x="0" y="232"/>
                    <a:pt x="0" y="551"/>
                  </a:cubicBezTo>
                  <a:cubicBezTo>
                    <a:pt x="0" y="840"/>
                    <a:pt x="232" y="1101"/>
                    <a:pt x="550" y="1101"/>
                  </a:cubicBezTo>
                  <a:cubicBezTo>
                    <a:pt x="839" y="1101"/>
                    <a:pt x="1100" y="840"/>
                    <a:pt x="1100" y="551"/>
                  </a:cubicBezTo>
                  <a:cubicBezTo>
                    <a:pt x="1100" y="232"/>
                    <a:pt x="839" y="1"/>
                    <a:pt x="5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5" name="Google Shape;4415;p33"/>
            <p:cNvSpPr/>
            <p:nvPr/>
          </p:nvSpPr>
          <p:spPr>
            <a:xfrm>
              <a:off x="2382750" y="1118750"/>
              <a:ext cx="27525" cy="27525"/>
            </a:xfrm>
            <a:custGeom>
              <a:rect b="b" l="l" r="r" t="t"/>
              <a:pathLst>
                <a:path extrusionOk="0" h="1101" w="1101">
                  <a:moveTo>
                    <a:pt x="551" y="1"/>
                  </a:moveTo>
                  <a:cubicBezTo>
                    <a:pt x="261" y="1"/>
                    <a:pt x="1" y="232"/>
                    <a:pt x="1" y="551"/>
                  </a:cubicBezTo>
                  <a:cubicBezTo>
                    <a:pt x="1" y="869"/>
                    <a:pt x="261" y="1100"/>
                    <a:pt x="551" y="1100"/>
                  </a:cubicBezTo>
                  <a:cubicBezTo>
                    <a:pt x="869" y="1100"/>
                    <a:pt x="1101" y="869"/>
                    <a:pt x="1101" y="551"/>
                  </a:cubicBezTo>
                  <a:cubicBezTo>
                    <a:pt x="1101" y="232"/>
                    <a:pt x="869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6" name="Google Shape;4416;p33"/>
            <p:cNvSpPr/>
            <p:nvPr/>
          </p:nvSpPr>
          <p:spPr>
            <a:xfrm>
              <a:off x="2566550" y="1181700"/>
              <a:ext cx="28225" cy="27525"/>
            </a:xfrm>
            <a:custGeom>
              <a:rect b="b" l="l" r="r" t="t"/>
              <a:pathLst>
                <a:path extrusionOk="0" h="1101" w="1129">
                  <a:moveTo>
                    <a:pt x="579" y="1"/>
                  </a:moveTo>
                  <a:cubicBezTo>
                    <a:pt x="261" y="1"/>
                    <a:pt x="0" y="232"/>
                    <a:pt x="0" y="551"/>
                  </a:cubicBezTo>
                  <a:cubicBezTo>
                    <a:pt x="0" y="869"/>
                    <a:pt x="261" y="1100"/>
                    <a:pt x="579" y="1100"/>
                  </a:cubicBezTo>
                  <a:cubicBezTo>
                    <a:pt x="868" y="1100"/>
                    <a:pt x="1129" y="869"/>
                    <a:pt x="1129" y="551"/>
                  </a:cubicBezTo>
                  <a:cubicBezTo>
                    <a:pt x="1129" y="232"/>
                    <a:pt x="868" y="1"/>
                    <a:pt x="5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7" name="Google Shape;4417;p33"/>
            <p:cNvSpPr/>
            <p:nvPr/>
          </p:nvSpPr>
          <p:spPr>
            <a:xfrm>
              <a:off x="2312575" y="1964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0" y="210"/>
                    <a:pt x="29" y="326"/>
                  </a:cubicBezTo>
                  <a:cubicBezTo>
                    <a:pt x="78" y="446"/>
                    <a:pt x="186" y="507"/>
                    <a:pt x="288" y="507"/>
                  </a:cubicBezTo>
                  <a:cubicBezTo>
                    <a:pt x="308" y="507"/>
                    <a:pt x="328" y="504"/>
                    <a:pt x="348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8" name="Google Shape;4418;p33"/>
            <p:cNvSpPr/>
            <p:nvPr/>
          </p:nvSpPr>
          <p:spPr>
            <a:xfrm>
              <a:off x="2365400" y="196442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7" y="0"/>
                  </a:moveTo>
                  <a:cubicBezTo>
                    <a:pt x="252" y="0"/>
                    <a:pt x="228" y="2"/>
                    <a:pt x="203" y="7"/>
                  </a:cubicBezTo>
                  <a:cubicBezTo>
                    <a:pt x="87" y="65"/>
                    <a:pt x="0" y="210"/>
                    <a:pt x="58" y="326"/>
                  </a:cubicBezTo>
                  <a:cubicBezTo>
                    <a:pt x="106" y="446"/>
                    <a:pt x="195" y="507"/>
                    <a:pt x="307" y="507"/>
                  </a:cubicBezTo>
                  <a:cubicBezTo>
                    <a:pt x="329" y="507"/>
                    <a:pt x="352" y="504"/>
                    <a:pt x="376" y="499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19" name="Google Shape;4419;p33"/>
            <p:cNvSpPr/>
            <p:nvPr/>
          </p:nvSpPr>
          <p:spPr>
            <a:xfrm>
              <a:off x="2335725" y="19325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3" y="1"/>
                  </a:moveTo>
                  <a:cubicBezTo>
                    <a:pt x="243" y="1"/>
                    <a:pt x="222" y="3"/>
                    <a:pt x="203" y="8"/>
                  </a:cubicBezTo>
                  <a:cubicBezTo>
                    <a:pt x="58" y="66"/>
                    <a:pt x="1" y="211"/>
                    <a:pt x="58" y="326"/>
                  </a:cubicBezTo>
                  <a:cubicBezTo>
                    <a:pt x="83" y="447"/>
                    <a:pt x="187" y="507"/>
                    <a:pt x="305" y="507"/>
                  </a:cubicBezTo>
                  <a:cubicBezTo>
                    <a:pt x="329" y="507"/>
                    <a:pt x="353" y="505"/>
                    <a:pt x="377" y="500"/>
                  </a:cubicBezTo>
                  <a:cubicBezTo>
                    <a:pt x="493" y="442"/>
                    <a:pt x="579" y="297"/>
                    <a:pt x="521" y="182"/>
                  </a:cubicBezTo>
                  <a:cubicBezTo>
                    <a:pt x="473" y="61"/>
                    <a:pt x="365" y="1"/>
                    <a:pt x="2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0" name="Google Shape;4420;p33"/>
            <p:cNvSpPr/>
            <p:nvPr/>
          </p:nvSpPr>
          <p:spPr>
            <a:xfrm>
              <a:off x="2445700" y="1914500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75" y="0"/>
                  </a:moveTo>
                  <a:cubicBezTo>
                    <a:pt x="252" y="0"/>
                    <a:pt x="228" y="3"/>
                    <a:pt x="203" y="7"/>
                  </a:cubicBezTo>
                  <a:cubicBezTo>
                    <a:pt x="88" y="65"/>
                    <a:pt x="1" y="210"/>
                    <a:pt x="59" y="326"/>
                  </a:cubicBezTo>
                  <a:cubicBezTo>
                    <a:pt x="83" y="446"/>
                    <a:pt x="187" y="507"/>
                    <a:pt x="305" y="507"/>
                  </a:cubicBezTo>
                  <a:cubicBezTo>
                    <a:pt x="329" y="507"/>
                    <a:pt x="353" y="504"/>
                    <a:pt x="377" y="499"/>
                  </a:cubicBezTo>
                  <a:cubicBezTo>
                    <a:pt x="522" y="442"/>
                    <a:pt x="580" y="297"/>
                    <a:pt x="522" y="181"/>
                  </a:cubicBezTo>
                  <a:cubicBezTo>
                    <a:pt x="498" y="60"/>
                    <a:pt x="393" y="0"/>
                    <a:pt x="2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1" name="Google Shape;4421;p33"/>
            <p:cNvSpPr/>
            <p:nvPr/>
          </p:nvSpPr>
          <p:spPr>
            <a:xfrm>
              <a:off x="2392175" y="1852975"/>
              <a:ext cx="14475" cy="12700"/>
            </a:xfrm>
            <a:custGeom>
              <a:rect b="b" l="l" r="r" t="t"/>
              <a:pathLst>
                <a:path extrusionOk="0" h="508" w="579">
                  <a:moveTo>
                    <a:pt x="277" y="1"/>
                  </a:moveTo>
                  <a:cubicBezTo>
                    <a:pt x="252" y="1"/>
                    <a:pt x="227" y="3"/>
                    <a:pt x="203" y="8"/>
                  </a:cubicBezTo>
                  <a:cubicBezTo>
                    <a:pt x="87" y="66"/>
                    <a:pt x="0" y="211"/>
                    <a:pt x="58" y="327"/>
                  </a:cubicBezTo>
                  <a:cubicBezTo>
                    <a:pt x="82" y="447"/>
                    <a:pt x="187" y="508"/>
                    <a:pt x="304" y="508"/>
                  </a:cubicBezTo>
                  <a:cubicBezTo>
                    <a:pt x="328" y="508"/>
                    <a:pt x="352" y="505"/>
                    <a:pt x="376" y="500"/>
                  </a:cubicBezTo>
                  <a:cubicBezTo>
                    <a:pt x="492" y="442"/>
                    <a:pt x="579" y="298"/>
                    <a:pt x="521" y="153"/>
                  </a:cubicBezTo>
                  <a:cubicBezTo>
                    <a:pt x="497" y="57"/>
                    <a:pt x="394" y="1"/>
                    <a:pt x="2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2" name="Google Shape;4422;p33"/>
            <p:cNvSpPr/>
            <p:nvPr/>
          </p:nvSpPr>
          <p:spPr>
            <a:xfrm>
              <a:off x="2209100" y="19409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1" y="7"/>
                    <a:pt x="203" y="22"/>
                  </a:cubicBezTo>
                  <a:cubicBezTo>
                    <a:pt x="87" y="51"/>
                    <a:pt x="1" y="196"/>
                    <a:pt x="58" y="341"/>
                  </a:cubicBezTo>
                  <a:cubicBezTo>
                    <a:pt x="81" y="431"/>
                    <a:pt x="174" y="504"/>
                    <a:pt x="283" y="504"/>
                  </a:cubicBezTo>
                  <a:cubicBezTo>
                    <a:pt x="313" y="504"/>
                    <a:pt x="345" y="498"/>
                    <a:pt x="377" y="485"/>
                  </a:cubicBezTo>
                  <a:cubicBezTo>
                    <a:pt x="493" y="427"/>
                    <a:pt x="579" y="312"/>
                    <a:pt x="522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3" name="Google Shape;4423;p33"/>
            <p:cNvSpPr/>
            <p:nvPr/>
          </p:nvSpPr>
          <p:spPr>
            <a:xfrm>
              <a:off x="2145425" y="19127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7" y="0"/>
                    <a:pt x="235" y="6"/>
                    <a:pt x="203" y="18"/>
                  </a:cubicBezTo>
                  <a:cubicBezTo>
                    <a:pt x="87" y="76"/>
                    <a:pt x="1" y="192"/>
                    <a:pt x="59" y="337"/>
                  </a:cubicBezTo>
                  <a:cubicBezTo>
                    <a:pt x="80" y="444"/>
                    <a:pt x="165" y="504"/>
                    <a:pt x="267" y="504"/>
                  </a:cubicBezTo>
                  <a:cubicBezTo>
                    <a:pt x="302" y="504"/>
                    <a:pt x="339" y="497"/>
                    <a:pt x="377" y="482"/>
                  </a:cubicBezTo>
                  <a:cubicBezTo>
                    <a:pt x="493" y="453"/>
                    <a:pt x="579" y="308"/>
                    <a:pt x="522" y="163"/>
                  </a:cubicBezTo>
                  <a:cubicBezTo>
                    <a:pt x="499" y="73"/>
                    <a:pt x="406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4" name="Google Shape;4424;p33"/>
            <p:cNvSpPr/>
            <p:nvPr/>
          </p:nvSpPr>
          <p:spPr>
            <a:xfrm>
              <a:off x="2175100" y="19258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82" y="0"/>
                  </a:moveTo>
                  <a:cubicBezTo>
                    <a:pt x="255" y="0"/>
                    <a:pt x="228" y="6"/>
                    <a:pt x="203" y="18"/>
                  </a:cubicBezTo>
                  <a:cubicBezTo>
                    <a:pt x="58" y="47"/>
                    <a:pt x="0" y="192"/>
                    <a:pt x="29" y="337"/>
                  </a:cubicBezTo>
                  <a:cubicBezTo>
                    <a:pt x="74" y="427"/>
                    <a:pt x="173" y="500"/>
                    <a:pt x="282" y="500"/>
                  </a:cubicBezTo>
                  <a:cubicBezTo>
                    <a:pt x="313" y="500"/>
                    <a:pt x="345" y="494"/>
                    <a:pt x="377" y="482"/>
                  </a:cubicBezTo>
                  <a:cubicBezTo>
                    <a:pt x="492" y="453"/>
                    <a:pt x="550" y="308"/>
                    <a:pt x="521" y="163"/>
                  </a:cubicBezTo>
                  <a:cubicBezTo>
                    <a:pt x="476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5" name="Google Shape;4425;p33"/>
            <p:cNvSpPr/>
            <p:nvPr/>
          </p:nvSpPr>
          <p:spPr>
            <a:xfrm>
              <a:off x="2192450" y="18896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83" y="1"/>
                  </a:moveTo>
                  <a:cubicBezTo>
                    <a:pt x="256" y="1"/>
                    <a:pt x="229" y="7"/>
                    <a:pt x="203" y="19"/>
                  </a:cubicBezTo>
                  <a:cubicBezTo>
                    <a:pt x="59" y="48"/>
                    <a:pt x="1" y="193"/>
                    <a:pt x="30" y="338"/>
                  </a:cubicBezTo>
                  <a:cubicBezTo>
                    <a:pt x="75" y="428"/>
                    <a:pt x="173" y="501"/>
                    <a:pt x="269" y="501"/>
                  </a:cubicBezTo>
                  <a:cubicBezTo>
                    <a:pt x="296" y="501"/>
                    <a:pt x="323" y="495"/>
                    <a:pt x="348" y="482"/>
                  </a:cubicBezTo>
                  <a:cubicBezTo>
                    <a:pt x="493" y="453"/>
                    <a:pt x="551" y="309"/>
                    <a:pt x="522" y="164"/>
                  </a:cubicBezTo>
                  <a:cubicBezTo>
                    <a:pt x="477" y="74"/>
                    <a:pt x="379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6" name="Google Shape;4426;p33"/>
            <p:cNvSpPr/>
            <p:nvPr/>
          </p:nvSpPr>
          <p:spPr>
            <a:xfrm>
              <a:off x="2048475" y="18411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1"/>
                  </a:moveTo>
                  <a:cubicBezTo>
                    <a:pt x="266" y="1"/>
                    <a:pt x="235" y="6"/>
                    <a:pt x="203" y="19"/>
                  </a:cubicBezTo>
                  <a:cubicBezTo>
                    <a:pt x="87" y="77"/>
                    <a:pt x="0" y="193"/>
                    <a:pt x="58" y="338"/>
                  </a:cubicBezTo>
                  <a:cubicBezTo>
                    <a:pt x="101" y="445"/>
                    <a:pt x="192" y="504"/>
                    <a:pt x="283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99" y="74"/>
                    <a:pt x="406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7" name="Google Shape;4427;p33"/>
            <p:cNvSpPr/>
            <p:nvPr/>
          </p:nvSpPr>
          <p:spPr>
            <a:xfrm>
              <a:off x="2051375" y="1798000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13"/>
                  </a:cubicBezTo>
                  <a:cubicBezTo>
                    <a:pt x="159" y="471"/>
                    <a:pt x="217" y="500"/>
                    <a:pt x="279" y="500"/>
                  </a:cubicBezTo>
                  <a:cubicBezTo>
                    <a:pt x="340" y="500"/>
                    <a:pt x="405" y="471"/>
                    <a:pt x="463" y="413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05" y="22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8" name="Google Shape;4428;p33"/>
            <p:cNvSpPr/>
            <p:nvPr/>
          </p:nvSpPr>
          <p:spPr>
            <a:xfrm>
              <a:off x="2115750" y="18262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61" y="0"/>
                  </a:moveTo>
                  <a:cubicBezTo>
                    <a:pt x="196" y="0"/>
                    <a:pt x="131" y="22"/>
                    <a:pt x="88" y="65"/>
                  </a:cubicBezTo>
                  <a:cubicBezTo>
                    <a:pt x="1" y="181"/>
                    <a:pt x="1" y="326"/>
                    <a:pt x="88" y="442"/>
                  </a:cubicBezTo>
                  <a:cubicBezTo>
                    <a:pt x="131" y="485"/>
                    <a:pt x="196" y="507"/>
                    <a:pt x="261" y="507"/>
                  </a:cubicBezTo>
                  <a:cubicBezTo>
                    <a:pt x="327" y="507"/>
                    <a:pt x="392" y="485"/>
                    <a:pt x="435" y="442"/>
                  </a:cubicBezTo>
                  <a:cubicBezTo>
                    <a:pt x="551" y="326"/>
                    <a:pt x="551" y="181"/>
                    <a:pt x="435" y="65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9" name="Google Shape;4429;p33"/>
            <p:cNvSpPr/>
            <p:nvPr/>
          </p:nvSpPr>
          <p:spPr>
            <a:xfrm>
              <a:off x="1952225" y="1691825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0"/>
                  </a:moveTo>
                  <a:cubicBezTo>
                    <a:pt x="225" y="0"/>
                    <a:pt x="160" y="29"/>
                    <a:pt x="117" y="87"/>
                  </a:cubicBezTo>
                  <a:cubicBezTo>
                    <a:pt x="1" y="174"/>
                    <a:pt x="1" y="347"/>
                    <a:pt x="117" y="434"/>
                  </a:cubicBezTo>
                  <a:cubicBezTo>
                    <a:pt x="160" y="478"/>
                    <a:pt x="225" y="499"/>
                    <a:pt x="290" y="499"/>
                  </a:cubicBezTo>
                  <a:cubicBezTo>
                    <a:pt x="356" y="499"/>
                    <a:pt x="421" y="478"/>
                    <a:pt x="464" y="434"/>
                  </a:cubicBezTo>
                  <a:cubicBezTo>
                    <a:pt x="580" y="347"/>
                    <a:pt x="580" y="174"/>
                    <a:pt x="464" y="87"/>
                  </a:cubicBezTo>
                  <a:cubicBezTo>
                    <a:pt x="421" y="29"/>
                    <a:pt x="356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0" name="Google Shape;4430;p33"/>
            <p:cNvSpPr/>
            <p:nvPr/>
          </p:nvSpPr>
          <p:spPr>
            <a:xfrm>
              <a:off x="1983350" y="17567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53"/>
                    <a:pt x="0" y="326"/>
                    <a:pt x="87" y="413"/>
                  </a:cubicBezTo>
                  <a:cubicBezTo>
                    <a:pt x="145" y="471"/>
                    <a:pt x="210" y="500"/>
                    <a:pt x="275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0" y="326"/>
                    <a:pt x="550" y="153"/>
                    <a:pt x="464" y="66"/>
                  </a:cubicBezTo>
                  <a:cubicBezTo>
                    <a:pt x="406" y="22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1" name="Google Shape;4431;p33"/>
            <p:cNvSpPr/>
            <p:nvPr/>
          </p:nvSpPr>
          <p:spPr>
            <a:xfrm>
              <a:off x="1989850" y="17097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0"/>
                  </a:moveTo>
                  <a:cubicBezTo>
                    <a:pt x="196" y="0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2" name="Google Shape;4432;p33"/>
            <p:cNvSpPr/>
            <p:nvPr/>
          </p:nvSpPr>
          <p:spPr>
            <a:xfrm>
              <a:off x="2052100" y="1754775"/>
              <a:ext cx="13750" cy="12500"/>
            </a:xfrm>
            <a:custGeom>
              <a:rect b="b" l="l" r="r" t="t"/>
              <a:pathLst>
                <a:path extrusionOk="0" h="500" w="550">
                  <a:moveTo>
                    <a:pt x="279" y="0"/>
                  </a:moveTo>
                  <a:cubicBezTo>
                    <a:pt x="217" y="0"/>
                    <a:pt x="159" y="29"/>
                    <a:pt x="116" y="87"/>
                  </a:cubicBezTo>
                  <a:cubicBezTo>
                    <a:pt x="0" y="174"/>
                    <a:pt x="0" y="347"/>
                    <a:pt x="116" y="434"/>
                  </a:cubicBezTo>
                  <a:cubicBezTo>
                    <a:pt x="159" y="478"/>
                    <a:pt x="217" y="499"/>
                    <a:pt x="279" y="499"/>
                  </a:cubicBezTo>
                  <a:cubicBezTo>
                    <a:pt x="340" y="499"/>
                    <a:pt x="405" y="478"/>
                    <a:pt x="463" y="434"/>
                  </a:cubicBezTo>
                  <a:cubicBezTo>
                    <a:pt x="550" y="347"/>
                    <a:pt x="550" y="174"/>
                    <a:pt x="463" y="87"/>
                  </a:cubicBezTo>
                  <a:cubicBezTo>
                    <a:pt x="405" y="29"/>
                    <a:pt x="340" y="0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3" name="Google Shape;4433;p33"/>
            <p:cNvSpPr/>
            <p:nvPr/>
          </p:nvSpPr>
          <p:spPr>
            <a:xfrm>
              <a:off x="2037625" y="169182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521"/>
                    <a:pt x="261" y="521"/>
                  </a:cubicBezTo>
                  <a:cubicBezTo>
                    <a:pt x="405" y="521"/>
                    <a:pt x="521" y="405"/>
                    <a:pt x="521" y="261"/>
                  </a:cubicBezTo>
                  <a:cubicBezTo>
                    <a:pt x="521" y="116"/>
                    <a:pt x="405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4" name="Google Shape;4434;p33"/>
            <p:cNvSpPr/>
            <p:nvPr/>
          </p:nvSpPr>
          <p:spPr>
            <a:xfrm>
              <a:off x="2005775" y="16532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6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53"/>
                    <a:pt x="1" y="326"/>
                    <a:pt x="88" y="413"/>
                  </a:cubicBezTo>
                  <a:cubicBezTo>
                    <a:pt x="145" y="471"/>
                    <a:pt x="211" y="500"/>
                    <a:pt x="276" y="500"/>
                  </a:cubicBezTo>
                  <a:cubicBezTo>
                    <a:pt x="341" y="500"/>
                    <a:pt x="406" y="471"/>
                    <a:pt x="464" y="413"/>
                  </a:cubicBezTo>
                  <a:cubicBezTo>
                    <a:pt x="551" y="326"/>
                    <a:pt x="551" y="153"/>
                    <a:pt x="464" y="66"/>
                  </a:cubicBezTo>
                  <a:cubicBezTo>
                    <a:pt x="406" y="23"/>
                    <a:pt x="341" y="1"/>
                    <a:pt x="2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5" name="Google Shape;4435;p33"/>
            <p:cNvSpPr/>
            <p:nvPr/>
          </p:nvSpPr>
          <p:spPr>
            <a:xfrm>
              <a:off x="2057150" y="1628875"/>
              <a:ext cx="13050" cy="12325"/>
            </a:xfrm>
            <a:custGeom>
              <a:rect b="b" l="l" r="r" t="t"/>
              <a:pathLst>
                <a:path extrusionOk="0" h="493" w="522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492"/>
                    <a:pt x="261" y="492"/>
                  </a:cubicBezTo>
                  <a:cubicBezTo>
                    <a:pt x="406" y="492"/>
                    <a:pt x="522" y="405"/>
                    <a:pt x="522" y="261"/>
                  </a:cubicBezTo>
                  <a:cubicBezTo>
                    <a:pt x="522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6" name="Google Shape;4436;p33"/>
            <p:cNvSpPr/>
            <p:nvPr/>
          </p:nvSpPr>
          <p:spPr>
            <a:xfrm>
              <a:off x="1975400" y="1607150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6" y="522"/>
                    <a:pt x="492" y="406"/>
                    <a:pt x="492" y="261"/>
                  </a:cubicBezTo>
                  <a:cubicBezTo>
                    <a:pt x="492" y="117"/>
                    <a:pt x="376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7" name="Google Shape;4437;p33"/>
            <p:cNvSpPr/>
            <p:nvPr/>
          </p:nvSpPr>
          <p:spPr>
            <a:xfrm>
              <a:off x="1925475" y="15652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6" y="0"/>
                    <a:pt x="0" y="116"/>
                    <a:pt x="0" y="261"/>
                  </a:cubicBezTo>
                  <a:cubicBezTo>
                    <a:pt x="0" y="405"/>
                    <a:pt x="116" y="492"/>
                    <a:pt x="232" y="492"/>
                  </a:cubicBezTo>
                  <a:cubicBezTo>
                    <a:pt x="376" y="492"/>
                    <a:pt x="492" y="405"/>
                    <a:pt x="492" y="261"/>
                  </a:cubicBezTo>
                  <a:cubicBezTo>
                    <a:pt x="492" y="116"/>
                    <a:pt x="376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8" name="Google Shape;4438;p33"/>
            <p:cNvSpPr/>
            <p:nvPr/>
          </p:nvSpPr>
          <p:spPr>
            <a:xfrm>
              <a:off x="1932700" y="1620900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61" y="1"/>
                  </a:moveTo>
                  <a:cubicBezTo>
                    <a:pt x="116" y="1"/>
                    <a:pt x="1" y="116"/>
                    <a:pt x="1" y="261"/>
                  </a:cubicBezTo>
                  <a:cubicBezTo>
                    <a:pt x="1" y="377"/>
                    <a:pt x="116" y="493"/>
                    <a:pt x="261" y="493"/>
                  </a:cubicBezTo>
                  <a:cubicBezTo>
                    <a:pt x="377" y="493"/>
                    <a:pt x="493" y="377"/>
                    <a:pt x="493" y="261"/>
                  </a:cubicBezTo>
                  <a:cubicBezTo>
                    <a:pt x="493" y="116"/>
                    <a:pt x="37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9" name="Google Shape;4439;p33"/>
            <p:cNvSpPr/>
            <p:nvPr/>
          </p:nvSpPr>
          <p:spPr>
            <a:xfrm>
              <a:off x="1929075" y="1478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23"/>
                    <a:pt x="117" y="66"/>
                  </a:cubicBezTo>
                  <a:cubicBezTo>
                    <a:pt x="1" y="182"/>
                    <a:pt x="1" y="326"/>
                    <a:pt x="117" y="413"/>
                  </a:cubicBezTo>
                  <a:cubicBezTo>
                    <a:pt x="160" y="471"/>
                    <a:pt x="225" y="500"/>
                    <a:pt x="290" y="500"/>
                  </a:cubicBezTo>
                  <a:cubicBezTo>
                    <a:pt x="355" y="500"/>
                    <a:pt x="420" y="471"/>
                    <a:pt x="464" y="413"/>
                  </a:cubicBezTo>
                  <a:cubicBezTo>
                    <a:pt x="551" y="326"/>
                    <a:pt x="551" y="182"/>
                    <a:pt x="464" y="66"/>
                  </a:cubicBezTo>
                  <a:cubicBezTo>
                    <a:pt x="406" y="23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0" name="Google Shape;4440;p33"/>
            <p:cNvSpPr/>
            <p:nvPr/>
          </p:nvSpPr>
          <p:spPr>
            <a:xfrm>
              <a:off x="1938500" y="1428425"/>
              <a:ext cx="13750" cy="12525"/>
            </a:xfrm>
            <a:custGeom>
              <a:rect b="b" l="l" r="r" t="t"/>
              <a:pathLst>
                <a:path extrusionOk="0" h="501" w="550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5"/>
                    <a:pt x="0" y="348"/>
                    <a:pt x="87" y="435"/>
                  </a:cubicBezTo>
                  <a:cubicBezTo>
                    <a:pt x="145" y="479"/>
                    <a:pt x="210" y="500"/>
                    <a:pt x="275" y="500"/>
                  </a:cubicBezTo>
                  <a:cubicBezTo>
                    <a:pt x="340" y="500"/>
                    <a:pt x="405" y="479"/>
                    <a:pt x="463" y="435"/>
                  </a:cubicBezTo>
                  <a:cubicBezTo>
                    <a:pt x="550" y="348"/>
                    <a:pt x="550" y="175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1" name="Google Shape;4441;p33"/>
            <p:cNvSpPr/>
            <p:nvPr/>
          </p:nvSpPr>
          <p:spPr>
            <a:xfrm>
              <a:off x="1963100" y="1455025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1" y="507"/>
                  </a:cubicBezTo>
                  <a:cubicBezTo>
                    <a:pt x="333" y="507"/>
                    <a:pt x="391" y="485"/>
                    <a:pt x="434" y="442"/>
                  </a:cubicBezTo>
                  <a:cubicBezTo>
                    <a:pt x="550" y="326"/>
                    <a:pt x="550" y="182"/>
                    <a:pt x="434" y="66"/>
                  </a:cubicBezTo>
                  <a:cubicBezTo>
                    <a:pt x="391" y="22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2" name="Google Shape;4442;p33"/>
            <p:cNvSpPr/>
            <p:nvPr/>
          </p:nvSpPr>
          <p:spPr>
            <a:xfrm>
              <a:off x="2010125" y="1407450"/>
              <a:ext cx="14500" cy="12500"/>
            </a:xfrm>
            <a:custGeom>
              <a:rect b="b" l="l" r="r" t="t"/>
              <a:pathLst>
                <a:path extrusionOk="0" h="500" w="580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19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3" y="435"/>
                  </a:cubicBezTo>
                  <a:cubicBezTo>
                    <a:pt x="579" y="319"/>
                    <a:pt x="579" y="174"/>
                    <a:pt x="463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3" name="Google Shape;4443;p33"/>
            <p:cNvSpPr/>
            <p:nvPr/>
          </p:nvSpPr>
          <p:spPr>
            <a:xfrm>
              <a:off x="1996375" y="15013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3"/>
                    <a:pt x="116" y="66"/>
                  </a:cubicBezTo>
                  <a:cubicBezTo>
                    <a:pt x="0" y="182"/>
                    <a:pt x="0" y="327"/>
                    <a:pt x="116" y="442"/>
                  </a:cubicBezTo>
                  <a:cubicBezTo>
                    <a:pt x="160" y="486"/>
                    <a:pt x="225" y="507"/>
                    <a:pt x="290" y="507"/>
                  </a:cubicBezTo>
                  <a:cubicBezTo>
                    <a:pt x="355" y="507"/>
                    <a:pt x="420" y="486"/>
                    <a:pt x="464" y="442"/>
                  </a:cubicBezTo>
                  <a:cubicBezTo>
                    <a:pt x="550" y="327"/>
                    <a:pt x="550" y="182"/>
                    <a:pt x="464" y="66"/>
                  </a:cubicBezTo>
                  <a:cubicBezTo>
                    <a:pt x="420" y="23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4" name="Google Shape;4444;p33"/>
            <p:cNvSpPr/>
            <p:nvPr/>
          </p:nvSpPr>
          <p:spPr>
            <a:xfrm>
              <a:off x="2032550" y="14537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1"/>
                  </a:moveTo>
                  <a:cubicBezTo>
                    <a:pt x="196" y="1"/>
                    <a:pt x="131" y="30"/>
                    <a:pt x="87" y="88"/>
                  </a:cubicBezTo>
                  <a:cubicBezTo>
                    <a:pt x="1" y="175"/>
                    <a:pt x="1" y="348"/>
                    <a:pt x="87" y="435"/>
                  </a:cubicBezTo>
                  <a:cubicBezTo>
                    <a:pt x="131" y="493"/>
                    <a:pt x="196" y="522"/>
                    <a:pt x="261" y="522"/>
                  </a:cubicBezTo>
                  <a:cubicBezTo>
                    <a:pt x="326" y="522"/>
                    <a:pt x="391" y="493"/>
                    <a:pt x="435" y="435"/>
                  </a:cubicBezTo>
                  <a:cubicBezTo>
                    <a:pt x="550" y="348"/>
                    <a:pt x="550" y="175"/>
                    <a:pt x="435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5" name="Google Shape;4445;p33"/>
            <p:cNvSpPr/>
            <p:nvPr/>
          </p:nvSpPr>
          <p:spPr>
            <a:xfrm>
              <a:off x="2093325" y="13749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6" y="0"/>
                  </a:moveTo>
                  <a:cubicBezTo>
                    <a:pt x="211" y="0"/>
                    <a:pt x="145" y="29"/>
                    <a:pt x="88" y="87"/>
                  </a:cubicBezTo>
                  <a:cubicBezTo>
                    <a:pt x="1" y="174"/>
                    <a:pt x="1" y="348"/>
                    <a:pt x="88" y="434"/>
                  </a:cubicBezTo>
                  <a:cubicBezTo>
                    <a:pt x="145" y="478"/>
                    <a:pt x="211" y="500"/>
                    <a:pt x="276" y="500"/>
                  </a:cubicBezTo>
                  <a:cubicBezTo>
                    <a:pt x="341" y="500"/>
                    <a:pt x="406" y="478"/>
                    <a:pt x="464" y="434"/>
                  </a:cubicBezTo>
                  <a:cubicBezTo>
                    <a:pt x="551" y="319"/>
                    <a:pt x="551" y="174"/>
                    <a:pt x="464" y="87"/>
                  </a:cubicBezTo>
                  <a:cubicBezTo>
                    <a:pt x="406" y="29"/>
                    <a:pt x="341" y="0"/>
                    <a:pt x="2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6" name="Google Shape;4446;p33"/>
            <p:cNvSpPr/>
            <p:nvPr/>
          </p:nvSpPr>
          <p:spPr>
            <a:xfrm>
              <a:off x="2018075" y="13531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9" y="1"/>
                  </a:moveTo>
                  <a:cubicBezTo>
                    <a:pt x="218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9"/>
                    <a:pt x="218" y="500"/>
                    <a:pt x="279" y="500"/>
                  </a:cubicBezTo>
                  <a:cubicBezTo>
                    <a:pt x="341" y="500"/>
                    <a:pt x="406" y="479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06" y="30"/>
                    <a:pt x="341" y="1"/>
                    <a:pt x="2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7" name="Google Shape;4447;p33"/>
            <p:cNvSpPr/>
            <p:nvPr/>
          </p:nvSpPr>
          <p:spPr>
            <a:xfrm>
              <a:off x="2094050" y="13112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6"/>
                    <a:pt x="116" y="521"/>
                    <a:pt x="232" y="521"/>
                  </a:cubicBezTo>
                  <a:cubicBezTo>
                    <a:pt x="377" y="521"/>
                    <a:pt x="493" y="406"/>
                    <a:pt x="493" y="261"/>
                  </a:cubicBezTo>
                  <a:cubicBezTo>
                    <a:pt x="493" y="116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8" name="Google Shape;4448;p33"/>
            <p:cNvSpPr/>
            <p:nvPr/>
          </p:nvSpPr>
          <p:spPr>
            <a:xfrm>
              <a:off x="2061500" y="1254775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10" y="1"/>
                    <a:pt x="145" y="30"/>
                    <a:pt x="87" y="88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0" y="500"/>
                    <a:pt x="405" y="478"/>
                    <a:pt x="463" y="435"/>
                  </a:cubicBezTo>
                  <a:cubicBezTo>
                    <a:pt x="550" y="348"/>
                    <a:pt x="550" y="174"/>
                    <a:pt x="463" y="88"/>
                  </a:cubicBezTo>
                  <a:cubicBezTo>
                    <a:pt x="405" y="30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49" name="Google Shape;4449;p33"/>
            <p:cNvSpPr/>
            <p:nvPr/>
          </p:nvSpPr>
          <p:spPr>
            <a:xfrm>
              <a:off x="2091150" y="1203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2"/>
                    <a:pt x="88" y="66"/>
                  </a:cubicBezTo>
                  <a:cubicBezTo>
                    <a:pt x="1" y="181"/>
                    <a:pt x="1" y="326"/>
                    <a:pt x="88" y="413"/>
                  </a:cubicBezTo>
                  <a:cubicBezTo>
                    <a:pt x="131" y="471"/>
                    <a:pt x="196" y="500"/>
                    <a:pt x="261" y="500"/>
                  </a:cubicBezTo>
                  <a:cubicBezTo>
                    <a:pt x="327" y="500"/>
                    <a:pt x="392" y="471"/>
                    <a:pt x="435" y="413"/>
                  </a:cubicBezTo>
                  <a:cubicBezTo>
                    <a:pt x="551" y="326"/>
                    <a:pt x="551" y="181"/>
                    <a:pt x="435" y="66"/>
                  </a:cubicBezTo>
                  <a:cubicBezTo>
                    <a:pt x="392" y="22"/>
                    <a:pt x="327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0" name="Google Shape;4450;p33"/>
            <p:cNvSpPr/>
            <p:nvPr/>
          </p:nvSpPr>
          <p:spPr>
            <a:xfrm>
              <a:off x="2096950" y="12439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1"/>
                  </a:moveTo>
                  <a:cubicBezTo>
                    <a:pt x="225" y="1"/>
                    <a:pt x="160" y="30"/>
                    <a:pt x="116" y="87"/>
                  </a:cubicBezTo>
                  <a:cubicBezTo>
                    <a:pt x="0" y="174"/>
                    <a:pt x="0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1" name="Google Shape;4451;p33"/>
            <p:cNvSpPr/>
            <p:nvPr/>
          </p:nvSpPr>
          <p:spPr>
            <a:xfrm>
              <a:off x="2139650" y="1211900"/>
              <a:ext cx="13750" cy="12700"/>
            </a:xfrm>
            <a:custGeom>
              <a:rect b="b" l="l" r="r" t="t"/>
              <a:pathLst>
                <a:path extrusionOk="0" h="508" w="550">
                  <a:moveTo>
                    <a:pt x="271" y="1"/>
                  </a:moveTo>
                  <a:cubicBezTo>
                    <a:pt x="210" y="1"/>
                    <a:pt x="145" y="23"/>
                    <a:pt x="87" y="66"/>
                  </a:cubicBezTo>
                  <a:cubicBezTo>
                    <a:pt x="0" y="182"/>
                    <a:pt x="0" y="327"/>
                    <a:pt x="87" y="442"/>
                  </a:cubicBezTo>
                  <a:cubicBezTo>
                    <a:pt x="145" y="486"/>
                    <a:pt x="210" y="507"/>
                    <a:pt x="271" y="507"/>
                  </a:cubicBezTo>
                  <a:cubicBezTo>
                    <a:pt x="333" y="507"/>
                    <a:pt x="391" y="486"/>
                    <a:pt x="434" y="442"/>
                  </a:cubicBezTo>
                  <a:cubicBezTo>
                    <a:pt x="550" y="327"/>
                    <a:pt x="550" y="182"/>
                    <a:pt x="434" y="66"/>
                  </a:cubicBezTo>
                  <a:cubicBezTo>
                    <a:pt x="391" y="23"/>
                    <a:pt x="333" y="1"/>
                    <a:pt x="2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2" name="Google Shape;4452;p33"/>
            <p:cNvSpPr/>
            <p:nvPr/>
          </p:nvSpPr>
          <p:spPr>
            <a:xfrm>
              <a:off x="2079575" y="12786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5"/>
                    <a:pt x="1" y="348"/>
                    <a:pt x="117" y="435"/>
                  </a:cubicBezTo>
                  <a:cubicBezTo>
                    <a:pt x="160" y="493"/>
                    <a:pt x="225" y="522"/>
                    <a:pt x="290" y="522"/>
                  </a:cubicBezTo>
                  <a:cubicBezTo>
                    <a:pt x="355" y="522"/>
                    <a:pt x="421" y="493"/>
                    <a:pt x="464" y="435"/>
                  </a:cubicBezTo>
                  <a:cubicBezTo>
                    <a:pt x="551" y="348"/>
                    <a:pt x="551" y="175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3" name="Google Shape;4453;p33"/>
            <p:cNvSpPr/>
            <p:nvPr/>
          </p:nvSpPr>
          <p:spPr>
            <a:xfrm>
              <a:off x="2189575" y="1146250"/>
              <a:ext cx="13775" cy="13050"/>
            </a:xfrm>
            <a:custGeom>
              <a:rect b="b" l="l" r="r" t="t"/>
              <a:pathLst>
                <a:path extrusionOk="0" h="522" w="551">
                  <a:moveTo>
                    <a:pt x="261" y="0"/>
                  </a:moveTo>
                  <a:cubicBezTo>
                    <a:pt x="195" y="0"/>
                    <a:pt x="130" y="29"/>
                    <a:pt x="87" y="87"/>
                  </a:cubicBezTo>
                  <a:cubicBezTo>
                    <a:pt x="0" y="174"/>
                    <a:pt x="0" y="348"/>
                    <a:pt x="87" y="435"/>
                  </a:cubicBezTo>
                  <a:cubicBezTo>
                    <a:pt x="130" y="492"/>
                    <a:pt x="195" y="521"/>
                    <a:pt x="261" y="521"/>
                  </a:cubicBezTo>
                  <a:cubicBezTo>
                    <a:pt x="326" y="521"/>
                    <a:pt x="391" y="492"/>
                    <a:pt x="434" y="435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2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4" name="Google Shape;4454;p33"/>
            <p:cNvSpPr/>
            <p:nvPr/>
          </p:nvSpPr>
          <p:spPr>
            <a:xfrm>
              <a:off x="2238050" y="112942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90" y="0"/>
                  </a:moveTo>
                  <a:cubicBezTo>
                    <a:pt x="225" y="0"/>
                    <a:pt x="159" y="22"/>
                    <a:pt x="116" y="66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6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5" name="Google Shape;4455;p33"/>
            <p:cNvSpPr/>
            <p:nvPr/>
          </p:nvSpPr>
          <p:spPr>
            <a:xfrm>
              <a:off x="2291600" y="1119300"/>
              <a:ext cx="13750" cy="12675"/>
            </a:xfrm>
            <a:custGeom>
              <a:rect b="b" l="l" r="r" t="t"/>
              <a:pathLst>
                <a:path extrusionOk="0" h="507" w="550">
                  <a:moveTo>
                    <a:pt x="289" y="0"/>
                  </a:moveTo>
                  <a:cubicBezTo>
                    <a:pt x="224" y="0"/>
                    <a:pt x="159" y="22"/>
                    <a:pt x="116" y="65"/>
                  </a:cubicBezTo>
                  <a:cubicBezTo>
                    <a:pt x="0" y="181"/>
                    <a:pt x="0" y="326"/>
                    <a:pt x="116" y="442"/>
                  </a:cubicBezTo>
                  <a:cubicBezTo>
                    <a:pt x="159" y="485"/>
                    <a:pt x="224" y="507"/>
                    <a:pt x="289" y="507"/>
                  </a:cubicBezTo>
                  <a:cubicBezTo>
                    <a:pt x="355" y="507"/>
                    <a:pt x="420" y="485"/>
                    <a:pt x="463" y="442"/>
                  </a:cubicBezTo>
                  <a:cubicBezTo>
                    <a:pt x="550" y="326"/>
                    <a:pt x="550" y="181"/>
                    <a:pt x="463" y="65"/>
                  </a:cubicBezTo>
                  <a:cubicBezTo>
                    <a:pt x="420" y="22"/>
                    <a:pt x="355" y="0"/>
                    <a:pt x="2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6" name="Google Shape;4456;p33"/>
            <p:cNvSpPr/>
            <p:nvPr/>
          </p:nvSpPr>
          <p:spPr>
            <a:xfrm>
              <a:off x="2222850" y="1168675"/>
              <a:ext cx="13050" cy="13050"/>
            </a:xfrm>
            <a:custGeom>
              <a:rect b="b" l="l" r="r" t="t"/>
              <a:pathLst>
                <a:path extrusionOk="0" h="522" w="522">
                  <a:moveTo>
                    <a:pt x="261" y="1"/>
                  </a:moveTo>
                  <a:cubicBezTo>
                    <a:pt x="116" y="1"/>
                    <a:pt x="0" y="116"/>
                    <a:pt x="0" y="261"/>
                  </a:cubicBezTo>
                  <a:cubicBezTo>
                    <a:pt x="0" y="406"/>
                    <a:pt x="116" y="522"/>
                    <a:pt x="261" y="522"/>
                  </a:cubicBezTo>
                  <a:cubicBezTo>
                    <a:pt x="406" y="522"/>
                    <a:pt x="521" y="406"/>
                    <a:pt x="521" y="261"/>
                  </a:cubicBezTo>
                  <a:cubicBezTo>
                    <a:pt x="521" y="116"/>
                    <a:pt x="40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7" name="Google Shape;4457;p33"/>
            <p:cNvSpPr/>
            <p:nvPr/>
          </p:nvSpPr>
          <p:spPr>
            <a:xfrm>
              <a:off x="2290150" y="11788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61" y="1"/>
                  </a:moveTo>
                  <a:cubicBezTo>
                    <a:pt x="195" y="1"/>
                    <a:pt x="130" y="30"/>
                    <a:pt x="87" y="88"/>
                  </a:cubicBezTo>
                  <a:cubicBezTo>
                    <a:pt x="0" y="174"/>
                    <a:pt x="0" y="319"/>
                    <a:pt x="87" y="435"/>
                  </a:cubicBezTo>
                  <a:cubicBezTo>
                    <a:pt x="130" y="478"/>
                    <a:pt x="195" y="500"/>
                    <a:pt x="261" y="500"/>
                  </a:cubicBezTo>
                  <a:cubicBezTo>
                    <a:pt x="326" y="500"/>
                    <a:pt x="391" y="478"/>
                    <a:pt x="434" y="435"/>
                  </a:cubicBezTo>
                  <a:cubicBezTo>
                    <a:pt x="550" y="348"/>
                    <a:pt x="550" y="174"/>
                    <a:pt x="434" y="88"/>
                  </a:cubicBezTo>
                  <a:cubicBezTo>
                    <a:pt x="391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8" name="Google Shape;4458;p33"/>
            <p:cNvSpPr/>
            <p:nvPr/>
          </p:nvSpPr>
          <p:spPr>
            <a:xfrm>
              <a:off x="2345125" y="11156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90" y="1"/>
                  </a:moveTo>
                  <a:cubicBezTo>
                    <a:pt x="225" y="1"/>
                    <a:pt x="160" y="22"/>
                    <a:pt x="117" y="66"/>
                  </a:cubicBezTo>
                  <a:cubicBezTo>
                    <a:pt x="1" y="181"/>
                    <a:pt x="1" y="326"/>
                    <a:pt x="117" y="442"/>
                  </a:cubicBezTo>
                  <a:cubicBezTo>
                    <a:pt x="160" y="485"/>
                    <a:pt x="225" y="507"/>
                    <a:pt x="290" y="507"/>
                  </a:cubicBezTo>
                  <a:cubicBezTo>
                    <a:pt x="355" y="507"/>
                    <a:pt x="420" y="485"/>
                    <a:pt x="464" y="442"/>
                  </a:cubicBezTo>
                  <a:cubicBezTo>
                    <a:pt x="551" y="326"/>
                    <a:pt x="551" y="181"/>
                    <a:pt x="464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9" name="Google Shape;4459;p33"/>
            <p:cNvSpPr/>
            <p:nvPr/>
          </p:nvSpPr>
          <p:spPr>
            <a:xfrm>
              <a:off x="2353100" y="1177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5" y="1"/>
                  </a:moveTo>
                  <a:cubicBezTo>
                    <a:pt x="210" y="1"/>
                    <a:pt x="145" y="22"/>
                    <a:pt x="87" y="66"/>
                  </a:cubicBezTo>
                  <a:cubicBezTo>
                    <a:pt x="0" y="182"/>
                    <a:pt x="0" y="326"/>
                    <a:pt x="87" y="442"/>
                  </a:cubicBezTo>
                  <a:cubicBezTo>
                    <a:pt x="145" y="485"/>
                    <a:pt x="210" y="507"/>
                    <a:pt x="275" y="507"/>
                  </a:cubicBezTo>
                  <a:cubicBezTo>
                    <a:pt x="340" y="507"/>
                    <a:pt x="405" y="485"/>
                    <a:pt x="463" y="442"/>
                  </a:cubicBezTo>
                  <a:cubicBezTo>
                    <a:pt x="550" y="326"/>
                    <a:pt x="550" y="182"/>
                    <a:pt x="463" y="66"/>
                  </a:cubicBezTo>
                  <a:cubicBezTo>
                    <a:pt x="405" y="22"/>
                    <a:pt x="340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0" name="Google Shape;4460;p33"/>
            <p:cNvSpPr/>
            <p:nvPr/>
          </p:nvSpPr>
          <p:spPr>
            <a:xfrm>
              <a:off x="2434850" y="11238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61" y="0"/>
                  </a:moveTo>
                  <a:cubicBezTo>
                    <a:pt x="116" y="0"/>
                    <a:pt x="1" y="116"/>
                    <a:pt x="1" y="261"/>
                  </a:cubicBezTo>
                  <a:cubicBezTo>
                    <a:pt x="1" y="405"/>
                    <a:pt x="116" y="521"/>
                    <a:pt x="261" y="521"/>
                  </a:cubicBezTo>
                  <a:cubicBezTo>
                    <a:pt x="406" y="521"/>
                    <a:pt x="493" y="405"/>
                    <a:pt x="493" y="261"/>
                  </a:cubicBezTo>
                  <a:cubicBezTo>
                    <a:pt x="493" y="116"/>
                    <a:pt x="406" y="0"/>
                    <a:pt x="2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1" name="Google Shape;4461;p33"/>
            <p:cNvSpPr/>
            <p:nvPr/>
          </p:nvSpPr>
          <p:spPr>
            <a:xfrm>
              <a:off x="2494175" y="114190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90" y="1"/>
                  </a:moveTo>
                  <a:cubicBezTo>
                    <a:pt x="225" y="1"/>
                    <a:pt x="160" y="30"/>
                    <a:pt x="117" y="88"/>
                  </a:cubicBezTo>
                  <a:cubicBezTo>
                    <a:pt x="1" y="174"/>
                    <a:pt x="1" y="319"/>
                    <a:pt x="117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1" y="478"/>
                    <a:pt x="464" y="435"/>
                  </a:cubicBezTo>
                  <a:cubicBezTo>
                    <a:pt x="551" y="319"/>
                    <a:pt x="551" y="174"/>
                    <a:pt x="464" y="88"/>
                  </a:cubicBezTo>
                  <a:cubicBezTo>
                    <a:pt x="421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2" name="Google Shape;4462;p33"/>
            <p:cNvSpPr/>
            <p:nvPr/>
          </p:nvSpPr>
          <p:spPr>
            <a:xfrm>
              <a:off x="2433400" y="11735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72" y="1"/>
                  </a:moveTo>
                  <a:cubicBezTo>
                    <a:pt x="211" y="1"/>
                    <a:pt x="145" y="23"/>
                    <a:pt x="88" y="66"/>
                  </a:cubicBezTo>
                  <a:cubicBezTo>
                    <a:pt x="1" y="182"/>
                    <a:pt x="1" y="327"/>
                    <a:pt x="88" y="442"/>
                  </a:cubicBezTo>
                  <a:cubicBezTo>
                    <a:pt x="145" y="486"/>
                    <a:pt x="211" y="507"/>
                    <a:pt x="272" y="507"/>
                  </a:cubicBezTo>
                  <a:cubicBezTo>
                    <a:pt x="334" y="507"/>
                    <a:pt x="391" y="486"/>
                    <a:pt x="435" y="442"/>
                  </a:cubicBezTo>
                  <a:cubicBezTo>
                    <a:pt x="551" y="327"/>
                    <a:pt x="551" y="182"/>
                    <a:pt x="435" y="66"/>
                  </a:cubicBezTo>
                  <a:cubicBezTo>
                    <a:pt x="391" y="23"/>
                    <a:pt x="33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3" name="Google Shape;4463;p33"/>
            <p:cNvSpPr/>
            <p:nvPr/>
          </p:nvSpPr>
          <p:spPr>
            <a:xfrm>
              <a:off x="2534700" y="115910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90" y="0"/>
                  </a:moveTo>
                  <a:cubicBezTo>
                    <a:pt x="225" y="0"/>
                    <a:pt x="160" y="22"/>
                    <a:pt x="116" y="65"/>
                  </a:cubicBezTo>
                  <a:cubicBezTo>
                    <a:pt x="1" y="152"/>
                    <a:pt x="1" y="326"/>
                    <a:pt x="116" y="413"/>
                  </a:cubicBezTo>
                  <a:cubicBezTo>
                    <a:pt x="160" y="470"/>
                    <a:pt x="225" y="499"/>
                    <a:pt x="290" y="499"/>
                  </a:cubicBezTo>
                  <a:cubicBezTo>
                    <a:pt x="355" y="499"/>
                    <a:pt x="420" y="470"/>
                    <a:pt x="464" y="413"/>
                  </a:cubicBezTo>
                  <a:cubicBezTo>
                    <a:pt x="551" y="326"/>
                    <a:pt x="551" y="152"/>
                    <a:pt x="464" y="65"/>
                  </a:cubicBezTo>
                  <a:cubicBezTo>
                    <a:pt x="420" y="22"/>
                    <a:pt x="355" y="0"/>
                    <a:pt x="2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4" name="Google Shape;4464;p33"/>
            <p:cNvSpPr/>
            <p:nvPr/>
          </p:nvSpPr>
          <p:spPr>
            <a:xfrm>
              <a:off x="2522400" y="1195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29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1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1" y="29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5" name="Google Shape;4465;p33"/>
            <p:cNvSpPr/>
            <p:nvPr/>
          </p:nvSpPr>
          <p:spPr>
            <a:xfrm>
              <a:off x="2135300" y="1505125"/>
              <a:ext cx="12325" cy="13050"/>
            </a:xfrm>
            <a:custGeom>
              <a:rect b="b" l="l" r="r" t="t"/>
              <a:pathLst>
                <a:path extrusionOk="0" h="522" w="493">
                  <a:moveTo>
                    <a:pt x="232" y="1"/>
                  </a:moveTo>
                  <a:cubicBezTo>
                    <a:pt x="116" y="1"/>
                    <a:pt x="0" y="117"/>
                    <a:pt x="0" y="261"/>
                  </a:cubicBezTo>
                  <a:cubicBezTo>
                    <a:pt x="0" y="406"/>
                    <a:pt x="116" y="522"/>
                    <a:pt x="232" y="522"/>
                  </a:cubicBezTo>
                  <a:cubicBezTo>
                    <a:pt x="377" y="522"/>
                    <a:pt x="492" y="406"/>
                    <a:pt x="492" y="261"/>
                  </a:cubicBezTo>
                  <a:cubicBezTo>
                    <a:pt x="492" y="117"/>
                    <a:pt x="377" y="1"/>
                    <a:pt x="2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6" name="Google Shape;4466;p33"/>
            <p:cNvSpPr/>
            <p:nvPr/>
          </p:nvSpPr>
          <p:spPr>
            <a:xfrm>
              <a:off x="2083925" y="14964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5" y="1"/>
                  </a:moveTo>
                  <a:cubicBezTo>
                    <a:pt x="210" y="1"/>
                    <a:pt x="145" y="30"/>
                    <a:pt x="87" y="87"/>
                  </a:cubicBezTo>
                  <a:cubicBezTo>
                    <a:pt x="1" y="174"/>
                    <a:pt x="1" y="348"/>
                    <a:pt x="87" y="435"/>
                  </a:cubicBezTo>
                  <a:cubicBezTo>
                    <a:pt x="145" y="478"/>
                    <a:pt x="210" y="500"/>
                    <a:pt x="275" y="500"/>
                  </a:cubicBezTo>
                  <a:cubicBezTo>
                    <a:pt x="341" y="500"/>
                    <a:pt x="406" y="478"/>
                    <a:pt x="464" y="435"/>
                  </a:cubicBezTo>
                  <a:cubicBezTo>
                    <a:pt x="550" y="348"/>
                    <a:pt x="550" y="174"/>
                    <a:pt x="464" y="87"/>
                  </a:cubicBezTo>
                  <a:cubicBezTo>
                    <a:pt x="406" y="30"/>
                    <a:pt x="341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7" name="Google Shape;4467;p33"/>
            <p:cNvSpPr/>
            <p:nvPr/>
          </p:nvSpPr>
          <p:spPr>
            <a:xfrm>
              <a:off x="2058600" y="1480525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0" y="1"/>
                  </a:moveTo>
                  <a:cubicBezTo>
                    <a:pt x="225" y="1"/>
                    <a:pt x="160" y="30"/>
                    <a:pt x="116" y="88"/>
                  </a:cubicBezTo>
                  <a:cubicBezTo>
                    <a:pt x="1" y="175"/>
                    <a:pt x="1" y="348"/>
                    <a:pt x="116" y="435"/>
                  </a:cubicBezTo>
                  <a:cubicBezTo>
                    <a:pt x="160" y="478"/>
                    <a:pt x="225" y="500"/>
                    <a:pt x="290" y="500"/>
                  </a:cubicBezTo>
                  <a:cubicBezTo>
                    <a:pt x="355" y="500"/>
                    <a:pt x="420" y="478"/>
                    <a:pt x="464" y="435"/>
                  </a:cubicBezTo>
                  <a:cubicBezTo>
                    <a:pt x="579" y="348"/>
                    <a:pt x="579" y="175"/>
                    <a:pt x="464" y="88"/>
                  </a:cubicBezTo>
                  <a:cubicBezTo>
                    <a:pt x="420" y="30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8" name="Google Shape;4468;p33"/>
            <p:cNvSpPr/>
            <p:nvPr/>
          </p:nvSpPr>
          <p:spPr>
            <a:xfrm>
              <a:off x="2151225" y="135517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6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87" y="66"/>
                    <a:pt x="0" y="210"/>
                    <a:pt x="58" y="355"/>
                  </a:cubicBezTo>
                  <a:cubicBezTo>
                    <a:pt x="100" y="440"/>
                    <a:pt x="189" y="494"/>
                    <a:pt x="279" y="494"/>
                  </a:cubicBezTo>
                  <a:cubicBezTo>
                    <a:pt x="312" y="494"/>
                    <a:pt x="345" y="486"/>
                    <a:pt x="376" y="471"/>
                  </a:cubicBezTo>
                  <a:cubicBezTo>
                    <a:pt x="521" y="442"/>
                    <a:pt x="579" y="297"/>
                    <a:pt x="521" y="153"/>
                  </a:cubicBezTo>
                  <a:cubicBezTo>
                    <a:pt x="497" y="57"/>
                    <a:pt x="374" y="0"/>
                    <a:pt x="2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9" name="Google Shape;4469;p33"/>
            <p:cNvSpPr/>
            <p:nvPr/>
          </p:nvSpPr>
          <p:spPr>
            <a:xfrm>
              <a:off x="2188125" y="143520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79" y="451"/>
                    <a:pt x="178" y="505"/>
                    <a:pt x="275" y="505"/>
                  </a:cubicBezTo>
                  <a:cubicBezTo>
                    <a:pt x="310" y="505"/>
                    <a:pt x="345" y="498"/>
                    <a:pt x="376" y="483"/>
                  </a:cubicBezTo>
                  <a:cubicBezTo>
                    <a:pt x="492" y="454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0" name="Google Shape;4470;p33"/>
            <p:cNvSpPr/>
            <p:nvPr/>
          </p:nvSpPr>
          <p:spPr>
            <a:xfrm>
              <a:off x="2213450" y="13989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7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1" name="Google Shape;4471;p33"/>
            <p:cNvSpPr/>
            <p:nvPr/>
          </p:nvSpPr>
          <p:spPr>
            <a:xfrm>
              <a:off x="2200425" y="135767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1" y="1"/>
                    <a:pt x="213" y="8"/>
                    <a:pt x="174" y="24"/>
                  </a:cubicBezTo>
                  <a:cubicBezTo>
                    <a:pt x="58" y="53"/>
                    <a:pt x="0" y="197"/>
                    <a:pt x="58" y="342"/>
                  </a:cubicBezTo>
                  <a:cubicBezTo>
                    <a:pt x="82" y="438"/>
                    <a:pt x="186" y="494"/>
                    <a:pt x="303" y="494"/>
                  </a:cubicBezTo>
                  <a:cubicBezTo>
                    <a:pt x="327" y="494"/>
                    <a:pt x="352" y="492"/>
                    <a:pt x="377" y="487"/>
                  </a:cubicBezTo>
                  <a:cubicBezTo>
                    <a:pt x="492" y="429"/>
                    <a:pt x="550" y="284"/>
                    <a:pt x="521" y="139"/>
                  </a:cubicBezTo>
                  <a:cubicBezTo>
                    <a:pt x="479" y="55"/>
                    <a:pt x="390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2" name="Google Shape;4472;p33"/>
            <p:cNvSpPr/>
            <p:nvPr/>
          </p:nvSpPr>
          <p:spPr>
            <a:xfrm>
              <a:off x="2243825" y="137507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9" y="51"/>
                    <a:pt x="1" y="225"/>
                    <a:pt x="59" y="341"/>
                  </a:cubicBezTo>
                  <a:cubicBezTo>
                    <a:pt x="104" y="431"/>
                    <a:pt x="202" y="504"/>
                    <a:pt x="298" y="504"/>
                  </a:cubicBezTo>
                  <a:cubicBezTo>
                    <a:pt x="325" y="504"/>
                    <a:pt x="352" y="498"/>
                    <a:pt x="377" y="485"/>
                  </a:cubicBezTo>
                  <a:cubicBezTo>
                    <a:pt x="522" y="427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3" name="Google Shape;4473;p33"/>
            <p:cNvSpPr/>
            <p:nvPr/>
          </p:nvSpPr>
          <p:spPr>
            <a:xfrm>
              <a:off x="2212000" y="1458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77" y="0"/>
                  </a:moveTo>
                  <a:cubicBezTo>
                    <a:pt x="253" y="0"/>
                    <a:pt x="228" y="3"/>
                    <a:pt x="203" y="8"/>
                  </a:cubicBezTo>
                  <a:cubicBezTo>
                    <a:pt x="87" y="65"/>
                    <a:pt x="0" y="210"/>
                    <a:pt x="58" y="355"/>
                  </a:cubicBezTo>
                  <a:cubicBezTo>
                    <a:pt x="101" y="440"/>
                    <a:pt x="190" y="493"/>
                    <a:pt x="291" y="493"/>
                  </a:cubicBezTo>
                  <a:cubicBezTo>
                    <a:pt x="328" y="493"/>
                    <a:pt x="367" y="486"/>
                    <a:pt x="406" y="471"/>
                  </a:cubicBezTo>
                  <a:cubicBezTo>
                    <a:pt x="521" y="442"/>
                    <a:pt x="579" y="297"/>
                    <a:pt x="521" y="152"/>
                  </a:cubicBezTo>
                  <a:cubicBezTo>
                    <a:pt x="497" y="56"/>
                    <a:pt x="394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4" name="Google Shape;4474;p33"/>
            <p:cNvSpPr/>
            <p:nvPr/>
          </p:nvSpPr>
          <p:spPr>
            <a:xfrm>
              <a:off x="2167850" y="14714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88" y="76"/>
                    <a:pt x="1" y="221"/>
                    <a:pt x="59" y="337"/>
                  </a:cubicBezTo>
                  <a:cubicBezTo>
                    <a:pt x="102" y="444"/>
                    <a:pt x="192" y="504"/>
                    <a:pt x="284" y="504"/>
                  </a:cubicBezTo>
                  <a:cubicBezTo>
                    <a:pt x="315" y="504"/>
                    <a:pt x="347" y="497"/>
                    <a:pt x="377" y="482"/>
                  </a:cubicBezTo>
                  <a:cubicBezTo>
                    <a:pt x="522" y="424"/>
                    <a:pt x="580" y="279"/>
                    <a:pt x="522" y="163"/>
                  </a:cubicBezTo>
                  <a:cubicBezTo>
                    <a:pt x="477" y="73"/>
                    <a:pt x="378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5" name="Google Shape;4475;p33"/>
            <p:cNvSpPr/>
            <p:nvPr/>
          </p:nvSpPr>
          <p:spPr>
            <a:xfrm>
              <a:off x="2175100" y="140110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17" y="0"/>
                  </a:moveTo>
                  <a:cubicBezTo>
                    <a:pt x="280" y="0"/>
                    <a:pt x="242" y="8"/>
                    <a:pt x="203" y="23"/>
                  </a:cubicBezTo>
                  <a:cubicBezTo>
                    <a:pt x="87" y="52"/>
                    <a:pt x="0" y="197"/>
                    <a:pt x="58" y="341"/>
                  </a:cubicBezTo>
                  <a:cubicBezTo>
                    <a:pt x="103" y="432"/>
                    <a:pt x="201" y="505"/>
                    <a:pt x="311" y="505"/>
                  </a:cubicBezTo>
                  <a:cubicBezTo>
                    <a:pt x="342" y="505"/>
                    <a:pt x="374" y="499"/>
                    <a:pt x="405" y="486"/>
                  </a:cubicBezTo>
                  <a:cubicBezTo>
                    <a:pt x="521" y="428"/>
                    <a:pt x="579" y="284"/>
                    <a:pt x="521" y="139"/>
                  </a:cubicBezTo>
                  <a:cubicBezTo>
                    <a:pt x="500" y="54"/>
                    <a:pt x="417" y="0"/>
                    <a:pt x="3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6" name="Google Shape;4476;p33"/>
            <p:cNvSpPr/>
            <p:nvPr/>
          </p:nvSpPr>
          <p:spPr>
            <a:xfrm>
              <a:off x="2302450" y="1400225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71" y="0"/>
                  </a:moveTo>
                  <a:cubicBezTo>
                    <a:pt x="210" y="0"/>
                    <a:pt x="145" y="29"/>
                    <a:pt x="87" y="87"/>
                  </a:cubicBezTo>
                  <a:cubicBezTo>
                    <a:pt x="0" y="174"/>
                    <a:pt x="0" y="348"/>
                    <a:pt x="87" y="434"/>
                  </a:cubicBezTo>
                  <a:cubicBezTo>
                    <a:pt x="145" y="478"/>
                    <a:pt x="210" y="499"/>
                    <a:pt x="271" y="499"/>
                  </a:cubicBezTo>
                  <a:cubicBezTo>
                    <a:pt x="333" y="499"/>
                    <a:pt x="391" y="478"/>
                    <a:pt x="434" y="434"/>
                  </a:cubicBezTo>
                  <a:cubicBezTo>
                    <a:pt x="550" y="348"/>
                    <a:pt x="550" y="174"/>
                    <a:pt x="434" y="87"/>
                  </a:cubicBezTo>
                  <a:cubicBezTo>
                    <a:pt x="391" y="29"/>
                    <a:pt x="333" y="0"/>
                    <a:pt x="2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7" name="Google Shape;4477;p33"/>
            <p:cNvSpPr/>
            <p:nvPr/>
          </p:nvSpPr>
          <p:spPr>
            <a:xfrm>
              <a:off x="2338625" y="1480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492" y="428"/>
                    <a:pt x="579" y="283"/>
                    <a:pt x="521" y="168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8" name="Google Shape;4478;p33"/>
            <p:cNvSpPr/>
            <p:nvPr/>
          </p:nvSpPr>
          <p:spPr>
            <a:xfrm>
              <a:off x="2363950" y="14441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8" y="0"/>
                  </a:moveTo>
                  <a:cubicBezTo>
                    <a:pt x="224" y="0"/>
                    <a:pt x="199" y="3"/>
                    <a:pt x="174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82" y="451"/>
                    <a:pt x="186" y="507"/>
                    <a:pt x="303" y="507"/>
                  </a:cubicBezTo>
                  <a:cubicBezTo>
                    <a:pt x="327" y="507"/>
                    <a:pt x="352" y="505"/>
                    <a:pt x="377" y="500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7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79" name="Google Shape;4479;p33"/>
            <p:cNvSpPr/>
            <p:nvPr/>
          </p:nvSpPr>
          <p:spPr>
            <a:xfrm>
              <a:off x="2350925" y="140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0" name="Google Shape;4480;p33"/>
            <p:cNvSpPr/>
            <p:nvPr/>
          </p:nvSpPr>
          <p:spPr>
            <a:xfrm>
              <a:off x="2394325" y="142002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3" y="0"/>
                  </a:moveTo>
                  <a:cubicBezTo>
                    <a:pt x="256" y="0"/>
                    <a:pt x="229" y="6"/>
                    <a:pt x="203" y="19"/>
                  </a:cubicBezTo>
                  <a:cubicBezTo>
                    <a:pt x="59" y="77"/>
                    <a:pt x="1" y="221"/>
                    <a:pt x="59" y="366"/>
                  </a:cubicBezTo>
                  <a:cubicBezTo>
                    <a:pt x="101" y="451"/>
                    <a:pt x="190" y="504"/>
                    <a:pt x="280" y="504"/>
                  </a:cubicBezTo>
                  <a:cubicBezTo>
                    <a:pt x="313" y="504"/>
                    <a:pt x="346" y="497"/>
                    <a:pt x="377" y="482"/>
                  </a:cubicBezTo>
                  <a:cubicBezTo>
                    <a:pt x="522" y="453"/>
                    <a:pt x="580" y="308"/>
                    <a:pt x="522" y="163"/>
                  </a:cubicBezTo>
                  <a:cubicBezTo>
                    <a:pt x="477" y="73"/>
                    <a:pt x="379" y="0"/>
                    <a:pt x="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1" name="Google Shape;4481;p33"/>
            <p:cNvSpPr/>
            <p:nvPr/>
          </p:nvSpPr>
          <p:spPr>
            <a:xfrm>
              <a:off x="2363225" y="15038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2" name="Google Shape;4482;p33"/>
            <p:cNvSpPr/>
            <p:nvPr/>
          </p:nvSpPr>
          <p:spPr>
            <a:xfrm>
              <a:off x="2318350" y="15168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8" y="52"/>
                    <a:pt x="1" y="226"/>
                    <a:pt x="59" y="341"/>
                  </a:cubicBezTo>
                  <a:cubicBezTo>
                    <a:pt x="104" y="432"/>
                    <a:pt x="202" y="504"/>
                    <a:pt x="298" y="504"/>
                  </a:cubicBezTo>
                  <a:cubicBezTo>
                    <a:pt x="325" y="504"/>
                    <a:pt x="352" y="499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3" name="Google Shape;4483;p33"/>
            <p:cNvSpPr/>
            <p:nvPr/>
          </p:nvSpPr>
          <p:spPr>
            <a:xfrm>
              <a:off x="2326325" y="14459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4" name="Google Shape;4484;p33"/>
            <p:cNvSpPr/>
            <p:nvPr/>
          </p:nvSpPr>
          <p:spPr>
            <a:xfrm>
              <a:off x="2256850" y="1676625"/>
              <a:ext cx="12325" cy="12325"/>
            </a:xfrm>
            <a:custGeom>
              <a:rect b="b" l="l" r="r" t="t"/>
              <a:pathLst>
                <a:path extrusionOk="0" h="493" w="493">
                  <a:moveTo>
                    <a:pt x="232" y="0"/>
                  </a:moveTo>
                  <a:cubicBezTo>
                    <a:pt x="117" y="0"/>
                    <a:pt x="1" y="87"/>
                    <a:pt x="1" y="232"/>
                  </a:cubicBezTo>
                  <a:cubicBezTo>
                    <a:pt x="1" y="377"/>
                    <a:pt x="117" y="492"/>
                    <a:pt x="232" y="492"/>
                  </a:cubicBezTo>
                  <a:cubicBezTo>
                    <a:pt x="377" y="492"/>
                    <a:pt x="493" y="377"/>
                    <a:pt x="493" y="232"/>
                  </a:cubicBezTo>
                  <a:cubicBezTo>
                    <a:pt x="493" y="87"/>
                    <a:pt x="377" y="0"/>
                    <a:pt x="2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5" name="Google Shape;4485;p33"/>
            <p:cNvSpPr/>
            <p:nvPr/>
          </p:nvSpPr>
          <p:spPr>
            <a:xfrm>
              <a:off x="2292300" y="17563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6" name="Google Shape;4486;p33"/>
            <p:cNvSpPr/>
            <p:nvPr/>
          </p:nvSpPr>
          <p:spPr>
            <a:xfrm>
              <a:off x="2317625" y="17202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80" y="448"/>
                    <a:pt x="181" y="508"/>
                    <a:pt x="279" y="508"/>
                  </a:cubicBezTo>
                  <a:cubicBezTo>
                    <a:pt x="314" y="508"/>
                    <a:pt x="347" y="501"/>
                    <a:pt x="377" y="486"/>
                  </a:cubicBezTo>
                  <a:cubicBezTo>
                    <a:pt x="493" y="428"/>
                    <a:pt x="580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7" name="Google Shape;4487;p33"/>
            <p:cNvSpPr/>
            <p:nvPr/>
          </p:nvSpPr>
          <p:spPr>
            <a:xfrm>
              <a:off x="2304600" y="167860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4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3" y="451"/>
                    <a:pt x="206" y="508"/>
                    <a:pt x="314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8" name="Google Shape;4488;p33"/>
            <p:cNvSpPr/>
            <p:nvPr/>
          </p:nvSpPr>
          <p:spPr>
            <a:xfrm>
              <a:off x="2348025" y="1696300"/>
              <a:ext cx="14500" cy="12375"/>
            </a:xfrm>
            <a:custGeom>
              <a:rect b="b" l="l" r="r" t="t"/>
              <a:pathLst>
                <a:path extrusionOk="0" h="495" w="580">
                  <a:moveTo>
                    <a:pt x="300" y="1"/>
                  </a:moveTo>
                  <a:cubicBezTo>
                    <a:pt x="267" y="1"/>
                    <a:pt x="234" y="8"/>
                    <a:pt x="203" y="24"/>
                  </a:cubicBezTo>
                  <a:cubicBezTo>
                    <a:pt x="58" y="53"/>
                    <a:pt x="1" y="197"/>
                    <a:pt x="58" y="342"/>
                  </a:cubicBezTo>
                  <a:cubicBezTo>
                    <a:pt x="106" y="438"/>
                    <a:pt x="214" y="494"/>
                    <a:pt x="315" y="494"/>
                  </a:cubicBezTo>
                  <a:cubicBezTo>
                    <a:pt x="336" y="494"/>
                    <a:pt x="357" y="492"/>
                    <a:pt x="377" y="487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5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9" name="Google Shape;4489;p33"/>
            <p:cNvSpPr/>
            <p:nvPr/>
          </p:nvSpPr>
          <p:spPr>
            <a:xfrm>
              <a:off x="2316925" y="1779525"/>
              <a:ext cx="13750" cy="12725"/>
            </a:xfrm>
            <a:custGeom>
              <a:rect b="b" l="l" r="r" t="t"/>
              <a:pathLst>
                <a:path extrusionOk="0" h="509" w="550">
                  <a:moveTo>
                    <a:pt x="284" y="1"/>
                  </a:moveTo>
                  <a:cubicBezTo>
                    <a:pt x="248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1" y="508"/>
                    <a:pt x="339" y="501"/>
                    <a:pt x="376" y="486"/>
                  </a:cubicBezTo>
                  <a:cubicBezTo>
                    <a:pt x="492" y="428"/>
                    <a:pt x="550" y="284"/>
                    <a:pt x="521" y="168"/>
                  </a:cubicBezTo>
                  <a:cubicBezTo>
                    <a:pt x="478" y="60"/>
                    <a:pt x="387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0" name="Google Shape;4490;p33"/>
            <p:cNvSpPr/>
            <p:nvPr/>
          </p:nvSpPr>
          <p:spPr>
            <a:xfrm>
              <a:off x="2272775" y="179255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1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3" y="428"/>
                    <a:pt x="550" y="284"/>
                    <a:pt x="493" y="168"/>
                  </a:cubicBezTo>
                  <a:cubicBezTo>
                    <a:pt x="471" y="60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1" name="Google Shape;4491;p33"/>
            <p:cNvSpPr/>
            <p:nvPr/>
          </p:nvSpPr>
          <p:spPr>
            <a:xfrm>
              <a:off x="2280000" y="17220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0"/>
                  </a:moveTo>
                  <a:cubicBezTo>
                    <a:pt x="224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55"/>
                  </a:cubicBezTo>
                  <a:cubicBezTo>
                    <a:pt x="78" y="451"/>
                    <a:pt x="185" y="507"/>
                    <a:pt x="303" y="507"/>
                  </a:cubicBezTo>
                  <a:cubicBezTo>
                    <a:pt x="328" y="507"/>
                    <a:pt x="352" y="505"/>
                    <a:pt x="377" y="500"/>
                  </a:cubicBezTo>
                  <a:cubicBezTo>
                    <a:pt x="493" y="442"/>
                    <a:pt x="551" y="297"/>
                    <a:pt x="522" y="152"/>
                  </a:cubicBezTo>
                  <a:cubicBezTo>
                    <a:pt x="474" y="56"/>
                    <a:pt x="366" y="0"/>
                    <a:pt x="2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2" name="Google Shape;4492;p33"/>
            <p:cNvSpPr/>
            <p:nvPr/>
          </p:nvSpPr>
          <p:spPr>
            <a:xfrm>
              <a:off x="2155550" y="16486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0"/>
                  </a:moveTo>
                  <a:cubicBezTo>
                    <a:pt x="238" y="0"/>
                    <a:pt x="206" y="6"/>
                    <a:pt x="174" y="18"/>
                  </a:cubicBezTo>
                  <a:cubicBezTo>
                    <a:pt x="59" y="76"/>
                    <a:pt x="1" y="221"/>
                    <a:pt x="30" y="366"/>
                  </a:cubicBezTo>
                  <a:cubicBezTo>
                    <a:pt x="72" y="451"/>
                    <a:pt x="161" y="504"/>
                    <a:pt x="262" y="504"/>
                  </a:cubicBezTo>
                  <a:cubicBezTo>
                    <a:pt x="300" y="504"/>
                    <a:pt x="338" y="497"/>
                    <a:pt x="377" y="482"/>
                  </a:cubicBezTo>
                  <a:cubicBezTo>
                    <a:pt x="493" y="453"/>
                    <a:pt x="551" y="279"/>
                    <a:pt x="522" y="163"/>
                  </a:cubicBezTo>
                  <a:cubicBezTo>
                    <a:pt x="477" y="73"/>
                    <a:pt x="378" y="0"/>
                    <a:pt x="2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3" name="Google Shape;4493;p33"/>
            <p:cNvSpPr/>
            <p:nvPr/>
          </p:nvSpPr>
          <p:spPr>
            <a:xfrm>
              <a:off x="2217050" y="1733925"/>
              <a:ext cx="13775" cy="12375"/>
            </a:xfrm>
            <a:custGeom>
              <a:rect b="b" l="l" r="r" t="t"/>
              <a:pathLst>
                <a:path extrusionOk="0" h="495" w="551">
                  <a:moveTo>
                    <a:pt x="289" y="1"/>
                  </a:moveTo>
                  <a:cubicBezTo>
                    <a:pt x="252" y="1"/>
                    <a:pt x="213" y="8"/>
                    <a:pt x="175" y="24"/>
                  </a:cubicBezTo>
                  <a:cubicBezTo>
                    <a:pt x="59" y="53"/>
                    <a:pt x="1" y="197"/>
                    <a:pt x="30" y="342"/>
                  </a:cubicBezTo>
                  <a:cubicBezTo>
                    <a:pt x="78" y="438"/>
                    <a:pt x="185" y="494"/>
                    <a:pt x="303" y="494"/>
                  </a:cubicBezTo>
                  <a:cubicBezTo>
                    <a:pt x="328" y="494"/>
                    <a:pt x="352" y="492"/>
                    <a:pt x="377" y="487"/>
                  </a:cubicBezTo>
                  <a:cubicBezTo>
                    <a:pt x="493" y="429"/>
                    <a:pt x="551" y="284"/>
                    <a:pt x="522" y="139"/>
                  </a:cubicBezTo>
                  <a:cubicBezTo>
                    <a:pt x="480" y="55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4" name="Google Shape;4494;p33"/>
            <p:cNvSpPr/>
            <p:nvPr/>
          </p:nvSpPr>
          <p:spPr>
            <a:xfrm>
              <a:off x="2057150" y="18142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9" y="52"/>
                    <a:pt x="1" y="197"/>
                    <a:pt x="59" y="342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2" y="499"/>
                    <a:pt x="377" y="486"/>
                  </a:cubicBezTo>
                  <a:cubicBezTo>
                    <a:pt x="522" y="429"/>
                    <a:pt x="579" y="284"/>
                    <a:pt x="522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5" name="Google Shape;4495;p33"/>
            <p:cNvSpPr/>
            <p:nvPr/>
          </p:nvSpPr>
          <p:spPr>
            <a:xfrm>
              <a:off x="2163525" y="180125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0"/>
                    <a:pt x="376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6" name="Google Shape;4496;p33"/>
            <p:cNvSpPr/>
            <p:nvPr/>
          </p:nvSpPr>
          <p:spPr>
            <a:xfrm>
              <a:off x="2432675" y="1646950"/>
              <a:ext cx="13775" cy="12500"/>
            </a:xfrm>
            <a:custGeom>
              <a:rect b="b" l="l" r="r" t="t"/>
              <a:pathLst>
                <a:path extrusionOk="0" h="500" w="551">
                  <a:moveTo>
                    <a:pt x="261" y="1"/>
                  </a:moveTo>
                  <a:cubicBezTo>
                    <a:pt x="196" y="1"/>
                    <a:pt x="131" y="30"/>
                    <a:pt x="88" y="87"/>
                  </a:cubicBezTo>
                  <a:cubicBezTo>
                    <a:pt x="1" y="174"/>
                    <a:pt x="1" y="319"/>
                    <a:pt x="88" y="435"/>
                  </a:cubicBezTo>
                  <a:cubicBezTo>
                    <a:pt x="131" y="478"/>
                    <a:pt x="196" y="500"/>
                    <a:pt x="261" y="500"/>
                  </a:cubicBezTo>
                  <a:cubicBezTo>
                    <a:pt x="326" y="500"/>
                    <a:pt x="392" y="478"/>
                    <a:pt x="435" y="435"/>
                  </a:cubicBezTo>
                  <a:cubicBezTo>
                    <a:pt x="551" y="319"/>
                    <a:pt x="551" y="174"/>
                    <a:pt x="435" y="87"/>
                  </a:cubicBezTo>
                  <a:cubicBezTo>
                    <a:pt x="392" y="30"/>
                    <a:pt x="326" y="1"/>
                    <a:pt x="2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7" name="Google Shape;4497;p33"/>
            <p:cNvSpPr/>
            <p:nvPr/>
          </p:nvSpPr>
          <p:spPr>
            <a:xfrm>
              <a:off x="2468850" y="172707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49" y="1"/>
                  </a:moveTo>
                  <a:cubicBezTo>
                    <a:pt x="224" y="1"/>
                    <a:pt x="199" y="3"/>
                    <a:pt x="175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1"/>
                    <a:pt x="186" y="508"/>
                    <a:pt x="303" y="508"/>
                  </a:cubicBezTo>
                  <a:cubicBezTo>
                    <a:pt x="328" y="508"/>
                    <a:pt x="352" y="505"/>
                    <a:pt x="377" y="500"/>
                  </a:cubicBezTo>
                  <a:cubicBezTo>
                    <a:pt x="493" y="442"/>
                    <a:pt x="551" y="298"/>
                    <a:pt x="522" y="153"/>
                  </a:cubicBezTo>
                  <a:cubicBezTo>
                    <a:pt x="474" y="57"/>
                    <a:pt x="366" y="1"/>
                    <a:pt x="2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8" name="Google Shape;4498;p33"/>
            <p:cNvSpPr/>
            <p:nvPr/>
          </p:nvSpPr>
          <p:spPr>
            <a:xfrm>
              <a:off x="2494175" y="16906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9" y="1"/>
                  </a:moveTo>
                  <a:cubicBezTo>
                    <a:pt x="238" y="1"/>
                    <a:pt x="206" y="6"/>
                    <a:pt x="175" y="19"/>
                  </a:cubicBezTo>
                  <a:cubicBezTo>
                    <a:pt x="59" y="77"/>
                    <a:pt x="1" y="222"/>
                    <a:pt x="30" y="366"/>
                  </a:cubicBezTo>
                  <a:cubicBezTo>
                    <a:pt x="72" y="451"/>
                    <a:pt x="161" y="505"/>
                    <a:pt x="263" y="505"/>
                  </a:cubicBezTo>
                  <a:cubicBezTo>
                    <a:pt x="300" y="505"/>
                    <a:pt x="338" y="498"/>
                    <a:pt x="377" y="482"/>
                  </a:cubicBezTo>
                  <a:cubicBezTo>
                    <a:pt x="493" y="453"/>
                    <a:pt x="551" y="309"/>
                    <a:pt x="493" y="164"/>
                  </a:cubicBezTo>
                  <a:cubicBezTo>
                    <a:pt x="470" y="73"/>
                    <a:pt x="377" y="1"/>
                    <a:pt x="2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9" name="Google Shape;4499;p33"/>
            <p:cNvSpPr/>
            <p:nvPr/>
          </p:nvSpPr>
          <p:spPr>
            <a:xfrm>
              <a:off x="2481150" y="16493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7"/>
                    <a:pt x="175" y="22"/>
                  </a:cubicBezTo>
                  <a:cubicBezTo>
                    <a:pt x="59" y="80"/>
                    <a:pt x="1" y="225"/>
                    <a:pt x="30" y="341"/>
                  </a:cubicBezTo>
                  <a:cubicBezTo>
                    <a:pt x="73" y="448"/>
                    <a:pt x="164" y="508"/>
                    <a:pt x="267" y="508"/>
                  </a:cubicBezTo>
                  <a:cubicBezTo>
                    <a:pt x="302" y="508"/>
                    <a:pt x="340" y="500"/>
                    <a:pt x="377" y="485"/>
                  </a:cubicBezTo>
                  <a:cubicBezTo>
                    <a:pt x="493" y="428"/>
                    <a:pt x="551" y="283"/>
                    <a:pt x="493" y="167"/>
                  </a:cubicBezTo>
                  <a:cubicBezTo>
                    <a:pt x="472" y="60"/>
                    <a:pt x="386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0" name="Google Shape;4500;p33"/>
            <p:cNvSpPr/>
            <p:nvPr/>
          </p:nvSpPr>
          <p:spPr>
            <a:xfrm>
              <a:off x="2524575" y="16666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1" y="226"/>
                    <a:pt x="58" y="341"/>
                  </a:cubicBezTo>
                  <a:cubicBezTo>
                    <a:pt x="80" y="449"/>
                    <a:pt x="181" y="508"/>
                    <a:pt x="279" y="508"/>
                  </a:cubicBezTo>
                  <a:cubicBezTo>
                    <a:pt x="313" y="508"/>
                    <a:pt x="347" y="501"/>
                    <a:pt x="377" y="486"/>
                  </a:cubicBezTo>
                  <a:cubicBezTo>
                    <a:pt x="493" y="428"/>
                    <a:pt x="579" y="284"/>
                    <a:pt x="521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1" name="Google Shape;4501;p33"/>
            <p:cNvSpPr/>
            <p:nvPr/>
          </p:nvSpPr>
          <p:spPr>
            <a:xfrm>
              <a:off x="2492750" y="1750575"/>
              <a:ext cx="14475" cy="12350"/>
            </a:xfrm>
            <a:custGeom>
              <a:rect b="b" l="l" r="r" t="t"/>
              <a:pathLst>
                <a:path extrusionOk="0" h="494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52"/>
                    <a:pt x="0" y="197"/>
                    <a:pt x="58" y="342"/>
                  </a:cubicBezTo>
                  <a:cubicBezTo>
                    <a:pt x="106" y="438"/>
                    <a:pt x="213" y="494"/>
                    <a:pt x="315" y="494"/>
                  </a:cubicBezTo>
                  <a:cubicBezTo>
                    <a:pt x="336" y="494"/>
                    <a:pt x="356" y="491"/>
                    <a:pt x="376" y="486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2" name="Google Shape;4502;p33"/>
            <p:cNvSpPr/>
            <p:nvPr/>
          </p:nvSpPr>
          <p:spPr>
            <a:xfrm>
              <a:off x="2448600" y="1763275"/>
              <a:ext cx="14500" cy="12675"/>
            </a:xfrm>
            <a:custGeom>
              <a:rect b="b" l="l" r="r" t="t"/>
              <a:pathLst>
                <a:path extrusionOk="0" h="507" w="580">
                  <a:moveTo>
                    <a:pt x="265" y="0"/>
                  </a:moveTo>
                  <a:cubicBezTo>
                    <a:pt x="244" y="0"/>
                    <a:pt x="223" y="2"/>
                    <a:pt x="203" y="7"/>
                  </a:cubicBezTo>
                  <a:cubicBezTo>
                    <a:pt x="58" y="65"/>
                    <a:pt x="1" y="210"/>
                    <a:pt x="58" y="355"/>
                  </a:cubicBezTo>
                  <a:cubicBezTo>
                    <a:pt x="106" y="451"/>
                    <a:pt x="214" y="507"/>
                    <a:pt x="315" y="507"/>
                  </a:cubicBezTo>
                  <a:cubicBezTo>
                    <a:pt x="336" y="507"/>
                    <a:pt x="357" y="504"/>
                    <a:pt x="377" y="499"/>
                  </a:cubicBezTo>
                  <a:cubicBezTo>
                    <a:pt x="522" y="442"/>
                    <a:pt x="579" y="297"/>
                    <a:pt x="522" y="152"/>
                  </a:cubicBezTo>
                  <a:cubicBezTo>
                    <a:pt x="474" y="56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3" name="Google Shape;4503;p33"/>
            <p:cNvSpPr/>
            <p:nvPr/>
          </p:nvSpPr>
          <p:spPr>
            <a:xfrm>
              <a:off x="2455825" y="1692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4" y="23"/>
                  </a:cubicBezTo>
                  <a:cubicBezTo>
                    <a:pt x="88" y="81"/>
                    <a:pt x="1" y="226"/>
                    <a:pt x="59" y="341"/>
                  </a:cubicBezTo>
                  <a:cubicBezTo>
                    <a:pt x="102" y="449"/>
                    <a:pt x="192" y="508"/>
                    <a:pt x="284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8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4" name="Google Shape;4504;p33"/>
            <p:cNvSpPr/>
            <p:nvPr/>
          </p:nvSpPr>
          <p:spPr>
            <a:xfrm>
              <a:off x="2416775" y="1492650"/>
              <a:ext cx="14475" cy="12500"/>
            </a:xfrm>
            <a:custGeom>
              <a:rect b="b" l="l" r="r" t="t"/>
              <a:pathLst>
                <a:path extrusionOk="0" h="500" w="579">
                  <a:moveTo>
                    <a:pt x="290" y="1"/>
                  </a:moveTo>
                  <a:cubicBezTo>
                    <a:pt x="224" y="1"/>
                    <a:pt x="159" y="22"/>
                    <a:pt x="116" y="66"/>
                  </a:cubicBezTo>
                  <a:cubicBezTo>
                    <a:pt x="0" y="153"/>
                    <a:pt x="0" y="326"/>
                    <a:pt x="116" y="413"/>
                  </a:cubicBezTo>
                  <a:cubicBezTo>
                    <a:pt x="159" y="471"/>
                    <a:pt x="224" y="500"/>
                    <a:pt x="290" y="500"/>
                  </a:cubicBezTo>
                  <a:cubicBezTo>
                    <a:pt x="355" y="500"/>
                    <a:pt x="420" y="471"/>
                    <a:pt x="463" y="413"/>
                  </a:cubicBezTo>
                  <a:cubicBezTo>
                    <a:pt x="579" y="326"/>
                    <a:pt x="579" y="153"/>
                    <a:pt x="463" y="66"/>
                  </a:cubicBezTo>
                  <a:cubicBezTo>
                    <a:pt x="420" y="22"/>
                    <a:pt x="355" y="1"/>
                    <a:pt x="2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5" name="Google Shape;4505;p33"/>
            <p:cNvSpPr/>
            <p:nvPr/>
          </p:nvSpPr>
          <p:spPr>
            <a:xfrm>
              <a:off x="2453675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1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6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7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6" name="Google Shape;4506;p33"/>
            <p:cNvSpPr/>
            <p:nvPr/>
          </p:nvSpPr>
          <p:spPr>
            <a:xfrm>
              <a:off x="2478275" y="1536425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313" y="0"/>
                  </a:moveTo>
                  <a:cubicBezTo>
                    <a:pt x="278" y="0"/>
                    <a:pt x="240" y="7"/>
                    <a:pt x="203" y="22"/>
                  </a:cubicBezTo>
                  <a:cubicBezTo>
                    <a:pt x="87" y="51"/>
                    <a:pt x="0" y="225"/>
                    <a:pt x="58" y="341"/>
                  </a:cubicBezTo>
                  <a:cubicBezTo>
                    <a:pt x="103" y="431"/>
                    <a:pt x="201" y="504"/>
                    <a:pt x="311" y="504"/>
                  </a:cubicBezTo>
                  <a:cubicBezTo>
                    <a:pt x="342" y="504"/>
                    <a:pt x="374" y="498"/>
                    <a:pt x="405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500" y="60"/>
                    <a:pt x="415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7" name="Google Shape;4507;p33"/>
            <p:cNvSpPr/>
            <p:nvPr/>
          </p:nvSpPr>
          <p:spPr>
            <a:xfrm>
              <a:off x="2465250" y="14945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97" y="0"/>
                  </a:moveTo>
                  <a:cubicBezTo>
                    <a:pt x="266" y="0"/>
                    <a:pt x="235" y="6"/>
                    <a:pt x="203" y="19"/>
                  </a:cubicBezTo>
                  <a:cubicBezTo>
                    <a:pt x="87" y="77"/>
                    <a:pt x="0" y="221"/>
                    <a:pt x="58" y="366"/>
                  </a:cubicBezTo>
                  <a:cubicBezTo>
                    <a:pt x="100" y="451"/>
                    <a:pt x="189" y="504"/>
                    <a:pt x="291" y="504"/>
                  </a:cubicBezTo>
                  <a:cubicBezTo>
                    <a:pt x="328" y="504"/>
                    <a:pt x="367" y="497"/>
                    <a:pt x="405" y="482"/>
                  </a:cubicBezTo>
                  <a:cubicBezTo>
                    <a:pt x="521" y="453"/>
                    <a:pt x="579" y="308"/>
                    <a:pt x="521" y="163"/>
                  </a:cubicBezTo>
                  <a:cubicBezTo>
                    <a:pt x="499" y="73"/>
                    <a:pt x="405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8" name="Google Shape;4508;p33"/>
            <p:cNvSpPr/>
            <p:nvPr/>
          </p:nvSpPr>
          <p:spPr>
            <a:xfrm>
              <a:off x="2509375" y="15121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48" y="1"/>
                  </a:moveTo>
                  <a:cubicBezTo>
                    <a:pt x="224" y="1"/>
                    <a:pt x="199" y="3"/>
                    <a:pt x="174" y="8"/>
                  </a:cubicBezTo>
                  <a:cubicBezTo>
                    <a:pt x="59" y="66"/>
                    <a:pt x="1" y="211"/>
                    <a:pt x="59" y="356"/>
                  </a:cubicBezTo>
                  <a:cubicBezTo>
                    <a:pt x="83" y="452"/>
                    <a:pt x="186" y="508"/>
                    <a:pt x="303" y="508"/>
                  </a:cubicBezTo>
                  <a:cubicBezTo>
                    <a:pt x="327" y="508"/>
                    <a:pt x="352" y="505"/>
                    <a:pt x="377" y="500"/>
                  </a:cubicBezTo>
                  <a:cubicBezTo>
                    <a:pt x="493" y="442"/>
                    <a:pt x="580" y="298"/>
                    <a:pt x="522" y="153"/>
                  </a:cubicBezTo>
                  <a:cubicBezTo>
                    <a:pt x="474" y="57"/>
                    <a:pt x="366" y="1"/>
                    <a:pt x="2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9" name="Google Shape;4509;p33"/>
            <p:cNvSpPr/>
            <p:nvPr/>
          </p:nvSpPr>
          <p:spPr>
            <a:xfrm>
              <a:off x="2477550" y="15957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0" name="Google Shape;4510;p33"/>
            <p:cNvSpPr/>
            <p:nvPr/>
          </p:nvSpPr>
          <p:spPr>
            <a:xfrm>
              <a:off x="2433400" y="160877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2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1" name="Google Shape;4511;p33"/>
            <p:cNvSpPr/>
            <p:nvPr/>
          </p:nvSpPr>
          <p:spPr>
            <a:xfrm>
              <a:off x="2440650" y="1537950"/>
              <a:ext cx="14500" cy="12650"/>
            </a:xfrm>
            <a:custGeom>
              <a:rect b="b" l="l" r="r" t="t"/>
              <a:pathLst>
                <a:path extrusionOk="0" h="506" w="580">
                  <a:moveTo>
                    <a:pt x="282" y="1"/>
                  </a:moveTo>
                  <a:cubicBezTo>
                    <a:pt x="255" y="1"/>
                    <a:pt x="228" y="7"/>
                    <a:pt x="203" y="19"/>
                  </a:cubicBezTo>
                  <a:cubicBezTo>
                    <a:pt x="58" y="77"/>
                    <a:pt x="0" y="222"/>
                    <a:pt x="58" y="367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2" name="Google Shape;4512;p33"/>
            <p:cNvSpPr/>
            <p:nvPr/>
          </p:nvSpPr>
          <p:spPr>
            <a:xfrm>
              <a:off x="2248900" y="1906725"/>
              <a:ext cx="14500" cy="12325"/>
            </a:xfrm>
            <a:custGeom>
              <a:rect b="b" l="l" r="r" t="t"/>
              <a:pathLst>
                <a:path extrusionOk="0" h="493" w="580">
                  <a:moveTo>
                    <a:pt x="274" y="0"/>
                  </a:moveTo>
                  <a:cubicBezTo>
                    <a:pt x="229" y="0"/>
                    <a:pt x="184" y="10"/>
                    <a:pt x="145" y="29"/>
                  </a:cubicBezTo>
                  <a:cubicBezTo>
                    <a:pt x="29" y="116"/>
                    <a:pt x="0" y="260"/>
                    <a:pt x="87" y="376"/>
                  </a:cubicBezTo>
                  <a:cubicBezTo>
                    <a:pt x="126" y="453"/>
                    <a:pt x="216" y="492"/>
                    <a:pt x="306" y="492"/>
                  </a:cubicBezTo>
                  <a:cubicBezTo>
                    <a:pt x="351" y="492"/>
                    <a:pt x="396" y="482"/>
                    <a:pt x="435" y="463"/>
                  </a:cubicBezTo>
                  <a:cubicBezTo>
                    <a:pt x="550" y="376"/>
                    <a:pt x="579" y="232"/>
                    <a:pt x="492" y="116"/>
                  </a:cubicBezTo>
                  <a:cubicBezTo>
                    <a:pt x="454" y="39"/>
                    <a:pt x="364" y="0"/>
                    <a:pt x="2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3" name="Google Shape;4513;p33"/>
            <p:cNvSpPr/>
            <p:nvPr/>
          </p:nvSpPr>
          <p:spPr>
            <a:xfrm>
              <a:off x="2353100" y="18834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0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5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4" name="Google Shape;4514;p33"/>
            <p:cNvSpPr/>
            <p:nvPr/>
          </p:nvSpPr>
          <p:spPr>
            <a:xfrm>
              <a:off x="2305325" y="1855200"/>
              <a:ext cx="13050" cy="12600"/>
            </a:xfrm>
            <a:custGeom>
              <a:rect b="b" l="l" r="r" t="t"/>
              <a:pathLst>
                <a:path extrusionOk="0" h="504" w="522">
                  <a:moveTo>
                    <a:pt x="278" y="1"/>
                  </a:moveTo>
                  <a:cubicBezTo>
                    <a:pt x="263" y="1"/>
                    <a:pt x="247" y="2"/>
                    <a:pt x="232" y="6"/>
                  </a:cubicBezTo>
                  <a:cubicBezTo>
                    <a:pt x="88" y="35"/>
                    <a:pt x="1" y="151"/>
                    <a:pt x="30" y="296"/>
                  </a:cubicBezTo>
                  <a:cubicBezTo>
                    <a:pt x="30" y="422"/>
                    <a:pt x="140" y="504"/>
                    <a:pt x="264" y="504"/>
                  </a:cubicBezTo>
                  <a:cubicBezTo>
                    <a:pt x="282" y="504"/>
                    <a:pt x="301" y="502"/>
                    <a:pt x="319" y="498"/>
                  </a:cubicBezTo>
                  <a:cubicBezTo>
                    <a:pt x="435" y="469"/>
                    <a:pt x="522" y="353"/>
                    <a:pt x="522" y="209"/>
                  </a:cubicBezTo>
                  <a:cubicBezTo>
                    <a:pt x="497" y="83"/>
                    <a:pt x="384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5" name="Google Shape;4515;p33"/>
            <p:cNvSpPr/>
            <p:nvPr/>
          </p:nvSpPr>
          <p:spPr>
            <a:xfrm>
              <a:off x="2261925" y="18595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78" y="0"/>
                  </a:moveTo>
                  <a:cubicBezTo>
                    <a:pt x="262" y="0"/>
                    <a:pt x="247" y="2"/>
                    <a:pt x="232" y="6"/>
                  </a:cubicBezTo>
                  <a:cubicBezTo>
                    <a:pt x="87" y="35"/>
                    <a:pt x="0" y="150"/>
                    <a:pt x="29" y="295"/>
                  </a:cubicBezTo>
                  <a:cubicBezTo>
                    <a:pt x="29" y="421"/>
                    <a:pt x="139" y="503"/>
                    <a:pt x="263" y="503"/>
                  </a:cubicBezTo>
                  <a:cubicBezTo>
                    <a:pt x="281" y="503"/>
                    <a:pt x="300" y="502"/>
                    <a:pt x="319" y="498"/>
                  </a:cubicBezTo>
                  <a:cubicBezTo>
                    <a:pt x="435" y="469"/>
                    <a:pt x="550" y="353"/>
                    <a:pt x="521" y="208"/>
                  </a:cubicBezTo>
                  <a:cubicBezTo>
                    <a:pt x="496" y="82"/>
                    <a:pt x="383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6" name="Google Shape;4516;p33"/>
            <p:cNvSpPr/>
            <p:nvPr/>
          </p:nvSpPr>
          <p:spPr>
            <a:xfrm>
              <a:off x="2287975" y="182047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7" y="35"/>
                    <a:pt x="0" y="151"/>
                    <a:pt x="29" y="295"/>
                  </a:cubicBezTo>
                  <a:cubicBezTo>
                    <a:pt x="54" y="421"/>
                    <a:pt x="146" y="503"/>
                    <a:pt x="264" y="503"/>
                  </a:cubicBezTo>
                  <a:cubicBezTo>
                    <a:pt x="282" y="503"/>
                    <a:pt x="300" y="502"/>
                    <a:pt x="319" y="498"/>
                  </a:cubicBezTo>
                  <a:cubicBezTo>
                    <a:pt x="463" y="469"/>
                    <a:pt x="550" y="353"/>
                    <a:pt x="521" y="208"/>
                  </a:cubicBezTo>
                  <a:cubicBezTo>
                    <a:pt x="496" y="82"/>
                    <a:pt x="405" y="0"/>
                    <a:pt x="2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7" name="Google Shape;4517;p33"/>
            <p:cNvSpPr/>
            <p:nvPr/>
          </p:nvSpPr>
          <p:spPr>
            <a:xfrm>
              <a:off x="2346575" y="1837150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78" y="0"/>
                  </a:moveTo>
                  <a:cubicBezTo>
                    <a:pt x="263" y="0"/>
                    <a:pt x="247" y="1"/>
                    <a:pt x="232" y="5"/>
                  </a:cubicBezTo>
                  <a:cubicBezTo>
                    <a:pt x="116" y="33"/>
                    <a:pt x="1" y="178"/>
                    <a:pt x="30" y="294"/>
                  </a:cubicBezTo>
                  <a:cubicBezTo>
                    <a:pt x="55" y="420"/>
                    <a:pt x="168" y="502"/>
                    <a:pt x="273" y="502"/>
                  </a:cubicBezTo>
                  <a:cubicBezTo>
                    <a:pt x="289" y="502"/>
                    <a:pt x="304" y="500"/>
                    <a:pt x="319" y="497"/>
                  </a:cubicBezTo>
                  <a:cubicBezTo>
                    <a:pt x="464" y="497"/>
                    <a:pt x="551" y="352"/>
                    <a:pt x="522" y="207"/>
                  </a:cubicBezTo>
                  <a:cubicBezTo>
                    <a:pt x="522" y="104"/>
                    <a:pt x="406" y="0"/>
                    <a:pt x="2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8" name="Google Shape;4518;p33"/>
            <p:cNvSpPr/>
            <p:nvPr/>
          </p:nvSpPr>
          <p:spPr>
            <a:xfrm>
              <a:off x="2380575" y="1912375"/>
              <a:ext cx="13775" cy="12575"/>
            </a:xfrm>
            <a:custGeom>
              <a:rect b="b" l="l" r="r" t="t"/>
              <a:pathLst>
                <a:path extrusionOk="0" h="503" w="551">
                  <a:moveTo>
                    <a:pt x="287" y="0"/>
                  </a:moveTo>
                  <a:cubicBezTo>
                    <a:pt x="269" y="0"/>
                    <a:pt x="251" y="2"/>
                    <a:pt x="232" y="6"/>
                  </a:cubicBezTo>
                  <a:cubicBezTo>
                    <a:pt x="88" y="34"/>
                    <a:pt x="1" y="150"/>
                    <a:pt x="30" y="295"/>
                  </a:cubicBezTo>
                  <a:cubicBezTo>
                    <a:pt x="56" y="399"/>
                    <a:pt x="151" y="502"/>
                    <a:pt x="275" y="502"/>
                  </a:cubicBezTo>
                  <a:cubicBezTo>
                    <a:pt x="289" y="502"/>
                    <a:pt x="304" y="501"/>
                    <a:pt x="319" y="498"/>
                  </a:cubicBezTo>
                  <a:cubicBezTo>
                    <a:pt x="464" y="469"/>
                    <a:pt x="551" y="324"/>
                    <a:pt x="522" y="208"/>
                  </a:cubicBezTo>
                  <a:cubicBezTo>
                    <a:pt x="497" y="82"/>
                    <a:pt x="406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9" name="Google Shape;4519;p33"/>
            <p:cNvSpPr/>
            <p:nvPr/>
          </p:nvSpPr>
          <p:spPr>
            <a:xfrm>
              <a:off x="2298825" y="1892825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8" y="1"/>
                  </a:moveTo>
                  <a:cubicBezTo>
                    <a:pt x="269" y="1"/>
                    <a:pt x="251" y="2"/>
                    <a:pt x="232" y="6"/>
                  </a:cubicBezTo>
                  <a:cubicBezTo>
                    <a:pt x="116" y="35"/>
                    <a:pt x="0" y="151"/>
                    <a:pt x="29" y="296"/>
                  </a:cubicBezTo>
                  <a:cubicBezTo>
                    <a:pt x="55" y="422"/>
                    <a:pt x="168" y="504"/>
                    <a:pt x="273" y="504"/>
                  </a:cubicBezTo>
                  <a:cubicBezTo>
                    <a:pt x="288" y="504"/>
                    <a:pt x="304" y="502"/>
                    <a:pt x="319" y="498"/>
                  </a:cubicBezTo>
                  <a:cubicBezTo>
                    <a:pt x="464" y="469"/>
                    <a:pt x="550" y="353"/>
                    <a:pt x="521" y="209"/>
                  </a:cubicBezTo>
                  <a:cubicBezTo>
                    <a:pt x="521" y="83"/>
                    <a:pt x="412" y="1"/>
                    <a:pt x="2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0" name="Google Shape;4520;p33"/>
            <p:cNvSpPr/>
            <p:nvPr/>
          </p:nvSpPr>
          <p:spPr>
            <a:xfrm>
              <a:off x="2430500" y="1886350"/>
              <a:ext cx="13775" cy="12525"/>
            </a:xfrm>
            <a:custGeom>
              <a:rect b="b" l="l" r="r" t="t"/>
              <a:pathLst>
                <a:path extrusionOk="0" h="501" w="551">
                  <a:moveTo>
                    <a:pt x="275" y="1"/>
                  </a:moveTo>
                  <a:cubicBezTo>
                    <a:pt x="206" y="1"/>
                    <a:pt x="134" y="29"/>
                    <a:pt x="88" y="91"/>
                  </a:cubicBezTo>
                  <a:cubicBezTo>
                    <a:pt x="1" y="178"/>
                    <a:pt x="1" y="352"/>
                    <a:pt x="117" y="439"/>
                  </a:cubicBezTo>
                  <a:cubicBezTo>
                    <a:pt x="157" y="479"/>
                    <a:pt x="216" y="501"/>
                    <a:pt x="276" y="501"/>
                  </a:cubicBezTo>
                  <a:cubicBezTo>
                    <a:pt x="346" y="501"/>
                    <a:pt x="418" y="472"/>
                    <a:pt x="464" y="410"/>
                  </a:cubicBezTo>
                  <a:cubicBezTo>
                    <a:pt x="551" y="323"/>
                    <a:pt x="551" y="149"/>
                    <a:pt x="435" y="63"/>
                  </a:cubicBezTo>
                  <a:cubicBezTo>
                    <a:pt x="395" y="22"/>
                    <a:pt x="336" y="1"/>
                    <a:pt x="2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1" name="Google Shape;4521;p33"/>
            <p:cNvSpPr/>
            <p:nvPr/>
          </p:nvSpPr>
          <p:spPr>
            <a:xfrm>
              <a:off x="2508650" y="1846100"/>
              <a:ext cx="14500" cy="12125"/>
            </a:xfrm>
            <a:custGeom>
              <a:rect b="b" l="l" r="r" t="t"/>
              <a:pathLst>
                <a:path extrusionOk="0" h="485" w="580">
                  <a:moveTo>
                    <a:pt x="277" y="0"/>
                  </a:moveTo>
                  <a:cubicBezTo>
                    <a:pt x="241" y="0"/>
                    <a:pt x="205" y="7"/>
                    <a:pt x="174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98" y="440"/>
                    <a:pt x="178" y="485"/>
                    <a:pt x="262" y="485"/>
                  </a:cubicBezTo>
                  <a:cubicBezTo>
                    <a:pt x="301" y="485"/>
                    <a:pt x="340" y="475"/>
                    <a:pt x="377" y="457"/>
                  </a:cubicBezTo>
                  <a:cubicBezTo>
                    <a:pt x="522" y="399"/>
                    <a:pt x="580" y="254"/>
                    <a:pt x="522" y="139"/>
                  </a:cubicBezTo>
                  <a:cubicBezTo>
                    <a:pt x="479" y="54"/>
                    <a:pt x="375" y="0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2" name="Google Shape;4522;p33"/>
            <p:cNvSpPr/>
            <p:nvPr/>
          </p:nvSpPr>
          <p:spPr>
            <a:xfrm>
              <a:off x="2471025" y="182222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73" y="0"/>
                  </a:moveTo>
                  <a:cubicBezTo>
                    <a:pt x="238" y="0"/>
                    <a:pt x="204" y="8"/>
                    <a:pt x="174" y="23"/>
                  </a:cubicBezTo>
                  <a:cubicBezTo>
                    <a:pt x="59" y="81"/>
                    <a:pt x="1" y="254"/>
                    <a:pt x="59" y="370"/>
                  </a:cubicBezTo>
                  <a:cubicBezTo>
                    <a:pt x="101" y="455"/>
                    <a:pt x="190" y="508"/>
                    <a:pt x="280" y="508"/>
                  </a:cubicBezTo>
                  <a:cubicBezTo>
                    <a:pt x="313" y="508"/>
                    <a:pt x="346" y="501"/>
                    <a:pt x="377" y="486"/>
                  </a:cubicBezTo>
                  <a:cubicBezTo>
                    <a:pt x="522" y="428"/>
                    <a:pt x="580" y="283"/>
                    <a:pt x="522" y="167"/>
                  </a:cubicBezTo>
                  <a:cubicBezTo>
                    <a:pt x="479" y="60"/>
                    <a:pt x="372" y="0"/>
                    <a:pt x="2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3" name="Google Shape;4523;p33"/>
            <p:cNvSpPr/>
            <p:nvPr/>
          </p:nvSpPr>
          <p:spPr>
            <a:xfrm>
              <a:off x="2429800" y="1837400"/>
              <a:ext cx="14475" cy="12750"/>
            </a:xfrm>
            <a:custGeom>
              <a:rect b="b" l="l" r="r" t="t"/>
              <a:pathLst>
                <a:path extrusionOk="0" h="510" w="579">
                  <a:moveTo>
                    <a:pt x="300" y="1"/>
                  </a:moveTo>
                  <a:cubicBezTo>
                    <a:pt x="267" y="1"/>
                    <a:pt x="234" y="8"/>
                    <a:pt x="203" y="23"/>
                  </a:cubicBezTo>
                  <a:cubicBezTo>
                    <a:pt x="58" y="81"/>
                    <a:pt x="0" y="226"/>
                    <a:pt x="58" y="371"/>
                  </a:cubicBezTo>
                  <a:cubicBezTo>
                    <a:pt x="100" y="456"/>
                    <a:pt x="205" y="509"/>
                    <a:pt x="303" y="509"/>
                  </a:cubicBezTo>
                  <a:cubicBezTo>
                    <a:pt x="339" y="509"/>
                    <a:pt x="374" y="502"/>
                    <a:pt x="405" y="487"/>
                  </a:cubicBezTo>
                  <a:cubicBezTo>
                    <a:pt x="521" y="429"/>
                    <a:pt x="579" y="284"/>
                    <a:pt x="521" y="139"/>
                  </a:cubicBezTo>
                  <a:cubicBezTo>
                    <a:pt x="479" y="54"/>
                    <a:pt x="390" y="1"/>
                    <a:pt x="30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4" name="Google Shape;4524;p33"/>
            <p:cNvSpPr/>
            <p:nvPr/>
          </p:nvSpPr>
          <p:spPr>
            <a:xfrm>
              <a:off x="2444975" y="17932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0"/>
                  </a:moveTo>
                  <a:cubicBezTo>
                    <a:pt x="268" y="0"/>
                    <a:pt x="234" y="7"/>
                    <a:pt x="203" y="23"/>
                  </a:cubicBezTo>
                  <a:cubicBezTo>
                    <a:pt x="59" y="81"/>
                    <a:pt x="1" y="226"/>
                    <a:pt x="59" y="341"/>
                  </a:cubicBezTo>
                  <a:cubicBezTo>
                    <a:pt x="102" y="449"/>
                    <a:pt x="208" y="508"/>
                    <a:pt x="308" y="508"/>
                  </a:cubicBezTo>
                  <a:cubicBezTo>
                    <a:pt x="342" y="508"/>
                    <a:pt x="376" y="501"/>
                    <a:pt x="406" y="486"/>
                  </a:cubicBezTo>
                  <a:cubicBezTo>
                    <a:pt x="522" y="428"/>
                    <a:pt x="580" y="255"/>
                    <a:pt x="522" y="139"/>
                  </a:cubicBezTo>
                  <a:cubicBezTo>
                    <a:pt x="479" y="54"/>
                    <a:pt x="391" y="0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5" name="Google Shape;4525;p33"/>
            <p:cNvSpPr/>
            <p:nvPr/>
          </p:nvSpPr>
          <p:spPr>
            <a:xfrm>
              <a:off x="2530375" y="1820625"/>
              <a:ext cx="14475" cy="12150"/>
            </a:xfrm>
            <a:custGeom>
              <a:rect b="b" l="l" r="r" t="t"/>
              <a:pathLst>
                <a:path extrusionOk="0" h="486" w="579">
                  <a:moveTo>
                    <a:pt x="308" y="1"/>
                  </a:moveTo>
                  <a:cubicBezTo>
                    <a:pt x="265" y="1"/>
                    <a:pt x="220" y="10"/>
                    <a:pt x="174" y="29"/>
                  </a:cubicBezTo>
                  <a:cubicBezTo>
                    <a:pt x="58" y="87"/>
                    <a:pt x="0" y="231"/>
                    <a:pt x="58" y="347"/>
                  </a:cubicBezTo>
                  <a:cubicBezTo>
                    <a:pt x="100" y="432"/>
                    <a:pt x="189" y="486"/>
                    <a:pt x="291" y="486"/>
                  </a:cubicBezTo>
                  <a:cubicBezTo>
                    <a:pt x="328" y="486"/>
                    <a:pt x="366" y="478"/>
                    <a:pt x="405" y="463"/>
                  </a:cubicBezTo>
                  <a:cubicBezTo>
                    <a:pt x="521" y="405"/>
                    <a:pt x="579" y="260"/>
                    <a:pt x="521" y="145"/>
                  </a:cubicBezTo>
                  <a:cubicBezTo>
                    <a:pt x="481" y="46"/>
                    <a:pt x="401" y="1"/>
                    <a:pt x="3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6" name="Google Shape;4526;p33"/>
            <p:cNvSpPr/>
            <p:nvPr/>
          </p:nvSpPr>
          <p:spPr>
            <a:xfrm>
              <a:off x="2545550" y="18641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9" y="1"/>
                  </a:moveTo>
                  <a:cubicBezTo>
                    <a:pt x="252" y="1"/>
                    <a:pt x="213" y="8"/>
                    <a:pt x="175" y="23"/>
                  </a:cubicBezTo>
                  <a:cubicBezTo>
                    <a:pt x="59" y="81"/>
                    <a:pt x="1" y="226"/>
                    <a:pt x="59" y="342"/>
                  </a:cubicBezTo>
                  <a:cubicBezTo>
                    <a:pt x="102" y="449"/>
                    <a:pt x="192" y="509"/>
                    <a:pt x="284" y="509"/>
                  </a:cubicBezTo>
                  <a:cubicBezTo>
                    <a:pt x="315" y="509"/>
                    <a:pt x="347" y="501"/>
                    <a:pt x="377" y="486"/>
                  </a:cubicBezTo>
                  <a:cubicBezTo>
                    <a:pt x="522" y="429"/>
                    <a:pt x="580" y="255"/>
                    <a:pt x="522" y="139"/>
                  </a:cubicBezTo>
                  <a:cubicBezTo>
                    <a:pt x="479" y="54"/>
                    <a:pt x="391" y="1"/>
                    <a:pt x="2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7" name="Google Shape;4527;p33"/>
            <p:cNvSpPr/>
            <p:nvPr/>
          </p:nvSpPr>
          <p:spPr>
            <a:xfrm>
              <a:off x="2474650" y="185985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85" y="1"/>
                  </a:moveTo>
                  <a:cubicBezTo>
                    <a:pt x="249" y="1"/>
                    <a:pt x="212" y="8"/>
                    <a:pt x="174" y="23"/>
                  </a:cubicBezTo>
                  <a:cubicBezTo>
                    <a:pt x="58" y="81"/>
                    <a:pt x="0" y="254"/>
                    <a:pt x="58" y="370"/>
                  </a:cubicBezTo>
                  <a:cubicBezTo>
                    <a:pt x="101" y="455"/>
                    <a:pt x="190" y="508"/>
                    <a:pt x="291" y="508"/>
                  </a:cubicBezTo>
                  <a:cubicBezTo>
                    <a:pt x="328" y="508"/>
                    <a:pt x="367" y="501"/>
                    <a:pt x="406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8" name="Google Shape;4528;p33"/>
            <p:cNvSpPr/>
            <p:nvPr/>
          </p:nvSpPr>
          <p:spPr>
            <a:xfrm>
              <a:off x="2076700" y="1534975"/>
              <a:ext cx="14475" cy="12600"/>
            </a:xfrm>
            <a:custGeom>
              <a:rect b="b" l="l" r="r" t="t"/>
              <a:pathLst>
                <a:path extrusionOk="0" h="504" w="579">
                  <a:moveTo>
                    <a:pt x="313" y="0"/>
                  </a:moveTo>
                  <a:cubicBezTo>
                    <a:pt x="277" y="0"/>
                    <a:pt x="240" y="8"/>
                    <a:pt x="203" y="22"/>
                  </a:cubicBezTo>
                  <a:cubicBezTo>
                    <a:pt x="87" y="51"/>
                    <a:pt x="0" y="196"/>
                    <a:pt x="58" y="341"/>
                  </a:cubicBezTo>
                  <a:cubicBezTo>
                    <a:pt x="103" y="431"/>
                    <a:pt x="201" y="504"/>
                    <a:pt x="297" y="504"/>
                  </a:cubicBezTo>
                  <a:cubicBezTo>
                    <a:pt x="324" y="504"/>
                    <a:pt x="351" y="498"/>
                    <a:pt x="376" y="486"/>
                  </a:cubicBezTo>
                  <a:cubicBezTo>
                    <a:pt x="521" y="428"/>
                    <a:pt x="579" y="312"/>
                    <a:pt x="521" y="167"/>
                  </a:cubicBezTo>
                  <a:cubicBezTo>
                    <a:pt x="500" y="60"/>
                    <a:pt x="414" y="0"/>
                    <a:pt x="3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9" name="Google Shape;4529;p33"/>
            <p:cNvSpPr/>
            <p:nvPr/>
          </p:nvSpPr>
          <p:spPr>
            <a:xfrm>
              <a:off x="1945725" y="15903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73" y="1"/>
                  </a:moveTo>
                  <a:cubicBezTo>
                    <a:pt x="251" y="1"/>
                    <a:pt x="227" y="3"/>
                    <a:pt x="203" y="8"/>
                  </a:cubicBezTo>
                  <a:cubicBezTo>
                    <a:pt x="58" y="66"/>
                    <a:pt x="0" y="211"/>
                    <a:pt x="58" y="326"/>
                  </a:cubicBezTo>
                  <a:cubicBezTo>
                    <a:pt x="82" y="447"/>
                    <a:pt x="187" y="507"/>
                    <a:pt x="305" y="507"/>
                  </a:cubicBezTo>
                  <a:cubicBezTo>
                    <a:pt x="328" y="507"/>
                    <a:pt x="353" y="505"/>
                    <a:pt x="377" y="500"/>
                  </a:cubicBezTo>
                  <a:cubicBezTo>
                    <a:pt x="492" y="442"/>
                    <a:pt x="579" y="298"/>
                    <a:pt x="521" y="182"/>
                  </a:cubicBezTo>
                  <a:cubicBezTo>
                    <a:pt x="473" y="61"/>
                    <a:pt x="385" y="1"/>
                    <a:pt x="2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0" name="Google Shape;4530;p33"/>
            <p:cNvSpPr/>
            <p:nvPr/>
          </p:nvSpPr>
          <p:spPr>
            <a:xfrm>
              <a:off x="2055700" y="1597300"/>
              <a:ext cx="14500" cy="12600"/>
            </a:xfrm>
            <a:custGeom>
              <a:rect b="b" l="l" r="r" t="t"/>
              <a:pathLst>
                <a:path extrusionOk="0" h="504" w="580">
                  <a:moveTo>
                    <a:pt x="282" y="0"/>
                  </a:moveTo>
                  <a:cubicBezTo>
                    <a:pt x="255" y="0"/>
                    <a:pt x="229" y="6"/>
                    <a:pt x="203" y="19"/>
                  </a:cubicBezTo>
                  <a:cubicBezTo>
                    <a:pt x="59" y="76"/>
                    <a:pt x="1" y="192"/>
                    <a:pt x="30" y="337"/>
                  </a:cubicBezTo>
                  <a:cubicBezTo>
                    <a:pt x="73" y="444"/>
                    <a:pt x="163" y="504"/>
                    <a:pt x="266" y="504"/>
                  </a:cubicBezTo>
                  <a:cubicBezTo>
                    <a:pt x="302" y="504"/>
                    <a:pt x="340" y="497"/>
                    <a:pt x="377" y="482"/>
                  </a:cubicBezTo>
                  <a:cubicBezTo>
                    <a:pt x="493" y="453"/>
                    <a:pt x="580" y="308"/>
                    <a:pt x="522" y="163"/>
                  </a:cubicBezTo>
                  <a:cubicBezTo>
                    <a:pt x="477" y="73"/>
                    <a:pt x="37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1" name="Google Shape;4531;p33"/>
            <p:cNvSpPr/>
            <p:nvPr/>
          </p:nvSpPr>
          <p:spPr>
            <a:xfrm>
              <a:off x="2115750" y="1570075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7" y="0"/>
                  </a:moveTo>
                  <a:cubicBezTo>
                    <a:pt x="223" y="0"/>
                    <a:pt x="199" y="3"/>
                    <a:pt x="175" y="8"/>
                  </a:cubicBezTo>
                  <a:cubicBezTo>
                    <a:pt x="59" y="66"/>
                    <a:pt x="1" y="210"/>
                    <a:pt x="30" y="326"/>
                  </a:cubicBezTo>
                  <a:cubicBezTo>
                    <a:pt x="78" y="447"/>
                    <a:pt x="187" y="507"/>
                    <a:pt x="289" y="507"/>
                  </a:cubicBezTo>
                  <a:cubicBezTo>
                    <a:pt x="309" y="507"/>
                    <a:pt x="329" y="505"/>
                    <a:pt x="348" y="500"/>
                  </a:cubicBezTo>
                  <a:cubicBezTo>
                    <a:pt x="493" y="442"/>
                    <a:pt x="551" y="297"/>
                    <a:pt x="522" y="181"/>
                  </a:cubicBezTo>
                  <a:cubicBezTo>
                    <a:pt x="474" y="61"/>
                    <a:pt x="36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2" name="Google Shape;4532;p33"/>
            <p:cNvSpPr/>
            <p:nvPr/>
          </p:nvSpPr>
          <p:spPr>
            <a:xfrm>
              <a:off x="2157000" y="1602350"/>
              <a:ext cx="14500" cy="12525"/>
            </a:xfrm>
            <a:custGeom>
              <a:rect b="b" l="l" r="r" t="t"/>
              <a:pathLst>
                <a:path extrusionOk="0" h="501" w="580">
                  <a:moveTo>
                    <a:pt x="294" y="1"/>
                  </a:moveTo>
                  <a:cubicBezTo>
                    <a:pt x="265" y="1"/>
                    <a:pt x="235" y="6"/>
                    <a:pt x="203" y="19"/>
                  </a:cubicBezTo>
                  <a:cubicBezTo>
                    <a:pt x="59" y="48"/>
                    <a:pt x="1" y="193"/>
                    <a:pt x="59" y="338"/>
                  </a:cubicBezTo>
                  <a:cubicBezTo>
                    <a:pt x="81" y="428"/>
                    <a:pt x="174" y="501"/>
                    <a:pt x="283" y="501"/>
                  </a:cubicBezTo>
                  <a:cubicBezTo>
                    <a:pt x="314" y="501"/>
                    <a:pt x="345" y="495"/>
                    <a:pt x="377" y="482"/>
                  </a:cubicBezTo>
                  <a:cubicBezTo>
                    <a:pt x="493" y="453"/>
                    <a:pt x="580" y="309"/>
                    <a:pt x="522" y="164"/>
                  </a:cubicBezTo>
                  <a:cubicBezTo>
                    <a:pt x="476" y="73"/>
                    <a:pt x="396" y="1"/>
                    <a:pt x="2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3" name="Google Shape;4533;p33"/>
            <p:cNvSpPr/>
            <p:nvPr/>
          </p:nvSpPr>
          <p:spPr>
            <a:xfrm>
              <a:off x="2200425" y="1315725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5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58" y="341"/>
                  </a:cubicBezTo>
                  <a:cubicBezTo>
                    <a:pt x="80" y="449"/>
                    <a:pt x="165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8"/>
                  </a:cubicBezTo>
                  <a:cubicBezTo>
                    <a:pt x="478" y="60"/>
                    <a:pt x="388" y="1"/>
                    <a:pt x="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4" name="Google Shape;4534;p33"/>
            <p:cNvSpPr/>
            <p:nvPr/>
          </p:nvSpPr>
          <p:spPr>
            <a:xfrm>
              <a:off x="2274950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5" name="Google Shape;4535;p33"/>
            <p:cNvSpPr/>
            <p:nvPr/>
          </p:nvSpPr>
          <p:spPr>
            <a:xfrm>
              <a:off x="2226475" y="12701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0"/>
                  </a:moveTo>
                  <a:cubicBezTo>
                    <a:pt x="265" y="0"/>
                    <a:pt x="233" y="8"/>
                    <a:pt x="203" y="23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6" y="486"/>
                  </a:cubicBezTo>
                  <a:cubicBezTo>
                    <a:pt x="492" y="428"/>
                    <a:pt x="579" y="283"/>
                    <a:pt x="521" y="167"/>
                  </a:cubicBezTo>
                  <a:cubicBezTo>
                    <a:pt x="478" y="60"/>
                    <a:pt x="388" y="0"/>
                    <a:pt x="2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6" name="Google Shape;4536;p33"/>
            <p:cNvSpPr/>
            <p:nvPr/>
          </p:nvSpPr>
          <p:spPr>
            <a:xfrm>
              <a:off x="2312575" y="13685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6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8" y="81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8" y="60"/>
                    <a:pt x="388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7" name="Google Shape;4537;p33"/>
            <p:cNvSpPr/>
            <p:nvPr/>
          </p:nvSpPr>
          <p:spPr>
            <a:xfrm>
              <a:off x="2386375" y="13041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300" y="0"/>
                  </a:moveTo>
                  <a:cubicBezTo>
                    <a:pt x="267" y="0"/>
                    <a:pt x="234" y="7"/>
                    <a:pt x="203" y="23"/>
                  </a:cubicBezTo>
                  <a:cubicBezTo>
                    <a:pt x="58" y="52"/>
                    <a:pt x="0" y="196"/>
                    <a:pt x="58" y="341"/>
                  </a:cubicBezTo>
                  <a:cubicBezTo>
                    <a:pt x="106" y="437"/>
                    <a:pt x="214" y="493"/>
                    <a:pt x="315" y="493"/>
                  </a:cubicBezTo>
                  <a:cubicBezTo>
                    <a:pt x="336" y="493"/>
                    <a:pt x="357" y="491"/>
                    <a:pt x="377" y="486"/>
                  </a:cubicBezTo>
                  <a:cubicBezTo>
                    <a:pt x="521" y="428"/>
                    <a:pt x="579" y="283"/>
                    <a:pt x="521" y="139"/>
                  </a:cubicBezTo>
                  <a:cubicBezTo>
                    <a:pt x="479" y="54"/>
                    <a:pt x="390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8" name="Google Shape;4538;p33"/>
            <p:cNvSpPr/>
            <p:nvPr/>
          </p:nvSpPr>
          <p:spPr>
            <a:xfrm>
              <a:off x="2383475" y="1252425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9" y="66"/>
                    <a:pt x="1" y="211"/>
                    <a:pt x="59" y="355"/>
                  </a:cubicBezTo>
                  <a:cubicBezTo>
                    <a:pt x="80" y="440"/>
                    <a:pt x="179" y="494"/>
                    <a:pt x="275" y="494"/>
                  </a:cubicBezTo>
                  <a:cubicBezTo>
                    <a:pt x="311" y="494"/>
                    <a:pt x="346" y="487"/>
                    <a:pt x="377" y="471"/>
                  </a:cubicBezTo>
                  <a:cubicBezTo>
                    <a:pt x="493" y="442"/>
                    <a:pt x="580" y="297"/>
                    <a:pt x="522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9" name="Google Shape;4539;p33"/>
            <p:cNvSpPr/>
            <p:nvPr/>
          </p:nvSpPr>
          <p:spPr>
            <a:xfrm>
              <a:off x="2348750" y="1276650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52"/>
                    <a:pt x="0" y="226"/>
                    <a:pt x="58" y="341"/>
                  </a:cubicBezTo>
                  <a:cubicBezTo>
                    <a:pt x="104" y="432"/>
                    <a:pt x="202" y="505"/>
                    <a:pt x="298" y="505"/>
                  </a:cubicBezTo>
                  <a:cubicBezTo>
                    <a:pt x="325" y="505"/>
                    <a:pt x="351" y="499"/>
                    <a:pt x="377" y="486"/>
                  </a:cubicBezTo>
                  <a:cubicBezTo>
                    <a:pt x="521" y="428"/>
                    <a:pt x="579" y="283"/>
                    <a:pt x="521" y="168"/>
                  </a:cubicBezTo>
                  <a:cubicBezTo>
                    <a:pt x="500" y="60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0" name="Google Shape;4540;p33"/>
            <p:cNvSpPr/>
            <p:nvPr/>
          </p:nvSpPr>
          <p:spPr>
            <a:xfrm>
              <a:off x="2301000" y="1321900"/>
              <a:ext cx="13775" cy="12675"/>
            </a:xfrm>
            <a:custGeom>
              <a:rect b="b" l="l" r="r" t="t"/>
              <a:pathLst>
                <a:path extrusionOk="0" h="507" w="551">
                  <a:moveTo>
                    <a:pt x="248" y="0"/>
                  </a:moveTo>
                  <a:cubicBezTo>
                    <a:pt x="224" y="0"/>
                    <a:pt x="199" y="2"/>
                    <a:pt x="174" y="7"/>
                  </a:cubicBezTo>
                  <a:cubicBezTo>
                    <a:pt x="58" y="65"/>
                    <a:pt x="0" y="210"/>
                    <a:pt x="29" y="355"/>
                  </a:cubicBezTo>
                  <a:cubicBezTo>
                    <a:pt x="77" y="451"/>
                    <a:pt x="185" y="507"/>
                    <a:pt x="302" y="507"/>
                  </a:cubicBezTo>
                  <a:cubicBezTo>
                    <a:pt x="327" y="507"/>
                    <a:pt x="352" y="504"/>
                    <a:pt x="377" y="499"/>
                  </a:cubicBezTo>
                  <a:cubicBezTo>
                    <a:pt x="492" y="442"/>
                    <a:pt x="550" y="297"/>
                    <a:pt x="521" y="152"/>
                  </a:cubicBezTo>
                  <a:cubicBezTo>
                    <a:pt x="473" y="56"/>
                    <a:pt x="366" y="0"/>
                    <a:pt x="2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1" name="Google Shape;4541;p33"/>
            <p:cNvSpPr/>
            <p:nvPr/>
          </p:nvSpPr>
          <p:spPr>
            <a:xfrm>
              <a:off x="2488400" y="1191650"/>
              <a:ext cx="14500" cy="12350"/>
            </a:xfrm>
            <a:custGeom>
              <a:rect b="b" l="l" r="r" t="t"/>
              <a:pathLst>
                <a:path extrusionOk="0" h="494" w="580">
                  <a:moveTo>
                    <a:pt x="265" y="0"/>
                  </a:moveTo>
                  <a:cubicBezTo>
                    <a:pt x="244" y="0"/>
                    <a:pt x="223" y="3"/>
                    <a:pt x="203" y="8"/>
                  </a:cubicBezTo>
                  <a:cubicBezTo>
                    <a:pt x="58" y="66"/>
                    <a:pt x="0" y="210"/>
                    <a:pt x="58" y="355"/>
                  </a:cubicBezTo>
                  <a:cubicBezTo>
                    <a:pt x="101" y="440"/>
                    <a:pt x="190" y="494"/>
                    <a:pt x="280" y="494"/>
                  </a:cubicBezTo>
                  <a:cubicBezTo>
                    <a:pt x="313" y="494"/>
                    <a:pt x="346" y="486"/>
                    <a:pt x="377" y="471"/>
                  </a:cubicBezTo>
                  <a:cubicBezTo>
                    <a:pt x="492" y="442"/>
                    <a:pt x="579" y="297"/>
                    <a:pt x="521" y="153"/>
                  </a:cubicBezTo>
                  <a:cubicBezTo>
                    <a:pt x="473" y="57"/>
                    <a:pt x="366" y="0"/>
                    <a:pt x="2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2" name="Google Shape;4542;p33"/>
            <p:cNvSpPr/>
            <p:nvPr/>
          </p:nvSpPr>
          <p:spPr>
            <a:xfrm>
              <a:off x="2665675" y="1425700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301" y="1"/>
                  </a:moveTo>
                  <a:cubicBezTo>
                    <a:pt x="267" y="1"/>
                    <a:pt x="233" y="8"/>
                    <a:pt x="203" y="23"/>
                  </a:cubicBezTo>
                  <a:cubicBezTo>
                    <a:pt x="87" y="81"/>
                    <a:pt x="0" y="226"/>
                    <a:pt x="58" y="342"/>
                  </a:cubicBezTo>
                  <a:cubicBezTo>
                    <a:pt x="101" y="449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1" y="428"/>
                    <a:pt x="579" y="284"/>
                    <a:pt x="521" y="168"/>
                  </a:cubicBezTo>
                  <a:cubicBezTo>
                    <a:pt x="500" y="61"/>
                    <a:pt x="399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3" name="Google Shape;4543;p33"/>
            <p:cNvSpPr/>
            <p:nvPr/>
          </p:nvSpPr>
          <p:spPr>
            <a:xfrm>
              <a:off x="2638175" y="1486850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65" y="1"/>
                  </a:moveTo>
                  <a:cubicBezTo>
                    <a:pt x="244" y="1"/>
                    <a:pt x="223" y="3"/>
                    <a:pt x="203" y="8"/>
                  </a:cubicBezTo>
                  <a:cubicBezTo>
                    <a:pt x="58" y="66"/>
                    <a:pt x="1" y="211"/>
                    <a:pt x="58" y="356"/>
                  </a:cubicBezTo>
                  <a:cubicBezTo>
                    <a:pt x="106" y="452"/>
                    <a:pt x="214" y="508"/>
                    <a:pt x="315" y="508"/>
                  </a:cubicBezTo>
                  <a:cubicBezTo>
                    <a:pt x="336" y="508"/>
                    <a:pt x="357" y="505"/>
                    <a:pt x="377" y="500"/>
                  </a:cubicBezTo>
                  <a:cubicBezTo>
                    <a:pt x="521" y="442"/>
                    <a:pt x="579" y="298"/>
                    <a:pt x="521" y="153"/>
                  </a:cubicBezTo>
                  <a:cubicBezTo>
                    <a:pt x="474" y="57"/>
                    <a:pt x="366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4" name="Google Shape;4544;p33"/>
            <p:cNvSpPr/>
            <p:nvPr/>
          </p:nvSpPr>
          <p:spPr>
            <a:xfrm>
              <a:off x="2548450" y="1430775"/>
              <a:ext cx="14500" cy="12725"/>
            </a:xfrm>
            <a:custGeom>
              <a:rect b="b" l="l" r="r" t="t"/>
              <a:pathLst>
                <a:path extrusionOk="0" h="509" w="580">
                  <a:moveTo>
                    <a:pt x="297" y="1"/>
                  </a:moveTo>
                  <a:cubicBezTo>
                    <a:pt x="265" y="1"/>
                    <a:pt x="233" y="8"/>
                    <a:pt x="203" y="23"/>
                  </a:cubicBezTo>
                  <a:cubicBezTo>
                    <a:pt x="59" y="81"/>
                    <a:pt x="1" y="225"/>
                    <a:pt x="59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1"/>
                    <a:pt x="377" y="486"/>
                  </a:cubicBezTo>
                  <a:cubicBezTo>
                    <a:pt x="522" y="428"/>
                    <a:pt x="579" y="283"/>
                    <a:pt x="522" y="167"/>
                  </a:cubicBezTo>
                  <a:cubicBezTo>
                    <a:pt x="479" y="60"/>
                    <a:pt x="388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5" name="Google Shape;4545;p33"/>
            <p:cNvSpPr/>
            <p:nvPr/>
          </p:nvSpPr>
          <p:spPr>
            <a:xfrm>
              <a:off x="2739475" y="14597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4" y="0"/>
                  </a:moveTo>
                  <a:cubicBezTo>
                    <a:pt x="249" y="0"/>
                    <a:pt x="212" y="8"/>
                    <a:pt x="174" y="22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492" y="167"/>
                  </a:cubicBezTo>
                  <a:cubicBezTo>
                    <a:pt x="471" y="60"/>
                    <a:pt x="386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6" name="Google Shape;4546;p33"/>
            <p:cNvSpPr/>
            <p:nvPr/>
          </p:nvSpPr>
          <p:spPr>
            <a:xfrm>
              <a:off x="2715600" y="1422825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1" y="7"/>
                    <a:pt x="174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80" y="448"/>
                    <a:pt x="165" y="508"/>
                    <a:pt x="266" y="508"/>
                  </a:cubicBezTo>
                  <a:cubicBezTo>
                    <a:pt x="302" y="508"/>
                    <a:pt x="339" y="500"/>
                    <a:pt x="377" y="485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8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7" name="Google Shape;4547;p33"/>
            <p:cNvSpPr/>
            <p:nvPr/>
          </p:nvSpPr>
          <p:spPr>
            <a:xfrm>
              <a:off x="2705475" y="1526375"/>
              <a:ext cx="14500" cy="12625"/>
            </a:xfrm>
            <a:custGeom>
              <a:rect b="b" l="l" r="r" t="t"/>
              <a:pathLst>
                <a:path extrusionOk="0" h="505" w="580">
                  <a:moveTo>
                    <a:pt x="282" y="1"/>
                  </a:moveTo>
                  <a:cubicBezTo>
                    <a:pt x="255" y="1"/>
                    <a:pt x="228" y="6"/>
                    <a:pt x="203" y="19"/>
                  </a:cubicBezTo>
                  <a:cubicBezTo>
                    <a:pt x="58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79" y="505"/>
                  </a:cubicBezTo>
                  <a:cubicBezTo>
                    <a:pt x="312" y="505"/>
                    <a:pt x="345" y="498"/>
                    <a:pt x="376" y="482"/>
                  </a:cubicBezTo>
                  <a:cubicBezTo>
                    <a:pt x="521" y="453"/>
                    <a:pt x="579" y="309"/>
                    <a:pt x="521" y="164"/>
                  </a:cubicBezTo>
                  <a:cubicBezTo>
                    <a:pt x="476" y="74"/>
                    <a:pt x="378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8" name="Google Shape;4548;p33"/>
            <p:cNvSpPr/>
            <p:nvPr/>
          </p:nvSpPr>
          <p:spPr>
            <a:xfrm>
              <a:off x="2529650" y="156617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68" y="1"/>
                  </a:moveTo>
                  <a:cubicBezTo>
                    <a:pt x="237" y="1"/>
                    <a:pt x="206" y="6"/>
                    <a:pt x="174" y="19"/>
                  </a:cubicBezTo>
                  <a:cubicBezTo>
                    <a:pt x="58" y="77"/>
                    <a:pt x="0" y="222"/>
                    <a:pt x="29" y="366"/>
                  </a:cubicBezTo>
                  <a:cubicBezTo>
                    <a:pt x="71" y="451"/>
                    <a:pt x="160" y="505"/>
                    <a:pt x="262" y="505"/>
                  </a:cubicBezTo>
                  <a:cubicBezTo>
                    <a:pt x="299" y="505"/>
                    <a:pt x="338" y="498"/>
                    <a:pt x="376" y="482"/>
                  </a:cubicBezTo>
                  <a:cubicBezTo>
                    <a:pt x="492" y="453"/>
                    <a:pt x="550" y="308"/>
                    <a:pt x="521" y="164"/>
                  </a:cubicBezTo>
                  <a:cubicBezTo>
                    <a:pt x="476" y="73"/>
                    <a:pt x="378" y="1"/>
                    <a:pt x="2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9" name="Google Shape;4549;p33"/>
            <p:cNvSpPr/>
            <p:nvPr/>
          </p:nvSpPr>
          <p:spPr>
            <a:xfrm>
              <a:off x="2588250" y="1572600"/>
              <a:ext cx="13775" cy="12700"/>
            </a:xfrm>
            <a:custGeom>
              <a:rect b="b" l="l" r="r" t="t"/>
              <a:pathLst>
                <a:path extrusionOk="0" h="508" w="551">
                  <a:moveTo>
                    <a:pt x="285" y="0"/>
                  </a:moveTo>
                  <a:cubicBezTo>
                    <a:pt x="249" y="0"/>
                    <a:pt x="212" y="8"/>
                    <a:pt x="174" y="23"/>
                  </a:cubicBezTo>
                  <a:cubicBezTo>
                    <a:pt x="58" y="80"/>
                    <a:pt x="0" y="225"/>
                    <a:pt x="29" y="341"/>
                  </a:cubicBezTo>
                  <a:cubicBezTo>
                    <a:pt x="72" y="448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3"/>
                    <a:pt x="521" y="167"/>
                  </a:cubicBezTo>
                  <a:cubicBezTo>
                    <a:pt x="479" y="60"/>
                    <a:pt x="388" y="0"/>
                    <a:pt x="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0" name="Google Shape;4550;p33"/>
            <p:cNvSpPr/>
            <p:nvPr/>
          </p:nvSpPr>
          <p:spPr>
            <a:xfrm>
              <a:off x="2603450" y="1652900"/>
              <a:ext cx="13775" cy="12725"/>
            </a:xfrm>
            <a:custGeom>
              <a:rect b="b" l="l" r="r" t="t"/>
              <a:pathLst>
                <a:path extrusionOk="0" h="509" w="551">
                  <a:moveTo>
                    <a:pt x="284" y="1"/>
                  </a:moveTo>
                  <a:cubicBezTo>
                    <a:pt x="249" y="1"/>
                    <a:pt x="211" y="8"/>
                    <a:pt x="174" y="23"/>
                  </a:cubicBezTo>
                  <a:cubicBezTo>
                    <a:pt x="58" y="81"/>
                    <a:pt x="0" y="226"/>
                    <a:pt x="29" y="341"/>
                  </a:cubicBezTo>
                  <a:cubicBezTo>
                    <a:pt x="72" y="449"/>
                    <a:pt x="163" y="508"/>
                    <a:pt x="266" y="508"/>
                  </a:cubicBezTo>
                  <a:cubicBezTo>
                    <a:pt x="302" y="508"/>
                    <a:pt x="339" y="501"/>
                    <a:pt x="377" y="486"/>
                  </a:cubicBezTo>
                  <a:cubicBezTo>
                    <a:pt x="492" y="428"/>
                    <a:pt x="550" y="284"/>
                    <a:pt x="492" y="168"/>
                  </a:cubicBezTo>
                  <a:cubicBezTo>
                    <a:pt x="471" y="61"/>
                    <a:pt x="386" y="1"/>
                    <a:pt x="2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1" name="Google Shape;4551;p33"/>
            <p:cNvSpPr/>
            <p:nvPr/>
          </p:nvSpPr>
          <p:spPr>
            <a:xfrm>
              <a:off x="2625875" y="1524125"/>
              <a:ext cx="14500" cy="12700"/>
            </a:xfrm>
            <a:custGeom>
              <a:rect b="b" l="l" r="r" t="t"/>
              <a:pathLst>
                <a:path extrusionOk="0" h="508" w="580">
                  <a:moveTo>
                    <a:pt x="297" y="0"/>
                  </a:moveTo>
                  <a:cubicBezTo>
                    <a:pt x="265" y="0"/>
                    <a:pt x="233" y="7"/>
                    <a:pt x="203" y="22"/>
                  </a:cubicBezTo>
                  <a:cubicBezTo>
                    <a:pt x="58" y="80"/>
                    <a:pt x="0" y="225"/>
                    <a:pt x="58" y="341"/>
                  </a:cubicBezTo>
                  <a:cubicBezTo>
                    <a:pt x="101" y="448"/>
                    <a:pt x="192" y="508"/>
                    <a:pt x="283" y="508"/>
                  </a:cubicBezTo>
                  <a:cubicBezTo>
                    <a:pt x="315" y="508"/>
                    <a:pt x="347" y="500"/>
                    <a:pt x="377" y="485"/>
                  </a:cubicBezTo>
                  <a:cubicBezTo>
                    <a:pt x="521" y="428"/>
                    <a:pt x="579" y="283"/>
                    <a:pt x="521" y="167"/>
                  </a:cubicBezTo>
                  <a:cubicBezTo>
                    <a:pt x="479" y="60"/>
                    <a:pt x="388" y="0"/>
                    <a:pt x="2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2" name="Google Shape;4552;p33"/>
            <p:cNvSpPr/>
            <p:nvPr/>
          </p:nvSpPr>
          <p:spPr>
            <a:xfrm>
              <a:off x="2655550" y="1718125"/>
              <a:ext cx="14475" cy="12625"/>
            </a:xfrm>
            <a:custGeom>
              <a:rect b="b" l="l" r="r" t="t"/>
              <a:pathLst>
                <a:path extrusionOk="0" h="505" w="579">
                  <a:moveTo>
                    <a:pt x="297" y="1"/>
                  </a:moveTo>
                  <a:cubicBezTo>
                    <a:pt x="266" y="1"/>
                    <a:pt x="234" y="6"/>
                    <a:pt x="203" y="19"/>
                  </a:cubicBezTo>
                  <a:cubicBezTo>
                    <a:pt x="87" y="77"/>
                    <a:pt x="0" y="222"/>
                    <a:pt x="58" y="366"/>
                  </a:cubicBezTo>
                  <a:cubicBezTo>
                    <a:pt x="100" y="451"/>
                    <a:pt x="189" y="505"/>
                    <a:pt x="291" y="505"/>
                  </a:cubicBezTo>
                  <a:cubicBezTo>
                    <a:pt x="328" y="505"/>
                    <a:pt x="367" y="498"/>
                    <a:pt x="405" y="482"/>
                  </a:cubicBezTo>
                  <a:cubicBezTo>
                    <a:pt x="521" y="453"/>
                    <a:pt x="579" y="308"/>
                    <a:pt x="521" y="164"/>
                  </a:cubicBezTo>
                  <a:cubicBezTo>
                    <a:pt x="499" y="73"/>
                    <a:pt x="405" y="1"/>
                    <a:pt x="2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3" name="Google Shape;4553;p33"/>
            <p:cNvSpPr/>
            <p:nvPr/>
          </p:nvSpPr>
          <p:spPr>
            <a:xfrm>
              <a:off x="2564375" y="1711925"/>
              <a:ext cx="13775" cy="12625"/>
            </a:xfrm>
            <a:custGeom>
              <a:rect b="b" l="l" r="r" t="t"/>
              <a:pathLst>
                <a:path extrusionOk="0" h="505" w="551">
                  <a:moveTo>
                    <a:pt x="278" y="1"/>
                  </a:moveTo>
                  <a:cubicBezTo>
                    <a:pt x="262" y="1"/>
                    <a:pt x="247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54" y="425"/>
                    <a:pt x="167" y="504"/>
                    <a:pt x="291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63" y="470"/>
                    <a:pt x="550" y="325"/>
                    <a:pt x="521" y="209"/>
                  </a:cubicBezTo>
                  <a:cubicBezTo>
                    <a:pt x="496" y="83"/>
                    <a:pt x="383" y="1"/>
                    <a:pt x="2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4" name="Google Shape;4554;p33"/>
            <p:cNvSpPr/>
            <p:nvPr/>
          </p:nvSpPr>
          <p:spPr>
            <a:xfrm>
              <a:off x="2575950" y="1777050"/>
              <a:ext cx="13775" cy="12600"/>
            </a:xfrm>
            <a:custGeom>
              <a:rect b="b" l="l" r="r" t="t"/>
              <a:pathLst>
                <a:path extrusionOk="0" h="504" w="551">
                  <a:moveTo>
                    <a:pt x="286" y="1"/>
                  </a:moveTo>
                  <a:cubicBezTo>
                    <a:pt x="269" y="1"/>
                    <a:pt x="251" y="3"/>
                    <a:pt x="232" y="6"/>
                  </a:cubicBezTo>
                  <a:cubicBezTo>
                    <a:pt x="87" y="35"/>
                    <a:pt x="0" y="180"/>
                    <a:pt x="29" y="325"/>
                  </a:cubicBezTo>
                  <a:cubicBezTo>
                    <a:pt x="80" y="425"/>
                    <a:pt x="174" y="504"/>
                    <a:pt x="292" y="504"/>
                  </a:cubicBezTo>
                  <a:cubicBezTo>
                    <a:pt x="310" y="504"/>
                    <a:pt x="329" y="502"/>
                    <a:pt x="348" y="498"/>
                  </a:cubicBezTo>
                  <a:cubicBezTo>
                    <a:pt x="492" y="469"/>
                    <a:pt x="550" y="325"/>
                    <a:pt x="521" y="209"/>
                  </a:cubicBezTo>
                  <a:cubicBezTo>
                    <a:pt x="496" y="83"/>
                    <a:pt x="405" y="1"/>
                    <a:pt x="2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6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55" name="Google Shape;4555;p33"/>
          <p:cNvGrpSpPr/>
          <p:nvPr/>
        </p:nvGrpSpPr>
        <p:grpSpPr>
          <a:xfrm flipH="1">
            <a:off x="-1065848" y="3175601"/>
            <a:ext cx="2644005" cy="2044495"/>
            <a:chOff x="489925" y="2561550"/>
            <a:chExt cx="1889250" cy="1460875"/>
          </a:xfrm>
        </p:grpSpPr>
        <p:sp>
          <p:nvSpPr>
            <p:cNvPr id="4556" name="Google Shape;4556;p33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7" name="Google Shape;4557;p33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8" name="Google Shape;4558;p33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9" name="Google Shape;4559;p3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0" name="Google Shape;4560;p3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1" name="Google Shape;4561;p3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2" name="Google Shape;4562;p3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3" name="Google Shape;4563;p3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4" name="Google Shape;4564;p33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5" name="Google Shape;4565;p3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6" name="Google Shape;4566;p3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7" name="Google Shape;4567;p3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68" name="Google Shape;4568;p33"/>
          <p:cNvGrpSpPr/>
          <p:nvPr/>
        </p:nvGrpSpPr>
        <p:grpSpPr>
          <a:xfrm>
            <a:off x="2402890" y="4524591"/>
            <a:ext cx="2644005" cy="1296217"/>
            <a:chOff x="489925" y="2700450"/>
            <a:chExt cx="1889250" cy="926200"/>
          </a:xfrm>
        </p:grpSpPr>
        <p:sp>
          <p:nvSpPr>
            <p:cNvPr id="4569" name="Google Shape;4569;p3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0" name="Google Shape;4570;p3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1" name="Google Shape;4571;p3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2" name="Google Shape;4572;p3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3" name="Google Shape;4573;p3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4" name="Google Shape;4574;p3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5" name="Google Shape;4575;p3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6" name="Google Shape;4576;p3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77" name="Google Shape;4577;p33"/>
          <p:cNvGrpSpPr/>
          <p:nvPr/>
        </p:nvGrpSpPr>
        <p:grpSpPr>
          <a:xfrm>
            <a:off x="6567615" y="4304866"/>
            <a:ext cx="2644005" cy="1296217"/>
            <a:chOff x="489925" y="2700450"/>
            <a:chExt cx="1889250" cy="926200"/>
          </a:xfrm>
        </p:grpSpPr>
        <p:sp>
          <p:nvSpPr>
            <p:cNvPr id="4578" name="Google Shape;4578;p3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9" name="Google Shape;4579;p3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0" name="Google Shape;4580;p3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1" name="Google Shape;4581;p3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2" name="Google Shape;4582;p3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3" name="Google Shape;4583;p3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4" name="Google Shape;4584;p3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5" name="Google Shape;4585;p3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586" name="Google Shape;4586;p33"/>
          <p:cNvGrpSpPr/>
          <p:nvPr/>
        </p:nvGrpSpPr>
        <p:grpSpPr>
          <a:xfrm rot="5400000">
            <a:off x="475590" y="849241"/>
            <a:ext cx="2644005" cy="1296217"/>
            <a:chOff x="489925" y="2700450"/>
            <a:chExt cx="1889250" cy="926200"/>
          </a:xfrm>
        </p:grpSpPr>
        <p:sp>
          <p:nvSpPr>
            <p:cNvPr id="4587" name="Google Shape;4587;p33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8" name="Google Shape;4588;p33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9" name="Google Shape;4589;p33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0" name="Google Shape;4590;p33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1" name="Google Shape;4591;p33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2" name="Google Shape;4592;p33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3" name="Google Shape;4593;p33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4" name="Google Shape;4594;p33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95" name="Google Shape;4595;p33"/>
          <p:cNvSpPr txBox="1"/>
          <p:nvPr>
            <p:ph type="title"/>
          </p:nvPr>
        </p:nvSpPr>
        <p:spPr>
          <a:xfrm>
            <a:off x="2086500" y="528128"/>
            <a:ext cx="4971000" cy="128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8000"/>
            </a:lvl1pPr>
            <a:lvl2pPr lvl="1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/>
        </p:txBody>
      </p:sp>
      <p:sp>
        <p:nvSpPr>
          <p:cNvPr id="4596" name="Google Shape;4596;p33"/>
          <p:cNvSpPr txBox="1"/>
          <p:nvPr>
            <p:ph idx="1" type="subTitle"/>
          </p:nvPr>
        </p:nvSpPr>
        <p:spPr>
          <a:xfrm>
            <a:off x="2357400" y="2671425"/>
            <a:ext cx="4429200" cy="90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/>
        </p:txBody>
      </p:sp>
      <p:sp>
        <p:nvSpPr>
          <p:cNvPr id="4597" name="Google Shape;4597;p33"/>
          <p:cNvSpPr txBox="1"/>
          <p:nvPr/>
        </p:nvSpPr>
        <p:spPr>
          <a:xfrm>
            <a:off x="2092650" y="3501918"/>
            <a:ext cx="49587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rPr>
              <a:t>CREDITS: This presentation template was created by </a:t>
            </a:r>
            <a:r>
              <a:rPr b="1" lang="en" sz="1200">
                <a:solidFill>
                  <a:schemeClr val="accent1"/>
                </a:solidFill>
                <a:uFill>
                  <a:noFill/>
                </a:uFill>
                <a:latin typeface="Hind"/>
                <a:ea typeface="Hind"/>
                <a:cs typeface="Hind"/>
                <a:sym typeface="Hind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rPr>
              <a:t>, including icons by </a:t>
            </a:r>
            <a:r>
              <a:rPr b="1" lang="en" sz="1200">
                <a:solidFill>
                  <a:schemeClr val="accent1"/>
                </a:solidFill>
                <a:uFill>
                  <a:noFill/>
                </a:uFill>
                <a:latin typeface="Hind"/>
                <a:ea typeface="Hind"/>
                <a:cs typeface="Hind"/>
                <a:sym typeface="Hi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rPr>
              <a:t>, and infographics &amp; images by </a:t>
            </a:r>
            <a:r>
              <a:rPr b="1" lang="en" sz="1200">
                <a:solidFill>
                  <a:schemeClr val="accent1"/>
                </a:solidFill>
                <a:uFill>
                  <a:noFill/>
                </a:uFill>
                <a:latin typeface="Hind"/>
                <a:ea typeface="Hind"/>
                <a:cs typeface="Hind"/>
                <a:sym typeface="Hind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r>
              <a:rPr lang="en" sz="12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rPr>
              <a:t> </a:t>
            </a:r>
            <a:endParaRPr sz="1200">
              <a:solidFill>
                <a:schemeClr val="accent1"/>
              </a:solidFill>
              <a:latin typeface="Hind"/>
              <a:ea typeface="Hind"/>
              <a:cs typeface="Hind"/>
              <a:sym typeface="Hind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">
  <p:cSld name="TITLE_AND_BODY_1_1_1">
    <p:spTree>
      <p:nvGrpSpPr>
        <p:cNvPr id="4598" name="Shape 4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99" name="Google Shape;4599;p34"/>
          <p:cNvGrpSpPr/>
          <p:nvPr/>
        </p:nvGrpSpPr>
        <p:grpSpPr>
          <a:xfrm>
            <a:off x="7427553" y="-542093"/>
            <a:ext cx="2012811" cy="2011513"/>
            <a:chOff x="3181600" y="631725"/>
            <a:chExt cx="1279275" cy="1278450"/>
          </a:xfrm>
        </p:grpSpPr>
        <p:sp>
          <p:nvSpPr>
            <p:cNvPr id="4600" name="Google Shape;4600;p34"/>
            <p:cNvSpPr/>
            <p:nvPr/>
          </p:nvSpPr>
          <p:spPr>
            <a:xfrm>
              <a:off x="3835400" y="13930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37" y="0"/>
                  </a:moveTo>
                  <a:cubicBezTo>
                    <a:pt x="425" y="0"/>
                    <a:pt x="413" y="1"/>
                    <a:pt x="401" y="4"/>
                  </a:cubicBezTo>
                  <a:cubicBezTo>
                    <a:pt x="68" y="70"/>
                    <a:pt x="1" y="1071"/>
                    <a:pt x="68" y="1471"/>
                  </a:cubicBezTo>
                  <a:cubicBezTo>
                    <a:pt x="143" y="1772"/>
                    <a:pt x="312" y="1865"/>
                    <a:pt x="532" y="1865"/>
                  </a:cubicBezTo>
                  <a:cubicBezTo>
                    <a:pt x="605" y="1865"/>
                    <a:pt x="685" y="1855"/>
                    <a:pt x="768" y="1838"/>
                  </a:cubicBezTo>
                  <a:cubicBezTo>
                    <a:pt x="1102" y="1772"/>
                    <a:pt x="1369" y="1638"/>
                    <a:pt x="1268" y="1238"/>
                  </a:cubicBezTo>
                  <a:cubicBezTo>
                    <a:pt x="1204" y="852"/>
                    <a:pt x="767" y="0"/>
                    <a:pt x="4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1" name="Google Shape;4601;p34"/>
            <p:cNvSpPr/>
            <p:nvPr/>
          </p:nvSpPr>
          <p:spPr>
            <a:xfrm>
              <a:off x="3852925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471" y="0"/>
                  </a:moveTo>
                  <a:cubicBezTo>
                    <a:pt x="459" y="0"/>
                    <a:pt x="446" y="2"/>
                    <a:pt x="434" y="4"/>
                  </a:cubicBezTo>
                  <a:cubicBezTo>
                    <a:pt x="100" y="71"/>
                    <a:pt x="0" y="1038"/>
                    <a:pt x="100" y="1472"/>
                  </a:cubicBezTo>
                  <a:cubicBezTo>
                    <a:pt x="151" y="1772"/>
                    <a:pt x="332" y="1866"/>
                    <a:pt x="560" y="1866"/>
                  </a:cubicBezTo>
                  <a:cubicBezTo>
                    <a:pt x="636" y="1866"/>
                    <a:pt x="718" y="1855"/>
                    <a:pt x="801" y="1839"/>
                  </a:cubicBezTo>
                  <a:cubicBezTo>
                    <a:pt x="1135" y="1772"/>
                    <a:pt x="1368" y="1639"/>
                    <a:pt x="1301" y="1205"/>
                  </a:cubicBezTo>
                  <a:cubicBezTo>
                    <a:pt x="1237" y="819"/>
                    <a:pt x="801" y="0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2" name="Google Shape;4602;p34"/>
            <p:cNvSpPr/>
            <p:nvPr/>
          </p:nvSpPr>
          <p:spPr>
            <a:xfrm>
              <a:off x="3871275" y="1575650"/>
              <a:ext cx="34200" cy="46775"/>
            </a:xfrm>
            <a:custGeom>
              <a:rect b="b" l="l" r="r" t="t"/>
              <a:pathLst>
                <a:path extrusionOk="0" h="1871" w="1368">
                  <a:moveTo>
                    <a:pt x="470" y="0"/>
                  </a:moveTo>
                  <a:cubicBezTo>
                    <a:pt x="458" y="0"/>
                    <a:pt x="446" y="2"/>
                    <a:pt x="434" y="4"/>
                  </a:cubicBezTo>
                  <a:cubicBezTo>
                    <a:pt x="100" y="71"/>
                    <a:pt x="0" y="1071"/>
                    <a:pt x="100" y="1472"/>
                  </a:cubicBezTo>
                  <a:cubicBezTo>
                    <a:pt x="148" y="1783"/>
                    <a:pt x="317" y="1871"/>
                    <a:pt x="531" y="1871"/>
                  </a:cubicBezTo>
                  <a:cubicBezTo>
                    <a:pt x="616" y="1871"/>
                    <a:pt x="707" y="1857"/>
                    <a:pt x="801" y="1839"/>
                  </a:cubicBezTo>
                  <a:cubicBezTo>
                    <a:pt x="1134" y="1772"/>
                    <a:pt x="1368" y="1638"/>
                    <a:pt x="1301" y="1238"/>
                  </a:cubicBezTo>
                  <a:cubicBezTo>
                    <a:pt x="1205" y="852"/>
                    <a:pt x="798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3" name="Google Shape;4603;p34"/>
            <p:cNvSpPr/>
            <p:nvPr/>
          </p:nvSpPr>
          <p:spPr>
            <a:xfrm>
              <a:off x="3889625" y="1667375"/>
              <a:ext cx="34200" cy="46675"/>
            </a:xfrm>
            <a:custGeom>
              <a:rect b="b" l="l" r="r" t="t"/>
              <a:pathLst>
                <a:path extrusionOk="0" h="1867" w="1368">
                  <a:moveTo>
                    <a:pt x="438" y="1"/>
                  </a:moveTo>
                  <a:cubicBezTo>
                    <a:pt x="425" y="1"/>
                    <a:pt x="413" y="2"/>
                    <a:pt x="400" y="4"/>
                  </a:cubicBezTo>
                  <a:cubicBezTo>
                    <a:pt x="100" y="71"/>
                    <a:pt x="0" y="1072"/>
                    <a:pt x="67" y="1472"/>
                  </a:cubicBezTo>
                  <a:cubicBezTo>
                    <a:pt x="142" y="1772"/>
                    <a:pt x="311" y="1866"/>
                    <a:pt x="531" y="1866"/>
                  </a:cubicBezTo>
                  <a:cubicBezTo>
                    <a:pt x="605" y="1866"/>
                    <a:pt x="684" y="1856"/>
                    <a:pt x="767" y="1839"/>
                  </a:cubicBezTo>
                  <a:cubicBezTo>
                    <a:pt x="1101" y="1772"/>
                    <a:pt x="1368" y="1639"/>
                    <a:pt x="1301" y="1238"/>
                  </a:cubicBezTo>
                  <a:cubicBezTo>
                    <a:pt x="1205" y="821"/>
                    <a:pt x="768" y="1"/>
                    <a:pt x="4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4" name="Google Shape;4604;p34"/>
            <p:cNvSpPr/>
            <p:nvPr/>
          </p:nvSpPr>
          <p:spPr>
            <a:xfrm>
              <a:off x="3905450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567" y="0"/>
                  </a:moveTo>
                  <a:cubicBezTo>
                    <a:pt x="545" y="0"/>
                    <a:pt x="523" y="2"/>
                    <a:pt x="501" y="7"/>
                  </a:cubicBezTo>
                  <a:cubicBezTo>
                    <a:pt x="168" y="73"/>
                    <a:pt x="1" y="640"/>
                    <a:pt x="68" y="874"/>
                  </a:cubicBezTo>
                  <a:cubicBezTo>
                    <a:pt x="87" y="1012"/>
                    <a:pt x="188" y="1056"/>
                    <a:pt x="336" y="1056"/>
                  </a:cubicBezTo>
                  <a:cubicBezTo>
                    <a:pt x="439" y="1056"/>
                    <a:pt x="564" y="1035"/>
                    <a:pt x="701" y="1007"/>
                  </a:cubicBezTo>
                  <a:cubicBezTo>
                    <a:pt x="1035" y="941"/>
                    <a:pt x="1302" y="840"/>
                    <a:pt x="1268" y="640"/>
                  </a:cubicBezTo>
                  <a:cubicBezTo>
                    <a:pt x="1206" y="422"/>
                    <a:pt x="882" y="0"/>
                    <a:pt x="5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5" name="Google Shape;4605;p34"/>
            <p:cNvSpPr/>
            <p:nvPr/>
          </p:nvSpPr>
          <p:spPr>
            <a:xfrm>
              <a:off x="3882950" y="1373800"/>
              <a:ext cx="45050" cy="43825"/>
            </a:xfrm>
            <a:custGeom>
              <a:rect b="b" l="l" r="r" t="t"/>
              <a:pathLst>
                <a:path extrusionOk="0" h="1753" w="1802">
                  <a:moveTo>
                    <a:pt x="429" y="1"/>
                  </a:moveTo>
                  <a:cubicBezTo>
                    <a:pt x="379" y="1"/>
                    <a:pt x="336" y="13"/>
                    <a:pt x="300" y="39"/>
                  </a:cubicBezTo>
                  <a:cubicBezTo>
                    <a:pt x="0" y="239"/>
                    <a:pt x="300" y="1173"/>
                    <a:pt x="534" y="1507"/>
                  </a:cubicBezTo>
                  <a:cubicBezTo>
                    <a:pt x="647" y="1685"/>
                    <a:pt x="769" y="1753"/>
                    <a:pt x="898" y="1753"/>
                  </a:cubicBezTo>
                  <a:cubicBezTo>
                    <a:pt x="1034" y="1753"/>
                    <a:pt x="1180" y="1676"/>
                    <a:pt x="1335" y="1573"/>
                  </a:cubicBezTo>
                  <a:cubicBezTo>
                    <a:pt x="1601" y="1407"/>
                    <a:pt x="1802" y="1173"/>
                    <a:pt x="1568" y="839"/>
                  </a:cubicBezTo>
                  <a:cubicBezTo>
                    <a:pt x="1365" y="521"/>
                    <a:pt x="760" y="1"/>
                    <a:pt x="42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6" name="Google Shape;4606;p34"/>
            <p:cNvSpPr/>
            <p:nvPr/>
          </p:nvSpPr>
          <p:spPr>
            <a:xfrm>
              <a:off x="39354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396" y="1"/>
                  </a:moveTo>
                  <a:cubicBezTo>
                    <a:pt x="346" y="1"/>
                    <a:pt x="303" y="13"/>
                    <a:pt x="268" y="39"/>
                  </a:cubicBezTo>
                  <a:cubicBezTo>
                    <a:pt x="1" y="206"/>
                    <a:pt x="301" y="1173"/>
                    <a:pt x="534" y="1507"/>
                  </a:cubicBezTo>
                  <a:cubicBezTo>
                    <a:pt x="632" y="1685"/>
                    <a:pt x="752" y="1753"/>
                    <a:pt x="881" y="1753"/>
                  </a:cubicBezTo>
                  <a:cubicBezTo>
                    <a:pt x="1018" y="1753"/>
                    <a:pt x="1164" y="1677"/>
                    <a:pt x="1302" y="1574"/>
                  </a:cubicBezTo>
                  <a:cubicBezTo>
                    <a:pt x="1569" y="1407"/>
                    <a:pt x="1769" y="1173"/>
                    <a:pt x="1535" y="840"/>
                  </a:cubicBezTo>
                  <a:cubicBezTo>
                    <a:pt x="1332" y="521"/>
                    <a:pt x="727" y="1"/>
                    <a:pt x="3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7" name="Google Shape;4607;p34"/>
            <p:cNvSpPr/>
            <p:nvPr/>
          </p:nvSpPr>
          <p:spPr>
            <a:xfrm>
              <a:off x="39871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406" y="0"/>
                  </a:moveTo>
                  <a:cubicBezTo>
                    <a:pt x="354" y="0"/>
                    <a:pt x="307" y="12"/>
                    <a:pt x="268" y="38"/>
                  </a:cubicBezTo>
                  <a:cubicBezTo>
                    <a:pt x="1" y="205"/>
                    <a:pt x="301" y="1172"/>
                    <a:pt x="535" y="1506"/>
                  </a:cubicBezTo>
                  <a:cubicBezTo>
                    <a:pt x="651" y="1673"/>
                    <a:pt x="776" y="1740"/>
                    <a:pt x="906" y="1740"/>
                  </a:cubicBezTo>
                  <a:cubicBezTo>
                    <a:pt x="1035" y="1740"/>
                    <a:pt x="1168" y="1673"/>
                    <a:pt x="1302" y="1573"/>
                  </a:cubicBezTo>
                  <a:cubicBezTo>
                    <a:pt x="1602" y="1406"/>
                    <a:pt x="1769" y="1172"/>
                    <a:pt x="1535" y="839"/>
                  </a:cubicBezTo>
                  <a:cubicBezTo>
                    <a:pt x="1333" y="520"/>
                    <a:pt x="752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8" name="Google Shape;4608;p34"/>
            <p:cNvSpPr/>
            <p:nvPr/>
          </p:nvSpPr>
          <p:spPr>
            <a:xfrm>
              <a:off x="4038900" y="1606475"/>
              <a:ext cx="44200" cy="43500"/>
            </a:xfrm>
            <a:custGeom>
              <a:rect b="b" l="l" r="r" t="t"/>
              <a:pathLst>
                <a:path extrusionOk="0" h="1740" w="1768">
                  <a:moveTo>
                    <a:pt x="406" y="0"/>
                  </a:moveTo>
                  <a:cubicBezTo>
                    <a:pt x="353" y="0"/>
                    <a:pt x="306" y="12"/>
                    <a:pt x="267" y="39"/>
                  </a:cubicBezTo>
                  <a:cubicBezTo>
                    <a:pt x="0" y="205"/>
                    <a:pt x="300" y="1173"/>
                    <a:pt x="534" y="1506"/>
                  </a:cubicBezTo>
                  <a:cubicBezTo>
                    <a:pt x="651" y="1673"/>
                    <a:pt x="776" y="1740"/>
                    <a:pt x="905" y="1740"/>
                  </a:cubicBezTo>
                  <a:cubicBezTo>
                    <a:pt x="1034" y="1740"/>
                    <a:pt x="1168" y="1673"/>
                    <a:pt x="1301" y="1573"/>
                  </a:cubicBezTo>
                  <a:cubicBezTo>
                    <a:pt x="1601" y="1406"/>
                    <a:pt x="1768" y="1173"/>
                    <a:pt x="1534" y="839"/>
                  </a:cubicBezTo>
                  <a:cubicBezTo>
                    <a:pt x="1332" y="520"/>
                    <a:pt x="751" y="0"/>
                    <a:pt x="40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9" name="Google Shape;4609;p34"/>
            <p:cNvSpPr/>
            <p:nvPr/>
          </p:nvSpPr>
          <p:spPr>
            <a:xfrm>
              <a:off x="4090600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504" y="0"/>
                  </a:moveTo>
                  <a:cubicBezTo>
                    <a:pt x="419" y="0"/>
                    <a:pt x="338" y="20"/>
                    <a:pt x="267" y="67"/>
                  </a:cubicBezTo>
                  <a:cubicBezTo>
                    <a:pt x="0" y="234"/>
                    <a:pt x="67" y="834"/>
                    <a:pt x="200" y="1034"/>
                  </a:cubicBezTo>
                  <a:cubicBezTo>
                    <a:pt x="248" y="1106"/>
                    <a:pt x="309" y="1135"/>
                    <a:pt x="380" y="1135"/>
                  </a:cubicBezTo>
                  <a:cubicBezTo>
                    <a:pt x="509" y="1135"/>
                    <a:pt x="675" y="1041"/>
                    <a:pt x="867" y="934"/>
                  </a:cubicBezTo>
                  <a:cubicBezTo>
                    <a:pt x="1134" y="734"/>
                    <a:pt x="1334" y="534"/>
                    <a:pt x="1201" y="334"/>
                  </a:cubicBezTo>
                  <a:cubicBezTo>
                    <a:pt x="1099" y="206"/>
                    <a:pt x="782" y="0"/>
                    <a:pt x="5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0" name="Google Shape;4610;p34"/>
            <p:cNvSpPr/>
            <p:nvPr/>
          </p:nvSpPr>
          <p:spPr>
            <a:xfrm>
              <a:off x="3743675" y="1193875"/>
              <a:ext cx="155150" cy="154475"/>
            </a:xfrm>
            <a:custGeom>
              <a:rect b="b" l="l" r="r" t="t"/>
              <a:pathLst>
                <a:path extrusionOk="0" h="6179" w="6206">
                  <a:moveTo>
                    <a:pt x="3103" y="598"/>
                  </a:moveTo>
                  <a:cubicBezTo>
                    <a:pt x="3170" y="798"/>
                    <a:pt x="3303" y="1031"/>
                    <a:pt x="3503" y="1065"/>
                  </a:cubicBezTo>
                  <a:cubicBezTo>
                    <a:pt x="3524" y="1068"/>
                    <a:pt x="3544" y="1070"/>
                    <a:pt x="3565" y="1070"/>
                  </a:cubicBezTo>
                  <a:cubicBezTo>
                    <a:pt x="3744" y="1070"/>
                    <a:pt x="3921" y="944"/>
                    <a:pt x="4070" y="765"/>
                  </a:cubicBezTo>
                  <a:lnTo>
                    <a:pt x="4070" y="765"/>
                  </a:lnTo>
                  <a:cubicBezTo>
                    <a:pt x="4037" y="998"/>
                    <a:pt x="4070" y="1265"/>
                    <a:pt x="4237" y="1365"/>
                  </a:cubicBezTo>
                  <a:cubicBezTo>
                    <a:pt x="4321" y="1407"/>
                    <a:pt x="4410" y="1425"/>
                    <a:pt x="4501" y="1425"/>
                  </a:cubicBezTo>
                  <a:cubicBezTo>
                    <a:pt x="4627" y="1425"/>
                    <a:pt x="4754" y="1390"/>
                    <a:pt x="4871" y="1332"/>
                  </a:cubicBezTo>
                  <a:lnTo>
                    <a:pt x="4871" y="1332"/>
                  </a:lnTo>
                  <a:cubicBezTo>
                    <a:pt x="4771" y="1532"/>
                    <a:pt x="4704" y="1765"/>
                    <a:pt x="4837" y="1932"/>
                  </a:cubicBezTo>
                  <a:cubicBezTo>
                    <a:pt x="4921" y="2071"/>
                    <a:pt x="5120" y="2141"/>
                    <a:pt x="5300" y="2141"/>
                  </a:cubicBezTo>
                  <a:cubicBezTo>
                    <a:pt x="5336" y="2141"/>
                    <a:pt x="5371" y="2138"/>
                    <a:pt x="5404" y="2132"/>
                  </a:cubicBezTo>
                  <a:lnTo>
                    <a:pt x="5404" y="2132"/>
                  </a:lnTo>
                  <a:cubicBezTo>
                    <a:pt x="5238" y="2266"/>
                    <a:pt x="5104" y="2499"/>
                    <a:pt x="5138" y="2699"/>
                  </a:cubicBezTo>
                  <a:cubicBezTo>
                    <a:pt x="5171" y="2899"/>
                    <a:pt x="5404" y="3033"/>
                    <a:pt x="5605" y="3100"/>
                  </a:cubicBezTo>
                  <a:cubicBezTo>
                    <a:pt x="5404" y="3166"/>
                    <a:pt x="5171" y="3300"/>
                    <a:pt x="5138" y="3500"/>
                  </a:cubicBezTo>
                  <a:cubicBezTo>
                    <a:pt x="5104" y="3700"/>
                    <a:pt x="5238" y="3900"/>
                    <a:pt x="5404" y="4067"/>
                  </a:cubicBezTo>
                  <a:cubicBezTo>
                    <a:pt x="5359" y="4059"/>
                    <a:pt x="5311" y="4055"/>
                    <a:pt x="5262" y="4055"/>
                  </a:cubicBezTo>
                  <a:cubicBezTo>
                    <a:pt x="5093" y="4055"/>
                    <a:pt x="4915" y="4104"/>
                    <a:pt x="4837" y="4234"/>
                  </a:cubicBezTo>
                  <a:cubicBezTo>
                    <a:pt x="4704" y="4401"/>
                    <a:pt x="4771" y="4667"/>
                    <a:pt x="4871" y="4868"/>
                  </a:cubicBezTo>
                  <a:cubicBezTo>
                    <a:pt x="4740" y="4802"/>
                    <a:pt x="4596" y="4751"/>
                    <a:pt x="4456" y="4751"/>
                  </a:cubicBezTo>
                  <a:cubicBezTo>
                    <a:pt x="4381" y="4751"/>
                    <a:pt x="4307" y="4766"/>
                    <a:pt x="4237" y="4801"/>
                  </a:cubicBezTo>
                  <a:cubicBezTo>
                    <a:pt x="4070" y="4934"/>
                    <a:pt x="4037" y="5168"/>
                    <a:pt x="4070" y="5401"/>
                  </a:cubicBezTo>
                  <a:cubicBezTo>
                    <a:pt x="3921" y="5252"/>
                    <a:pt x="3745" y="5129"/>
                    <a:pt x="3566" y="5129"/>
                  </a:cubicBezTo>
                  <a:cubicBezTo>
                    <a:pt x="3545" y="5129"/>
                    <a:pt x="3524" y="5131"/>
                    <a:pt x="3503" y="5134"/>
                  </a:cubicBezTo>
                  <a:cubicBezTo>
                    <a:pt x="3303" y="5168"/>
                    <a:pt x="3170" y="5368"/>
                    <a:pt x="3103" y="5601"/>
                  </a:cubicBezTo>
                  <a:cubicBezTo>
                    <a:pt x="3036" y="5368"/>
                    <a:pt x="2903" y="5168"/>
                    <a:pt x="2703" y="5134"/>
                  </a:cubicBezTo>
                  <a:cubicBezTo>
                    <a:pt x="2682" y="5131"/>
                    <a:pt x="2661" y="5129"/>
                    <a:pt x="2640" y="5129"/>
                  </a:cubicBezTo>
                  <a:cubicBezTo>
                    <a:pt x="2461" y="5129"/>
                    <a:pt x="2285" y="5252"/>
                    <a:pt x="2135" y="5401"/>
                  </a:cubicBezTo>
                  <a:cubicBezTo>
                    <a:pt x="2169" y="5168"/>
                    <a:pt x="2102" y="4934"/>
                    <a:pt x="1935" y="4801"/>
                  </a:cubicBezTo>
                  <a:cubicBezTo>
                    <a:pt x="1877" y="4766"/>
                    <a:pt x="1811" y="4751"/>
                    <a:pt x="1741" y="4751"/>
                  </a:cubicBezTo>
                  <a:cubicBezTo>
                    <a:pt x="1610" y="4751"/>
                    <a:pt x="1465" y="4802"/>
                    <a:pt x="1335" y="4868"/>
                  </a:cubicBezTo>
                  <a:cubicBezTo>
                    <a:pt x="1435" y="4667"/>
                    <a:pt x="1502" y="4401"/>
                    <a:pt x="1368" y="4234"/>
                  </a:cubicBezTo>
                  <a:cubicBezTo>
                    <a:pt x="1291" y="4104"/>
                    <a:pt x="1113" y="4055"/>
                    <a:pt x="928" y="4055"/>
                  </a:cubicBezTo>
                  <a:cubicBezTo>
                    <a:pt x="874" y="4055"/>
                    <a:pt x="820" y="4059"/>
                    <a:pt x="768" y="4067"/>
                  </a:cubicBezTo>
                  <a:cubicBezTo>
                    <a:pt x="968" y="3900"/>
                    <a:pt x="1101" y="3700"/>
                    <a:pt x="1068" y="3500"/>
                  </a:cubicBezTo>
                  <a:cubicBezTo>
                    <a:pt x="1035" y="3300"/>
                    <a:pt x="801" y="3166"/>
                    <a:pt x="601" y="3100"/>
                  </a:cubicBezTo>
                  <a:cubicBezTo>
                    <a:pt x="801" y="3033"/>
                    <a:pt x="1035" y="2899"/>
                    <a:pt x="1068" y="2699"/>
                  </a:cubicBezTo>
                  <a:cubicBezTo>
                    <a:pt x="1101" y="2499"/>
                    <a:pt x="968" y="2266"/>
                    <a:pt x="768" y="2132"/>
                  </a:cubicBezTo>
                  <a:lnTo>
                    <a:pt x="768" y="2132"/>
                  </a:lnTo>
                  <a:cubicBezTo>
                    <a:pt x="807" y="2138"/>
                    <a:pt x="847" y="2141"/>
                    <a:pt x="886" y="2141"/>
                  </a:cubicBezTo>
                  <a:cubicBezTo>
                    <a:pt x="1086" y="2141"/>
                    <a:pt x="1285" y="2071"/>
                    <a:pt x="1368" y="1932"/>
                  </a:cubicBezTo>
                  <a:cubicBezTo>
                    <a:pt x="1502" y="1765"/>
                    <a:pt x="1435" y="1532"/>
                    <a:pt x="1335" y="1332"/>
                  </a:cubicBezTo>
                  <a:lnTo>
                    <a:pt x="1335" y="1332"/>
                  </a:lnTo>
                  <a:cubicBezTo>
                    <a:pt x="1451" y="1390"/>
                    <a:pt x="1579" y="1425"/>
                    <a:pt x="1698" y="1425"/>
                  </a:cubicBezTo>
                  <a:cubicBezTo>
                    <a:pt x="1784" y="1425"/>
                    <a:pt x="1865" y="1407"/>
                    <a:pt x="1935" y="1365"/>
                  </a:cubicBezTo>
                  <a:cubicBezTo>
                    <a:pt x="2102" y="1265"/>
                    <a:pt x="2169" y="998"/>
                    <a:pt x="2135" y="765"/>
                  </a:cubicBezTo>
                  <a:lnTo>
                    <a:pt x="2135" y="765"/>
                  </a:lnTo>
                  <a:cubicBezTo>
                    <a:pt x="2285" y="944"/>
                    <a:pt x="2461" y="1070"/>
                    <a:pt x="2641" y="1070"/>
                  </a:cubicBezTo>
                  <a:cubicBezTo>
                    <a:pt x="2661" y="1070"/>
                    <a:pt x="2682" y="1068"/>
                    <a:pt x="2703" y="1065"/>
                  </a:cubicBezTo>
                  <a:cubicBezTo>
                    <a:pt x="2903" y="1031"/>
                    <a:pt x="3036" y="798"/>
                    <a:pt x="3103" y="598"/>
                  </a:cubicBezTo>
                  <a:close/>
                  <a:moveTo>
                    <a:pt x="2831" y="1"/>
                  </a:moveTo>
                  <a:cubicBezTo>
                    <a:pt x="2734" y="1"/>
                    <a:pt x="2622" y="16"/>
                    <a:pt x="2502" y="31"/>
                  </a:cubicBezTo>
                  <a:cubicBezTo>
                    <a:pt x="2236" y="97"/>
                    <a:pt x="2002" y="164"/>
                    <a:pt x="1969" y="331"/>
                  </a:cubicBezTo>
                  <a:cubicBezTo>
                    <a:pt x="1928" y="307"/>
                    <a:pt x="1885" y="296"/>
                    <a:pt x="1841" y="296"/>
                  </a:cubicBezTo>
                  <a:cubicBezTo>
                    <a:pt x="1702" y="296"/>
                    <a:pt x="1545" y="397"/>
                    <a:pt x="1368" y="498"/>
                  </a:cubicBezTo>
                  <a:cubicBezTo>
                    <a:pt x="1135" y="665"/>
                    <a:pt x="968" y="798"/>
                    <a:pt x="968" y="965"/>
                  </a:cubicBezTo>
                  <a:cubicBezTo>
                    <a:pt x="835" y="965"/>
                    <a:pt x="668" y="1132"/>
                    <a:pt x="501" y="1365"/>
                  </a:cubicBezTo>
                  <a:cubicBezTo>
                    <a:pt x="368" y="1599"/>
                    <a:pt x="267" y="1799"/>
                    <a:pt x="334" y="1932"/>
                  </a:cubicBezTo>
                  <a:cubicBezTo>
                    <a:pt x="167" y="1999"/>
                    <a:pt x="101" y="2199"/>
                    <a:pt x="34" y="2499"/>
                  </a:cubicBezTo>
                  <a:cubicBezTo>
                    <a:pt x="1" y="2766"/>
                    <a:pt x="1" y="3000"/>
                    <a:pt x="101" y="3100"/>
                  </a:cubicBezTo>
                  <a:cubicBezTo>
                    <a:pt x="1" y="3200"/>
                    <a:pt x="1" y="3433"/>
                    <a:pt x="34" y="3700"/>
                  </a:cubicBezTo>
                  <a:cubicBezTo>
                    <a:pt x="101" y="3967"/>
                    <a:pt x="167" y="4200"/>
                    <a:pt x="334" y="4234"/>
                  </a:cubicBezTo>
                  <a:cubicBezTo>
                    <a:pt x="267" y="4367"/>
                    <a:pt x="368" y="4601"/>
                    <a:pt x="501" y="4834"/>
                  </a:cubicBezTo>
                  <a:cubicBezTo>
                    <a:pt x="653" y="5048"/>
                    <a:pt x="806" y="5205"/>
                    <a:pt x="933" y="5205"/>
                  </a:cubicBezTo>
                  <a:cubicBezTo>
                    <a:pt x="945" y="5205"/>
                    <a:pt x="957" y="5204"/>
                    <a:pt x="968" y="5201"/>
                  </a:cubicBezTo>
                  <a:cubicBezTo>
                    <a:pt x="968" y="5368"/>
                    <a:pt x="1135" y="5535"/>
                    <a:pt x="1368" y="5668"/>
                  </a:cubicBezTo>
                  <a:cubicBezTo>
                    <a:pt x="1552" y="5799"/>
                    <a:pt x="1715" y="5889"/>
                    <a:pt x="1857" y="5889"/>
                  </a:cubicBezTo>
                  <a:cubicBezTo>
                    <a:pt x="1896" y="5889"/>
                    <a:pt x="1933" y="5882"/>
                    <a:pt x="1969" y="5868"/>
                  </a:cubicBezTo>
                  <a:cubicBezTo>
                    <a:pt x="2002" y="6002"/>
                    <a:pt x="2236" y="6102"/>
                    <a:pt x="2502" y="6135"/>
                  </a:cubicBezTo>
                  <a:cubicBezTo>
                    <a:pt x="2613" y="6163"/>
                    <a:pt x="2718" y="6179"/>
                    <a:pt x="2810" y="6179"/>
                  </a:cubicBezTo>
                  <a:cubicBezTo>
                    <a:pt x="2940" y="6179"/>
                    <a:pt x="3044" y="6147"/>
                    <a:pt x="3103" y="6068"/>
                  </a:cubicBezTo>
                  <a:cubicBezTo>
                    <a:pt x="3161" y="6147"/>
                    <a:pt x="3266" y="6179"/>
                    <a:pt x="3396" y="6179"/>
                  </a:cubicBezTo>
                  <a:cubicBezTo>
                    <a:pt x="3488" y="6179"/>
                    <a:pt x="3593" y="6163"/>
                    <a:pt x="3703" y="6135"/>
                  </a:cubicBezTo>
                  <a:cubicBezTo>
                    <a:pt x="3970" y="6102"/>
                    <a:pt x="4204" y="6002"/>
                    <a:pt x="4237" y="5868"/>
                  </a:cubicBezTo>
                  <a:cubicBezTo>
                    <a:pt x="4273" y="5882"/>
                    <a:pt x="4310" y="5889"/>
                    <a:pt x="4348" y="5889"/>
                  </a:cubicBezTo>
                  <a:cubicBezTo>
                    <a:pt x="4491" y="5889"/>
                    <a:pt x="4654" y="5799"/>
                    <a:pt x="4837" y="5668"/>
                  </a:cubicBezTo>
                  <a:cubicBezTo>
                    <a:pt x="5071" y="5535"/>
                    <a:pt x="5238" y="5368"/>
                    <a:pt x="5238" y="5201"/>
                  </a:cubicBezTo>
                  <a:cubicBezTo>
                    <a:pt x="5249" y="5204"/>
                    <a:pt x="5261" y="5205"/>
                    <a:pt x="5273" y="5205"/>
                  </a:cubicBezTo>
                  <a:cubicBezTo>
                    <a:pt x="5400" y="5205"/>
                    <a:pt x="5552" y="5048"/>
                    <a:pt x="5705" y="4834"/>
                  </a:cubicBezTo>
                  <a:cubicBezTo>
                    <a:pt x="5838" y="4601"/>
                    <a:pt x="5938" y="4367"/>
                    <a:pt x="5871" y="4234"/>
                  </a:cubicBezTo>
                  <a:cubicBezTo>
                    <a:pt x="6038" y="4200"/>
                    <a:pt x="6105" y="3967"/>
                    <a:pt x="6172" y="3700"/>
                  </a:cubicBezTo>
                  <a:cubicBezTo>
                    <a:pt x="6205" y="3433"/>
                    <a:pt x="6205" y="3200"/>
                    <a:pt x="6072" y="3100"/>
                  </a:cubicBezTo>
                  <a:cubicBezTo>
                    <a:pt x="6205" y="3000"/>
                    <a:pt x="6205" y="2766"/>
                    <a:pt x="6172" y="2499"/>
                  </a:cubicBezTo>
                  <a:cubicBezTo>
                    <a:pt x="6105" y="2199"/>
                    <a:pt x="6038" y="1999"/>
                    <a:pt x="5871" y="1932"/>
                  </a:cubicBezTo>
                  <a:cubicBezTo>
                    <a:pt x="5938" y="1799"/>
                    <a:pt x="5838" y="1599"/>
                    <a:pt x="5705" y="1365"/>
                  </a:cubicBezTo>
                  <a:cubicBezTo>
                    <a:pt x="5538" y="1132"/>
                    <a:pt x="5371" y="965"/>
                    <a:pt x="5238" y="965"/>
                  </a:cubicBezTo>
                  <a:cubicBezTo>
                    <a:pt x="5238" y="798"/>
                    <a:pt x="5071" y="665"/>
                    <a:pt x="4837" y="498"/>
                  </a:cubicBezTo>
                  <a:cubicBezTo>
                    <a:pt x="4661" y="397"/>
                    <a:pt x="4503" y="296"/>
                    <a:pt x="4365" y="296"/>
                  </a:cubicBezTo>
                  <a:cubicBezTo>
                    <a:pt x="4320" y="296"/>
                    <a:pt x="4278" y="307"/>
                    <a:pt x="4237" y="331"/>
                  </a:cubicBezTo>
                  <a:cubicBezTo>
                    <a:pt x="4204" y="164"/>
                    <a:pt x="3970" y="97"/>
                    <a:pt x="3703" y="31"/>
                  </a:cubicBezTo>
                  <a:cubicBezTo>
                    <a:pt x="3584" y="16"/>
                    <a:pt x="3471" y="1"/>
                    <a:pt x="3374" y="1"/>
                  </a:cubicBezTo>
                  <a:cubicBezTo>
                    <a:pt x="3254" y="1"/>
                    <a:pt x="3158" y="24"/>
                    <a:pt x="3103" y="97"/>
                  </a:cubicBezTo>
                  <a:cubicBezTo>
                    <a:pt x="3048" y="24"/>
                    <a:pt x="2951" y="1"/>
                    <a:pt x="283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1" name="Google Shape;4611;p34"/>
            <p:cNvSpPr/>
            <p:nvPr/>
          </p:nvSpPr>
          <p:spPr>
            <a:xfrm>
              <a:off x="3919625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543" y="0"/>
                  </a:moveTo>
                  <a:cubicBezTo>
                    <a:pt x="387" y="0"/>
                    <a:pt x="261" y="36"/>
                    <a:pt x="201" y="126"/>
                  </a:cubicBezTo>
                  <a:cubicBezTo>
                    <a:pt x="1" y="393"/>
                    <a:pt x="668" y="1160"/>
                    <a:pt x="1002" y="1394"/>
                  </a:cubicBezTo>
                  <a:cubicBezTo>
                    <a:pt x="1105" y="1466"/>
                    <a:pt x="1199" y="1497"/>
                    <a:pt x="1285" y="1497"/>
                  </a:cubicBezTo>
                  <a:cubicBezTo>
                    <a:pt x="1477" y="1497"/>
                    <a:pt x="1631" y="1344"/>
                    <a:pt x="1769" y="1160"/>
                  </a:cubicBezTo>
                  <a:cubicBezTo>
                    <a:pt x="1936" y="860"/>
                    <a:pt x="2036" y="593"/>
                    <a:pt x="1669" y="360"/>
                  </a:cubicBezTo>
                  <a:cubicBezTo>
                    <a:pt x="1435" y="196"/>
                    <a:pt x="908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2" name="Google Shape;4612;p34"/>
            <p:cNvSpPr/>
            <p:nvPr/>
          </p:nvSpPr>
          <p:spPr>
            <a:xfrm>
              <a:off x="3997200" y="1389125"/>
              <a:ext cx="50875" cy="37450"/>
            </a:xfrm>
            <a:custGeom>
              <a:rect b="b" l="l" r="r" t="t"/>
              <a:pathLst>
                <a:path extrusionOk="0" h="1498" w="2035">
                  <a:moveTo>
                    <a:pt x="543" y="0"/>
                  </a:moveTo>
                  <a:cubicBezTo>
                    <a:pt x="386" y="0"/>
                    <a:pt x="260" y="36"/>
                    <a:pt x="200" y="126"/>
                  </a:cubicBezTo>
                  <a:cubicBezTo>
                    <a:pt x="0" y="393"/>
                    <a:pt x="667" y="1160"/>
                    <a:pt x="1001" y="1394"/>
                  </a:cubicBezTo>
                  <a:cubicBezTo>
                    <a:pt x="1104" y="1466"/>
                    <a:pt x="1198" y="1497"/>
                    <a:pt x="1283" y="1497"/>
                  </a:cubicBezTo>
                  <a:cubicBezTo>
                    <a:pt x="1473" y="1497"/>
                    <a:pt x="1620" y="1345"/>
                    <a:pt x="1735" y="1160"/>
                  </a:cubicBezTo>
                  <a:cubicBezTo>
                    <a:pt x="1935" y="860"/>
                    <a:pt x="2035" y="593"/>
                    <a:pt x="1668" y="360"/>
                  </a:cubicBezTo>
                  <a:cubicBezTo>
                    <a:pt x="1435" y="196"/>
                    <a:pt x="907" y="0"/>
                    <a:pt x="5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3" name="Google Shape;4613;p34"/>
            <p:cNvSpPr/>
            <p:nvPr/>
          </p:nvSpPr>
          <p:spPr>
            <a:xfrm>
              <a:off x="40747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522" y="1"/>
                  </a:moveTo>
                  <a:cubicBezTo>
                    <a:pt x="375" y="1"/>
                    <a:pt x="258" y="35"/>
                    <a:pt x="201" y="121"/>
                  </a:cubicBezTo>
                  <a:cubicBezTo>
                    <a:pt x="0" y="387"/>
                    <a:pt x="634" y="1155"/>
                    <a:pt x="1001" y="1388"/>
                  </a:cubicBezTo>
                  <a:cubicBezTo>
                    <a:pt x="1104" y="1460"/>
                    <a:pt x="1198" y="1491"/>
                    <a:pt x="1283" y="1491"/>
                  </a:cubicBezTo>
                  <a:cubicBezTo>
                    <a:pt x="1473" y="1491"/>
                    <a:pt x="1620" y="1339"/>
                    <a:pt x="1735" y="1155"/>
                  </a:cubicBezTo>
                  <a:cubicBezTo>
                    <a:pt x="1935" y="888"/>
                    <a:pt x="2035" y="588"/>
                    <a:pt x="1668" y="354"/>
                  </a:cubicBezTo>
                  <a:cubicBezTo>
                    <a:pt x="1430" y="211"/>
                    <a:pt x="887" y="1"/>
                    <a:pt x="5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4" name="Google Shape;4614;p34"/>
            <p:cNvSpPr/>
            <p:nvPr/>
          </p:nvSpPr>
          <p:spPr>
            <a:xfrm>
              <a:off x="4152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496" y="1"/>
                  </a:moveTo>
                  <a:cubicBezTo>
                    <a:pt x="356" y="1"/>
                    <a:pt x="247" y="31"/>
                    <a:pt x="201" y="106"/>
                  </a:cubicBezTo>
                  <a:cubicBezTo>
                    <a:pt x="1" y="373"/>
                    <a:pt x="634" y="1140"/>
                    <a:pt x="1001" y="1373"/>
                  </a:cubicBezTo>
                  <a:cubicBezTo>
                    <a:pt x="1105" y="1446"/>
                    <a:pt x="1198" y="1476"/>
                    <a:pt x="1284" y="1476"/>
                  </a:cubicBezTo>
                  <a:cubicBezTo>
                    <a:pt x="1473" y="1476"/>
                    <a:pt x="1620" y="1324"/>
                    <a:pt x="1735" y="1140"/>
                  </a:cubicBezTo>
                  <a:cubicBezTo>
                    <a:pt x="1935" y="873"/>
                    <a:pt x="2035" y="573"/>
                    <a:pt x="1668" y="373"/>
                  </a:cubicBezTo>
                  <a:cubicBezTo>
                    <a:pt x="1428" y="204"/>
                    <a:pt x="858" y="1"/>
                    <a:pt x="4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5" name="Google Shape;4615;p34"/>
            <p:cNvSpPr/>
            <p:nvPr/>
          </p:nvSpPr>
          <p:spPr>
            <a:xfrm>
              <a:off x="4229850" y="1542800"/>
              <a:ext cx="34225" cy="29000"/>
            </a:xfrm>
            <a:custGeom>
              <a:rect b="b" l="l" r="r" t="t"/>
              <a:pathLst>
                <a:path extrusionOk="0" h="1160" w="1369">
                  <a:moveTo>
                    <a:pt x="672" y="0"/>
                  </a:moveTo>
                  <a:cubicBezTo>
                    <a:pt x="476" y="0"/>
                    <a:pt x="284" y="50"/>
                    <a:pt x="201" y="184"/>
                  </a:cubicBezTo>
                  <a:cubicBezTo>
                    <a:pt x="1" y="484"/>
                    <a:pt x="301" y="984"/>
                    <a:pt x="501" y="1118"/>
                  </a:cubicBezTo>
                  <a:cubicBezTo>
                    <a:pt x="537" y="1147"/>
                    <a:pt x="575" y="1160"/>
                    <a:pt x="614" y="1160"/>
                  </a:cubicBezTo>
                  <a:cubicBezTo>
                    <a:pt x="755" y="1160"/>
                    <a:pt x="911" y="986"/>
                    <a:pt x="1068" y="751"/>
                  </a:cubicBezTo>
                  <a:cubicBezTo>
                    <a:pt x="1235" y="484"/>
                    <a:pt x="1368" y="217"/>
                    <a:pt x="1168" y="117"/>
                  </a:cubicBezTo>
                  <a:cubicBezTo>
                    <a:pt x="1068" y="50"/>
                    <a:pt x="868" y="0"/>
                    <a:pt x="6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6" name="Google Shape;4616;p34"/>
            <p:cNvSpPr/>
            <p:nvPr/>
          </p:nvSpPr>
          <p:spPr>
            <a:xfrm>
              <a:off x="3941325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7" y="119"/>
                    <a:pt x="67" y="371"/>
                  </a:cubicBezTo>
                  <a:cubicBezTo>
                    <a:pt x="0" y="705"/>
                    <a:pt x="901" y="1172"/>
                    <a:pt x="1301" y="1238"/>
                  </a:cubicBezTo>
                  <a:cubicBezTo>
                    <a:pt x="1347" y="1246"/>
                    <a:pt x="1390" y="1250"/>
                    <a:pt x="1430" y="1250"/>
                  </a:cubicBezTo>
                  <a:cubicBezTo>
                    <a:pt x="1731" y="1250"/>
                    <a:pt x="1843" y="1033"/>
                    <a:pt x="1902" y="738"/>
                  </a:cubicBezTo>
                  <a:cubicBezTo>
                    <a:pt x="1968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7" name="Google Shape;4617;p34"/>
            <p:cNvSpPr/>
            <p:nvPr/>
          </p:nvSpPr>
          <p:spPr>
            <a:xfrm>
              <a:off x="4033050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1155" y="0"/>
                  </a:moveTo>
                  <a:cubicBezTo>
                    <a:pt x="700" y="0"/>
                    <a:pt x="118" y="119"/>
                    <a:pt x="67" y="371"/>
                  </a:cubicBezTo>
                  <a:cubicBezTo>
                    <a:pt x="1" y="704"/>
                    <a:pt x="868" y="1138"/>
                    <a:pt x="1301" y="1238"/>
                  </a:cubicBezTo>
                  <a:cubicBezTo>
                    <a:pt x="1348" y="1246"/>
                    <a:pt x="1390" y="1250"/>
                    <a:pt x="1430" y="1250"/>
                  </a:cubicBezTo>
                  <a:cubicBezTo>
                    <a:pt x="1732" y="1250"/>
                    <a:pt x="1843" y="1033"/>
                    <a:pt x="1902" y="738"/>
                  </a:cubicBezTo>
                  <a:cubicBezTo>
                    <a:pt x="1969" y="404"/>
                    <a:pt x="1935" y="104"/>
                    <a:pt x="1535" y="37"/>
                  </a:cubicBezTo>
                  <a:cubicBezTo>
                    <a:pt x="1437" y="13"/>
                    <a:pt x="1303" y="0"/>
                    <a:pt x="11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8" name="Google Shape;4618;p34"/>
            <p:cNvSpPr/>
            <p:nvPr/>
          </p:nvSpPr>
          <p:spPr>
            <a:xfrm>
              <a:off x="4124775" y="1322975"/>
              <a:ext cx="48400" cy="31225"/>
            </a:xfrm>
            <a:custGeom>
              <a:rect b="b" l="l" r="r" t="t"/>
              <a:pathLst>
                <a:path extrusionOk="0" h="1249" w="1936">
                  <a:moveTo>
                    <a:pt x="1127" y="0"/>
                  </a:moveTo>
                  <a:cubicBezTo>
                    <a:pt x="682" y="0"/>
                    <a:pt x="118" y="119"/>
                    <a:pt x="68" y="371"/>
                  </a:cubicBezTo>
                  <a:cubicBezTo>
                    <a:pt x="1" y="704"/>
                    <a:pt x="868" y="1138"/>
                    <a:pt x="1268" y="1238"/>
                  </a:cubicBezTo>
                  <a:cubicBezTo>
                    <a:pt x="1310" y="1245"/>
                    <a:pt x="1349" y="1248"/>
                    <a:pt x="1385" y="1248"/>
                  </a:cubicBezTo>
                  <a:cubicBezTo>
                    <a:pt x="1696" y="1248"/>
                    <a:pt x="1809" y="1003"/>
                    <a:pt x="1869" y="704"/>
                  </a:cubicBezTo>
                  <a:cubicBezTo>
                    <a:pt x="1936" y="371"/>
                    <a:pt x="1936" y="104"/>
                    <a:pt x="1502" y="37"/>
                  </a:cubicBezTo>
                  <a:cubicBezTo>
                    <a:pt x="1404" y="13"/>
                    <a:pt x="1272" y="0"/>
                    <a:pt x="112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9" name="Google Shape;4619;p34"/>
            <p:cNvSpPr/>
            <p:nvPr/>
          </p:nvSpPr>
          <p:spPr>
            <a:xfrm>
              <a:off x="42156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1192" y="0"/>
                  </a:moveTo>
                  <a:cubicBezTo>
                    <a:pt x="732" y="0"/>
                    <a:pt x="119" y="99"/>
                    <a:pt x="67" y="357"/>
                  </a:cubicBezTo>
                  <a:cubicBezTo>
                    <a:pt x="1" y="691"/>
                    <a:pt x="901" y="1158"/>
                    <a:pt x="1302" y="1224"/>
                  </a:cubicBezTo>
                  <a:cubicBezTo>
                    <a:pt x="1360" y="1239"/>
                    <a:pt x="1412" y="1246"/>
                    <a:pt x="1460" y="1246"/>
                  </a:cubicBezTo>
                  <a:cubicBezTo>
                    <a:pt x="1739" y="1246"/>
                    <a:pt x="1845" y="1009"/>
                    <a:pt x="1902" y="724"/>
                  </a:cubicBezTo>
                  <a:cubicBezTo>
                    <a:pt x="1969" y="391"/>
                    <a:pt x="1935" y="124"/>
                    <a:pt x="1535" y="24"/>
                  </a:cubicBezTo>
                  <a:cubicBezTo>
                    <a:pt x="1445" y="9"/>
                    <a:pt x="1325" y="0"/>
                    <a:pt x="1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0" name="Google Shape;4620;p34"/>
            <p:cNvSpPr/>
            <p:nvPr/>
          </p:nvSpPr>
          <p:spPr>
            <a:xfrm>
              <a:off x="430742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813" y="1"/>
                  </a:moveTo>
                  <a:cubicBezTo>
                    <a:pt x="546" y="1"/>
                    <a:pt x="124" y="164"/>
                    <a:pt x="67" y="449"/>
                  </a:cubicBezTo>
                  <a:cubicBezTo>
                    <a:pt x="0" y="783"/>
                    <a:pt x="467" y="1150"/>
                    <a:pt x="701" y="1216"/>
                  </a:cubicBezTo>
                  <a:cubicBezTo>
                    <a:pt x="714" y="1218"/>
                    <a:pt x="727" y="1219"/>
                    <a:pt x="739" y="1219"/>
                  </a:cubicBezTo>
                  <a:cubicBezTo>
                    <a:pt x="942" y="1219"/>
                    <a:pt x="1005" y="964"/>
                    <a:pt x="1067" y="649"/>
                  </a:cubicBezTo>
                  <a:cubicBezTo>
                    <a:pt x="1134" y="316"/>
                    <a:pt x="1168" y="49"/>
                    <a:pt x="934" y="15"/>
                  </a:cubicBezTo>
                  <a:cubicBezTo>
                    <a:pt x="900" y="6"/>
                    <a:pt x="859" y="1"/>
                    <a:pt x="8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1" name="Google Shape;4621;p34"/>
            <p:cNvSpPr/>
            <p:nvPr/>
          </p:nvSpPr>
          <p:spPr>
            <a:xfrm>
              <a:off x="3941325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59" y="7"/>
                    <a:pt x="1301" y="22"/>
                  </a:cubicBezTo>
                  <a:cubicBezTo>
                    <a:pt x="901" y="89"/>
                    <a:pt x="0" y="556"/>
                    <a:pt x="67" y="889"/>
                  </a:cubicBezTo>
                  <a:cubicBezTo>
                    <a:pt x="119" y="1148"/>
                    <a:pt x="732" y="1246"/>
                    <a:pt x="1191" y="1246"/>
                  </a:cubicBezTo>
                  <a:cubicBezTo>
                    <a:pt x="1324" y="1246"/>
                    <a:pt x="1445" y="1238"/>
                    <a:pt x="1535" y="1223"/>
                  </a:cubicBezTo>
                  <a:cubicBezTo>
                    <a:pt x="1935" y="1123"/>
                    <a:pt x="1968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2" name="Google Shape;4622;p34"/>
            <p:cNvSpPr/>
            <p:nvPr/>
          </p:nvSpPr>
          <p:spPr>
            <a:xfrm>
              <a:off x="4033050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1459" y="1"/>
                  </a:moveTo>
                  <a:cubicBezTo>
                    <a:pt x="1412" y="1"/>
                    <a:pt x="1360" y="8"/>
                    <a:pt x="1301" y="22"/>
                  </a:cubicBezTo>
                  <a:cubicBezTo>
                    <a:pt x="868" y="89"/>
                    <a:pt x="1" y="556"/>
                    <a:pt x="67" y="889"/>
                  </a:cubicBezTo>
                  <a:cubicBezTo>
                    <a:pt x="119" y="1148"/>
                    <a:pt x="732" y="1246"/>
                    <a:pt x="1192" y="1246"/>
                  </a:cubicBezTo>
                  <a:cubicBezTo>
                    <a:pt x="1325" y="1246"/>
                    <a:pt x="1445" y="1238"/>
                    <a:pt x="1535" y="1223"/>
                  </a:cubicBezTo>
                  <a:cubicBezTo>
                    <a:pt x="1935" y="1123"/>
                    <a:pt x="1969" y="856"/>
                    <a:pt x="1902" y="522"/>
                  </a:cubicBezTo>
                  <a:cubicBezTo>
                    <a:pt x="1845" y="237"/>
                    <a:pt x="1739" y="1"/>
                    <a:pt x="14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3" name="Google Shape;4623;p34"/>
            <p:cNvSpPr/>
            <p:nvPr/>
          </p:nvSpPr>
          <p:spPr>
            <a:xfrm>
              <a:off x="4124775" y="1188500"/>
              <a:ext cx="48400" cy="31275"/>
            </a:xfrm>
            <a:custGeom>
              <a:rect b="b" l="l" r="r" t="t"/>
              <a:pathLst>
                <a:path extrusionOk="0" h="1251" w="1936">
                  <a:moveTo>
                    <a:pt x="1397" y="1"/>
                  </a:moveTo>
                  <a:cubicBezTo>
                    <a:pt x="1357" y="1"/>
                    <a:pt x="1315" y="5"/>
                    <a:pt x="1268" y="12"/>
                  </a:cubicBezTo>
                  <a:cubicBezTo>
                    <a:pt x="868" y="79"/>
                    <a:pt x="1" y="546"/>
                    <a:pt x="68" y="880"/>
                  </a:cubicBezTo>
                  <a:cubicBezTo>
                    <a:pt x="118" y="1131"/>
                    <a:pt x="682" y="1250"/>
                    <a:pt x="1127" y="1250"/>
                  </a:cubicBezTo>
                  <a:cubicBezTo>
                    <a:pt x="1272" y="1250"/>
                    <a:pt x="1404" y="1238"/>
                    <a:pt x="1502" y="1213"/>
                  </a:cubicBezTo>
                  <a:cubicBezTo>
                    <a:pt x="1936" y="1146"/>
                    <a:pt x="1936" y="846"/>
                    <a:pt x="1869" y="513"/>
                  </a:cubicBezTo>
                  <a:cubicBezTo>
                    <a:pt x="1810" y="218"/>
                    <a:pt x="1699" y="1"/>
                    <a:pt x="13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4" name="Google Shape;4624;p34"/>
            <p:cNvSpPr/>
            <p:nvPr/>
          </p:nvSpPr>
          <p:spPr>
            <a:xfrm>
              <a:off x="42156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1430" y="1"/>
                  </a:moveTo>
                  <a:cubicBezTo>
                    <a:pt x="1391" y="1"/>
                    <a:pt x="1348" y="5"/>
                    <a:pt x="1302" y="12"/>
                  </a:cubicBezTo>
                  <a:cubicBezTo>
                    <a:pt x="901" y="112"/>
                    <a:pt x="1" y="546"/>
                    <a:pt x="67" y="880"/>
                  </a:cubicBezTo>
                  <a:cubicBezTo>
                    <a:pt x="118" y="1131"/>
                    <a:pt x="701" y="1250"/>
                    <a:pt x="1155" y="1250"/>
                  </a:cubicBezTo>
                  <a:cubicBezTo>
                    <a:pt x="1303" y="1250"/>
                    <a:pt x="1437" y="1238"/>
                    <a:pt x="1535" y="1213"/>
                  </a:cubicBezTo>
                  <a:cubicBezTo>
                    <a:pt x="1935" y="1147"/>
                    <a:pt x="1969" y="846"/>
                    <a:pt x="1902" y="513"/>
                  </a:cubicBezTo>
                  <a:cubicBezTo>
                    <a:pt x="1843" y="218"/>
                    <a:pt x="1732" y="1"/>
                    <a:pt x="1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5" name="Google Shape;4625;p34"/>
            <p:cNvSpPr/>
            <p:nvPr/>
          </p:nvSpPr>
          <p:spPr>
            <a:xfrm>
              <a:off x="430742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743" y="1"/>
                  </a:moveTo>
                  <a:cubicBezTo>
                    <a:pt x="730" y="1"/>
                    <a:pt x="715" y="2"/>
                    <a:pt x="701" y="4"/>
                  </a:cubicBezTo>
                  <a:cubicBezTo>
                    <a:pt x="467" y="37"/>
                    <a:pt x="0" y="438"/>
                    <a:pt x="67" y="738"/>
                  </a:cubicBezTo>
                  <a:cubicBezTo>
                    <a:pt x="128" y="1043"/>
                    <a:pt x="609" y="1209"/>
                    <a:pt x="869" y="1209"/>
                  </a:cubicBezTo>
                  <a:cubicBezTo>
                    <a:pt x="893" y="1209"/>
                    <a:pt x="914" y="1208"/>
                    <a:pt x="934" y="1205"/>
                  </a:cubicBezTo>
                  <a:cubicBezTo>
                    <a:pt x="1168" y="1171"/>
                    <a:pt x="1134" y="871"/>
                    <a:pt x="1067" y="538"/>
                  </a:cubicBezTo>
                  <a:cubicBezTo>
                    <a:pt x="1005" y="225"/>
                    <a:pt x="943" y="1"/>
                    <a:pt x="7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6" name="Google Shape;4626;p34"/>
            <p:cNvSpPr/>
            <p:nvPr/>
          </p:nvSpPr>
          <p:spPr>
            <a:xfrm>
              <a:off x="3919625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9" y="0"/>
                  </a:moveTo>
                  <a:cubicBezTo>
                    <a:pt x="1209" y="0"/>
                    <a:pt x="1111" y="34"/>
                    <a:pt x="1002" y="110"/>
                  </a:cubicBezTo>
                  <a:cubicBezTo>
                    <a:pt x="668" y="344"/>
                    <a:pt x="1" y="1078"/>
                    <a:pt x="201" y="1378"/>
                  </a:cubicBezTo>
                  <a:cubicBezTo>
                    <a:pt x="257" y="1452"/>
                    <a:pt x="370" y="1483"/>
                    <a:pt x="511" y="1483"/>
                  </a:cubicBezTo>
                  <a:cubicBezTo>
                    <a:pt x="875" y="1483"/>
                    <a:pt x="1428" y="1280"/>
                    <a:pt x="1669" y="1111"/>
                  </a:cubicBezTo>
                  <a:cubicBezTo>
                    <a:pt x="2036" y="878"/>
                    <a:pt x="1936" y="611"/>
                    <a:pt x="1769" y="344"/>
                  </a:cubicBezTo>
                  <a:cubicBezTo>
                    <a:pt x="1634" y="142"/>
                    <a:pt x="1485" y="0"/>
                    <a:pt x="12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7" name="Google Shape;4627;p34"/>
            <p:cNvSpPr/>
            <p:nvPr/>
          </p:nvSpPr>
          <p:spPr>
            <a:xfrm>
              <a:off x="3997200" y="1116000"/>
              <a:ext cx="50875" cy="37075"/>
            </a:xfrm>
            <a:custGeom>
              <a:rect b="b" l="l" r="r" t="t"/>
              <a:pathLst>
                <a:path extrusionOk="0" h="1483" w="2035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67" y="344"/>
                    <a:pt x="0" y="1078"/>
                    <a:pt x="200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4" y="1482"/>
                    <a:pt x="1427" y="1279"/>
                    <a:pt x="1668" y="1111"/>
                  </a:cubicBezTo>
                  <a:cubicBezTo>
                    <a:pt x="2035" y="877"/>
                    <a:pt x="1935" y="611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8" name="Google Shape;4628;p34"/>
            <p:cNvSpPr/>
            <p:nvPr/>
          </p:nvSpPr>
          <p:spPr>
            <a:xfrm>
              <a:off x="40747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1298" y="0"/>
                  </a:moveTo>
                  <a:cubicBezTo>
                    <a:pt x="1209" y="0"/>
                    <a:pt x="1110" y="34"/>
                    <a:pt x="1001" y="110"/>
                  </a:cubicBezTo>
                  <a:cubicBezTo>
                    <a:pt x="634" y="344"/>
                    <a:pt x="0" y="1077"/>
                    <a:pt x="201" y="1378"/>
                  </a:cubicBezTo>
                  <a:cubicBezTo>
                    <a:pt x="256" y="1452"/>
                    <a:pt x="369" y="1482"/>
                    <a:pt x="510" y="1482"/>
                  </a:cubicBezTo>
                  <a:cubicBezTo>
                    <a:pt x="875" y="1482"/>
                    <a:pt x="1428" y="1279"/>
                    <a:pt x="1668" y="1111"/>
                  </a:cubicBezTo>
                  <a:cubicBezTo>
                    <a:pt x="2035" y="877"/>
                    <a:pt x="1935" y="610"/>
                    <a:pt x="1735" y="344"/>
                  </a:cubicBezTo>
                  <a:cubicBezTo>
                    <a:pt x="1623" y="142"/>
                    <a:pt x="1480" y="0"/>
                    <a:pt x="1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9" name="Google Shape;4629;p34"/>
            <p:cNvSpPr/>
            <p:nvPr/>
          </p:nvSpPr>
          <p:spPr>
            <a:xfrm>
              <a:off x="4152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1298" y="1"/>
                  </a:moveTo>
                  <a:cubicBezTo>
                    <a:pt x="1209" y="1"/>
                    <a:pt x="1111" y="34"/>
                    <a:pt x="1001" y="111"/>
                  </a:cubicBezTo>
                  <a:cubicBezTo>
                    <a:pt x="634" y="311"/>
                    <a:pt x="1" y="1078"/>
                    <a:pt x="201" y="1378"/>
                  </a:cubicBezTo>
                  <a:cubicBezTo>
                    <a:pt x="247" y="1453"/>
                    <a:pt x="356" y="1483"/>
                    <a:pt x="496" y="1483"/>
                  </a:cubicBezTo>
                  <a:cubicBezTo>
                    <a:pt x="858" y="1483"/>
                    <a:pt x="1428" y="1280"/>
                    <a:pt x="1668" y="1112"/>
                  </a:cubicBezTo>
                  <a:cubicBezTo>
                    <a:pt x="2035" y="878"/>
                    <a:pt x="1935" y="611"/>
                    <a:pt x="1735" y="344"/>
                  </a:cubicBezTo>
                  <a:cubicBezTo>
                    <a:pt x="1623" y="142"/>
                    <a:pt x="1481" y="1"/>
                    <a:pt x="12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0" name="Google Shape;4630;p34"/>
            <p:cNvSpPr/>
            <p:nvPr/>
          </p:nvSpPr>
          <p:spPr>
            <a:xfrm>
              <a:off x="4229850" y="970475"/>
              <a:ext cx="34225" cy="29450"/>
            </a:xfrm>
            <a:custGeom>
              <a:rect b="b" l="l" r="r" t="t"/>
              <a:pathLst>
                <a:path extrusionOk="0" h="1178" w="1369">
                  <a:moveTo>
                    <a:pt x="594" y="1"/>
                  </a:moveTo>
                  <a:cubicBezTo>
                    <a:pt x="562" y="1"/>
                    <a:pt x="531" y="9"/>
                    <a:pt x="501" y="27"/>
                  </a:cubicBezTo>
                  <a:cubicBezTo>
                    <a:pt x="301" y="160"/>
                    <a:pt x="1" y="694"/>
                    <a:pt x="201" y="994"/>
                  </a:cubicBezTo>
                  <a:cubicBezTo>
                    <a:pt x="284" y="1128"/>
                    <a:pt x="476" y="1178"/>
                    <a:pt x="672" y="1178"/>
                  </a:cubicBezTo>
                  <a:cubicBezTo>
                    <a:pt x="868" y="1178"/>
                    <a:pt x="1068" y="1128"/>
                    <a:pt x="1168" y="1061"/>
                  </a:cubicBezTo>
                  <a:cubicBezTo>
                    <a:pt x="1368" y="928"/>
                    <a:pt x="1235" y="694"/>
                    <a:pt x="1068" y="394"/>
                  </a:cubicBezTo>
                  <a:cubicBezTo>
                    <a:pt x="904" y="175"/>
                    <a:pt x="740" y="1"/>
                    <a:pt x="5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1" name="Google Shape;4631;p34"/>
            <p:cNvSpPr/>
            <p:nvPr/>
          </p:nvSpPr>
          <p:spPr>
            <a:xfrm>
              <a:off x="388295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6" y="0"/>
                  </a:moveTo>
                  <a:cubicBezTo>
                    <a:pt x="768" y="0"/>
                    <a:pt x="647" y="60"/>
                    <a:pt x="534" y="221"/>
                  </a:cubicBezTo>
                  <a:cubicBezTo>
                    <a:pt x="300" y="588"/>
                    <a:pt x="0" y="1522"/>
                    <a:pt x="300" y="1722"/>
                  </a:cubicBezTo>
                  <a:cubicBezTo>
                    <a:pt x="331" y="1741"/>
                    <a:pt x="367" y="1750"/>
                    <a:pt x="409" y="1750"/>
                  </a:cubicBezTo>
                  <a:cubicBezTo>
                    <a:pt x="734" y="1750"/>
                    <a:pt x="1361" y="1218"/>
                    <a:pt x="1568" y="922"/>
                  </a:cubicBezTo>
                  <a:cubicBezTo>
                    <a:pt x="1802" y="555"/>
                    <a:pt x="1601" y="355"/>
                    <a:pt x="1335" y="155"/>
                  </a:cubicBezTo>
                  <a:cubicBezTo>
                    <a:pt x="1179" y="68"/>
                    <a:pt x="1033" y="0"/>
                    <a:pt x="8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2" name="Google Shape;4632;p34"/>
            <p:cNvSpPr/>
            <p:nvPr/>
          </p:nvSpPr>
          <p:spPr>
            <a:xfrm>
              <a:off x="39354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75" y="1"/>
                  </a:moveTo>
                  <a:cubicBezTo>
                    <a:pt x="743" y="1"/>
                    <a:pt x="614" y="61"/>
                    <a:pt x="501" y="222"/>
                  </a:cubicBezTo>
                  <a:cubicBezTo>
                    <a:pt x="301" y="589"/>
                    <a:pt x="1" y="1523"/>
                    <a:pt x="268" y="1723"/>
                  </a:cubicBezTo>
                  <a:cubicBezTo>
                    <a:pt x="298" y="1742"/>
                    <a:pt x="334" y="1751"/>
                    <a:pt x="376" y="1751"/>
                  </a:cubicBezTo>
                  <a:cubicBezTo>
                    <a:pt x="701" y="1751"/>
                    <a:pt x="1328" y="1218"/>
                    <a:pt x="1535" y="922"/>
                  </a:cubicBezTo>
                  <a:cubicBezTo>
                    <a:pt x="1769" y="589"/>
                    <a:pt x="1569" y="355"/>
                    <a:pt x="1302" y="155"/>
                  </a:cubicBezTo>
                  <a:cubicBezTo>
                    <a:pt x="1164" y="69"/>
                    <a:pt x="1017" y="1"/>
                    <a:pt x="87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3" name="Google Shape;4633;p34"/>
            <p:cNvSpPr/>
            <p:nvPr/>
          </p:nvSpPr>
          <p:spPr>
            <a:xfrm>
              <a:off x="3987175" y="969875"/>
              <a:ext cx="44225" cy="43675"/>
            </a:xfrm>
            <a:custGeom>
              <a:rect b="b" l="l" r="r" t="t"/>
              <a:pathLst>
                <a:path extrusionOk="0" h="1747" w="1769">
                  <a:moveTo>
                    <a:pt x="906" y="1"/>
                  </a:moveTo>
                  <a:cubicBezTo>
                    <a:pt x="776" y="1"/>
                    <a:pt x="651" y="68"/>
                    <a:pt x="535" y="251"/>
                  </a:cubicBezTo>
                  <a:cubicBezTo>
                    <a:pt x="301" y="585"/>
                    <a:pt x="1" y="1519"/>
                    <a:pt x="268" y="1719"/>
                  </a:cubicBezTo>
                  <a:cubicBezTo>
                    <a:pt x="302" y="1738"/>
                    <a:pt x="341" y="1746"/>
                    <a:pt x="385" y="1746"/>
                  </a:cubicBezTo>
                  <a:cubicBezTo>
                    <a:pt x="727" y="1746"/>
                    <a:pt x="1328" y="1214"/>
                    <a:pt x="1535" y="918"/>
                  </a:cubicBezTo>
                  <a:cubicBezTo>
                    <a:pt x="1769" y="585"/>
                    <a:pt x="1602" y="351"/>
                    <a:pt x="1302" y="151"/>
                  </a:cubicBezTo>
                  <a:cubicBezTo>
                    <a:pt x="1168" y="68"/>
                    <a:pt x="1035" y="1"/>
                    <a:pt x="9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4" name="Google Shape;4634;p34"/>
            <p:cNvSpPr/>
            <p:nvPr/>
          </p:nvSpPr>
          <p:spPr>
            <a:xfrm>
              <a:off x="4038900" y="892325"/>
              <a:ext cx="44200" cy="43900"/>
            </a:xfrm>
            <a:custGeom>
              <a:rect b="b" l="l" r="r" t="t"/>
              <a:pathLst>
                <a:path extrusionOk="0" h="1756" w="1768">
                  <a:moveTo>
                    <a:pt x="905" y="1"/>
                  </a:moveTo>
                  <a:cubicBezTo>
                    <a:pt x="776" y="1"/>
                    <a:pt x="651" y="67"/>
                    <a:pt x="534" y="251"/>
                  </a:cubicBezTo>
                  <a:cubicBezTo>
                    <a:pt x="300" y="584"/>
                    <a:pt x="0" y="1518"/>
                    <a:pt x="267" y="1719"/>
                  </a:cubicBezTo>
                  <a:cubicBezTo>
                    <a:pt x="305" y="1744"/>
                    <a:pt x="350" y="1755"/>
                    <a:pt x="400" y="1755"/>
                  </a:cubicBezTo>
                  <a:cubicBezTo>
                    <a:pt x="745" y="1755"/>
                    <a:pt x="1331" y="1209"/>
                    <a:pt x="1534" y="918"/>
                  </a:cubicBezTo>
                  <a:cubicBezTo>
                    <a:pt x="1768" y="584"/>
                    <a:pt x="1601" y="351"/>
                    <a:pt x="1301" y="151"/>
                  </a:cubicBezTo>
                  <a:cubicBezTo>
                    <a:pt x="1168" y="67"/>
                    <a:pt x="1034" y="1"/>
                    <a:pt x="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5" name="Google Shape;4635;p34"/>
            <p:cNvSpPr/>
            <p:nvPr/>
          </p:nvSpPr>
          <p:spPr>
            <a:xfrm>
              <a:off x="4090600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395" y="1"/>
                  </a:moveTo>
                  <a:cubicBezTo>
                    <a:pt x="317" y="1"/>
                    <a:pt x="251" y="34"/>
                    <a:pt x="200" y="110"/>
                  </a:cubicBezTo>
                  <a:cubicBezTo>
                    <a:pt x="67" y="310"/>
                    <a:pt x="0" y="877"/>
                    <a:pt x="267" y="1077"/>
                  </a:cubicBezTo>
                  <a:cubicBezTo>
                    <a:pt x="337" y="1124"/>
                    <a:pt x="417" y="1143"/>
                    <a:pt x="502" y="1143"/>
                  </a:cubicBezTo>
                  <a:cubicBezTo>
                    <a:pt x="780" y="1143"/>
                    <a:pt x="1099" y="931"/>
                    <a:pt x="1201" y="777"/>
                  </a:cubicBezTo>
                  <a:cubicBezTo>
                    <a:pt x="1334" y="577"/>
                    <a:pt x="1134" y="410"/>
                    <a:pt x="867" y="210"/>
                  </a:cubicBezTo>
                  <a:cubicBezTo>
                    <a:pt x="682" y="86"/>
                    <a:pt x="522" y="1"/>
                    <a:pt x="3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6" name="Google Shape;4636;p34"/>
            <p:cNvSpPr/>
            <p:nvPr/>
          </p:nvSpPr>
          <p:spPr>
            <a:xfrm>
              <a:off x="3835400" y="1102925"/>
              <a:ext cx="34225" cy="45950"/>
            </a:xfrm>
            <a:custGeom>
              <a:rect b="b" l="l" r="r" t="t"/>
              <a:pathLst>
                <a:path extrusionOk="0" h="1838" w="1369">
                  <a:moveTo>
                    <a:pt x="499" y="0"/>
                  </a:moveTo>
                  <a:cubicBezTo>
                    <a:pt x="284" y="0"/>
                    <a:pt x="116" y="88"/>
                    <a:pt x="68" y="400"/>
                  </a:cubicBezTo>
                  <a:cubicBezTo>
                    <a:pt x="1" y="800"/>
                    <a:pt x="68" y="1767"/>
                    <a:pt x="401" y="1834"/>
                  </a:cubicBezTo>
                  <a:cubicBezTo>
                    <a:pt x="413" y="1837"/>
                    <a:pt x="426" y="1838"/>
                    <a:pt x="438" y="1838"/>
                  </a:cubicBezTo>
                  <a:cubicBezTo>
                    <a:pt x="769" y="1838"/>
                    <a:pt x="1204" y="1019"/>
                    <a:pt x="1268" y="633"/>
                  </a:cubicBezTo>
                  <a:cubicBezTo>
                    <a:pt x="1369" y="233"/>
                    <a:pt x="1102" y="100"/>
                    <a:pt x="768" y="33"/>
                  </a:cubicBezTo>
                  <a:cubicBezTo>
                    <a:pt x="674" y="14"/>
                    <a:pt x="583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7" name="Google Shape;4637;p34"/>
            <p:cNvSpPr/>
            <p:nvPr/>
          </p:nvSpPr>
          <p:spPr>
            <a:xfrm>
              <a:off x="3852925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560" y="0"/>
                  </a:moveTo>
                  <a:cubicBezTo>
                    <a:pt x="332" y="0"/>
                    <a:pt x="151" y="94"/>
                    <a:pt x="100" y="394"/>
                  </a:cubicBezTo>
                  <a:cubicBezTo>
                    <a:pt x="0" y="795"/>
                    <a:pt x="100" y="1795"/>
                    <a:pt x="434" y="1862"/>
                  </a:cubicBezTo>
                  <a:cubicBezTo>
                    <a:pt x="446" y="1865"/>
                    <a:pt x="458" y="1866"/>
                    <a:pt x="470" y="1866"/>
                  </a:cubicBezTo>
                  <a:cubicBezTo>
                    <a:pt x="800" y="1866"/>
                    <a:pt x="1237" y="1014"/>
                    <a:pt x="1301" y="628"/>
                  </a:cubicBezTo>
                  <a:cubicBezTo>
                    <a:pt x="1368" y="228"/>
                    <a:pt x="1135" y="94"/>
                    <a:pt x="801" y="27"/>
                  </a:cubicBezTo>
                  <a:cubicBezTo>
                    <a:pt x="718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8" name="Google Shape;4638;p34"/>
            <p:cNvSpPr/>
            <p:nvPr/>
          </p:nvSpPr>
          <p:spPr>
            <a:xfrm>
              <a:off x="3871275" y="9196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60" y="0"/>
                  </a:moveTo>
                  <a:cubicBezTo>
                    <a:pt x="332" y="0"/>
                    <a:pt x="150" y="94"/>
                    <a:pt x="100" y="394"/>
                  </a:cubicBezTo>
                  <a:cubicBezTo>
                    <a:pt x="0" y="828"/>
                    <a:pt x="100" y="1795"/>
                    <a:pt x="434" y="1862"/>
                  </a:cubicBezTo>
                  <a:cubicBezTo>
                    <a:pt x="446" y="1864"/>
                    <a:pt x="459" y="1865"/>
                    <a:pt x="471" y="1865"/>
                  </a:cubicBezTo>
                  <a:cubicBezTo>
                    <a:pt x="799" y="1865"/>
                    <a:pt x="1205" y="1047"/>
                    <a:pt x="1301" y="661"/>
                  </a:cubicBezTo>
                  <a:cubicBezTo>
                    <a:pt x="1368" y="227"/>
                    <a:pt x="1134" y="94"/>
                    <a:pt x="801" y="27"/>
                  </a:cubicBezTo>
                  <a:cubicBezTo>
                    <a:pt x="717" y="11"/>
                    <a:pt x="636" y="0"/>
                    <a:pt x="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9" name="Google Shape;4639;p34"/>
            <p:cNvSpPr/>
            <p:nvPr/>
          </p:nvSpPr>
          <p:spPr>
            <a:xfrm>
              <a:off x="3889625" y="828700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531" y="0"/>
                  </a:moveTo>
                  <a:cubicBezTo>
                    <a:pt x="311" y="0"/>
                    <a:pt x="142" y="94"/>
                    <a:pt x="67" y="394"/>
                  </a:cubicBezTo>
                  <a:cubicBezTo>
                    <a:pt x="0" y="794"/>
                    <a:pt x="100" y="1795"/>
                    <a:pt x="400" y="1862"/>
                  </a:cubicBezTo>
                  <a:cubicBezTo>
                    <a:pt x="412" y="1864"/>
                    <a:pt x="424" y="1865"/>
                    <a:pt x="436" y="1865"/>
                  </a:cubicBezTo>
                  <a:cubicBezTo>
                    <a:pt x="767" y="1865"/>
                    <a:pt x="1205" y="1014"/>
                    <a:pt x="1301" y="628"/>
                  </a:cubicBezTo>
                  <a:cubicBezTo>
                    <a:pt x="1368" y="227"/>
                    <a:pt x="1101" y="94"/>
                    <a:pt x="767" y="27"/>
                  </a:cubicBezTo>
                  <a:cubicBezTo>
                    <a:pt x="684" y="11"/>
                    <a:pt x="605" y="0"/>
                    <a:pt x="53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0" name="Google Shape;4640;p34"/>
            <p:cNvSpPr/>
            <p:nvPr/>
          </p:nvSpPr>
          <p:spPr>
            <a:xfrm>
              <a:off x="3905450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384" y="0"/>
                  </a:moveTo>
                  <a:cubicBezTo>
                    <a:pt x="210" y="0"/>
                    <a:pt x="89" y="53"/>
                    <a:pt x="68" y="205"/>
                  </a:cubicBezTo>
                  <a:cubicBezTo>
                    <a:pt x="1" y="439"/>
                    <a:pt x="168" y="1006"/>
                    <a:pt x="501" y="1073"/>
                  </a:cubicBezTo>
                  <a:cubicBezTo>
                    <a:pt x="523" y="1077"/>
                    <a:pt x="545" y="1079"/>
                    <a:pt x="567" y="1079"/>
                  </a:cubicBezTo>
                  <a:cubicBezTo>
                    <a:pt x="882" y="1079"/>
                    <a:pt x="1206" y="657"/>
                    <a:pt x="1268" y="439"/>
                  </a:cubicBezTo>
                  <a:cubicBezTo>
                    <a:pt x="1302" y="205"/>
                    <a:pt x="1035" y="105"/>
                    <a:pt x="701" y="39"/>
                  </a:cubicBezTo>
                  <a:cubicBezTo>
                    <a:pt x="585" y="15"/>
                    <a:pt x="477" y="0"/>
                    <a:pt x="38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1" name="Google Shape;4641;p34"/>
            <p:cNvSpPr/>
            <p:nvPr/>
          </p:nvSpPr>
          <p:spPr>
            <a:xfrm>
              <a:off x="3772875" y="1102925"/>
              <a:ext cx="34200" cy="45950"/>
            </a:xfrm>
            <a:custGeom>
              <a:rect b="b" l="l" r="r" t="t"/>
              <a:pathLst>
                <a:path extrusionOk="0" h="1838" w="1368">
                  <a:moveTo>
                    <a:pt x="864" y="0"/>
                  </a:moveTo>
                  <a:cubicBezTo>
                    <a:pt x="783" y="0"/>
                    <a:pt x="695" y="14"/>
                    <a:pt x="601" y="33"/>
                  </a:cubicBezTo>
                  <a:cubicBezTo>
                    <a:pt x="267" y="100"/>
                    <a:pt x="0" y="233"/>
                    <a:pt x="100" y="633"/>
                  </a:cubicBezTo>
                  <a:cubicBezTo>
                    <a:pt x="164" y="1019"/>
                    <a:pt x="600" y="1838"/>
                    <a:pt x="930" y="1838"/>
                  </a:cubicBezTo>
                  <a:cubicBezTo>
                    <a:pt x="943" y="1838"/>
                    <a:pt x="955" y="1837"/>
                    <a:pt x="967" y="1834"/>
                  </a:cubicBezTo>
                  <a:cubicBezTo>
                    <a:pt x="1301" y="1767"/>
                    <a:pt x="1368" y="800"/>
                    <a:pt x="1301" y="400"/>
                  </a:cubicBezTo>
                  <a:cubicBezTo>
                    <a:pt x="1229" y="88"/>
                    <a:pt x="1071" y="0"/>
                    <a:pt x="8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2" name="Google Shape;4642;p34"/>
            <p:cNvSpPr/>
            <p:nvPr/>
          </p:nvSpPr>
          <p:spPr>
            <a:xfrm>
              <a:off x="3755350" y="1011325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8" y="0"/>
                  </a:moveTo>
                  <a:cubicBezTo>
                    <a:pt x="732" y="0"/>
                    <a:pt x="651" y="11"/>
                    <a:pt x="568" y="27"/>
                  </a:cubicBezTo>
                  <a:cubicBezTo>
                    <a:pt x="234" y="94"/>
                    <a:pt x="1" y="228"/>
                    <a:pt x="67" y="628"/>
                  </a:cubicBezTo>
                  <a:cubicBezTo>
                    <a:pt x="132" y="1014"/>
                    <a:pt x="568" y="1866"/>
                    <a:pt x="899" y="1866"/>
                  </a:cubicBezTo>
                  <a:cubicBezTo>
                    <a:pt x="911" y="1866"/>
                    <a:pt x="923" y="1865"/>
                    <a:pt x="935" y="1862"/>
                  </a:cubicBezTo>
                  <a:cubicBezTo>
                    <a:pt x="1268" y="1795"/>
                    <a:pt x="1368" y="795"/>
                    <a:pt x="1268" y="394"/>
                  </a:cubicBezTo>
                  <a:cubicBezTo>
                    <a:pt x="1218" y="94"/>
                    <a:pt x="1037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3" name="Google Shape;4643;p34"/>
            <p:cNvSpPr/>
            <p:nvPr/>
          </p:nvSpPr>
          <p:spPr>
            <a:xfrm>
              <a:off x="3737000" y="9196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09" y="0"/>
                  </a:moveTo>
                  <a:cubicBezTo>
                    <a:pt x="733" y="0"/>
                    <a:pt x="651" y="11"/>
                    <a:pt x="568" y="27"/>
                  </a:cubicBezTo>
                  <a:cubicBezTo>
                    <a:pt x="234" y="94"/>
                    <a:pt x="1" y="227"/>
                    <a:pt x="67" y="661"/>
                  </a:cubicBezTo>
                  <a:cubicBezTo>
                    <a:pt x="164" y="1047"/>
                    <a:pt x="570" y="1865"/>
                    <a:pt x="898" y="1865"/>
                  </a:cubicBezTo>
                  <a:cubicBezTo>
                    <a:pt x="910" y="1865"/>
                    <a:pt x="923" y="1864"/>
                    <a:pt x="935" y="1862"/>
                  </a:cubicBezTo>
                  <a:cubicBezTo>
                    <a:pt x="1268" y="1795"/>
                    <a:pt x="1368" y="828"/>
                    <a:pt x="1268" y="394"/>
                  </a:cubicBezTo>
                  <a:cubicBezTo>
                    <a:pt x="1218" y="94"/>
                    <a:pt x="1037" y="0"/>
                    <a:pt x="8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4" name="Google Shape;4644;p34"/>
            <p:cNvSpPr/>
            <p:nvPr/>
          </p:nvSpPr>
          <p:spPr>
            <a:xfrm>
              <a:off x="3718650" y="82870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23" y="0"/>
                  </a:moveTo>
                  <a:cubicBezTo>
                    <a:pt x="751" y="0"/>
                    <a:pt x="676" y="11"/>
                    <a:pt x="601" y="27"/>
                  </a:cubicBezTo>
                  <a:cubicBezTo>
                    <a:pt x="268" y="94"/>
                    <a:pt x="1" y="227"/>
                    <a:pt x="68" y="628"/>
                  </a:cubicBezTo>
                  <a:cubicBezTo>
                    <a:pt x="164" y="1014"/>
                    <a:pt x="571" y="1865"/>
                    <a:pt x="899" y="1865"/>
                  </a:cubicBezTo>
                  <a:cubicBezTo>
                    <a:pt x="911" y="1865"/>
                    <a:pt x="923" y="1864"/>
                    <a:pt x="935" y="1862"/>
                  </a:cubicBezTo>
                  <a:cubicBezTo>
                    <a:pt x="1268" y="1795"/>
                    <a:pt x="1369" y="794"/>
                    <a:pt x="1268" y="394"/>
                  </a:cubicBezTo>
                  <a:cubicBezTo>
                    <a:pt x="1218" y="94"/>
                    <a:pt x="1037" y="0"/>
                    <a:pt x="8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5" name="Google Shape;4645;p34"/>
            <p:cNvSpPr/>
            <p:nvPr/>
          </p:nvSpPr>
          <p:spPr>
            <a:xfrm>
              <a:off x="3704475" y="756700"/>
              <a:ext cx="32550" cy="27000"/>
            </a:xfrm>
            <a:custGeom>
              <a:rect b="b" l="l" r="r" t="t"/>
              <a:pathLst>
                <a:path extrusionOk="0" h="1080" w="1302">
                  <a:moveTo>
                    <a:pt x="919" y="0"/>
                  </a:moveTo>
                  <a:cubicBezTo>
                    <a:pt x="826" y="0"/>
                    <a:pt x="717" y="15"/>
                    <a:pt x="601" y="39"/>
                  </a:cubicBezTo>
                  <a:cubicBezTo>
                    <a:pt x="268" y="105"/>
                    <a:pt x="1" y="205"/>
                    <a:pt x="34" y="439"/>
                  </a:cubicBezTo>
                  <a:cubicBezTo>
                    <a:pt x="65" y="657"/>
                    <a:pt x="417" y="1079"/>
                    <a:pt x="735" y="1079"/>
                  </a:cubicBezTo>
                  <a:cubicBezTo>
                    <a:pt x="757" y="1079"/>
                    <a:pt x="780" y="1077"/>
                    <a:pt x="801" y="1073"/>
                  </a:cubicBezTo>
                  <a:cubicBezTo>
                    <a:pt x="1135" y="1006"/>
                    <a:pt x="1302" y="439"/>
                    <a:pt x="1235" y="205"/>
                  </a:cubicBezTo>
                  <a:cubicBezTo>
                    <a:pt x="1213" y="53"/>
                    <a:pt x="1092" y="0"/>
                    <a:pt x="9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6" name="Google Shape;4646;p34"/>
            <p:cNvSpPr/>
            <p:nvPr/>
          </p:nvSpPr>
          <p:spPr>
            <a:xfrm>
              <a:off x="3714500" y="1124900"/>
              <a:ext cx="45050" cy="43750"/>
            </a:xfrm>
            <a:custGeom>
              <a:rect b="b" l="l" r="r" t="t"/>
              <a:pathLst>
                <a:path extrusionOk="0" h="1750" w="1802">
                  <a:moveTo>
                    <a:pt x="893" y="0"/>
                  </a:moveTo>
                  <a:cubicBezTo>
                    <a:pt x="752" y="0"/>
                    <a:pt x="605" y="68"/>
                    <a:pt x="467" y="155"/>
                  </a:cubicBezTo>
                  <a:cubicBezTo>
                    <a:pt x="200" y="355"/>
                    <a:pt x="0" y="555"/>
                    <a:pt x="234" y="922"/>
                  </a:cubicBezTo>
                  <a:cubicBezTo>
                    <a:pt x="441" y="1218"/>
                    <a:pt x="1068" y="1750"/>
                    <a:pt x="1393" y="1750"/>
                  </a:cubicBezTo>
                  <a:cubicBezTo>
                    <a:pt x="1435" y="1750"/>
                    <a:pt x="1471" y="1741"/>
                    <a:pt x="1501" y="1722"/>
                  </a:cubicBezTo>
                  <a:cubicBezTo>
                    <a:pt x="1801" y="1522"/>
                    <a:pt x="1468" y="588"/>
                    <a:pt x="1268" y="221"/>
                  </a:cubicBezTo>
                  <a:cubicBezTo>
                    <a:pt x="1155" y="60"/>
                    <a:pt x="1026" y="0"/>
                    <a:pt x="8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7" name="Google Shape;4647;p34"/>
            <p:cNvSpPr/>
            <p:nvPr/>
          </p:nvSpPr>
          <p:spPr>
            <a:xfrm>
              <a:off x="3662775" y="1047325"/>
              <a:ext cx="44225" cy="43775"/>
            </a:xfrm>
            <a:custGeom>
              <a:rect b="b" l="l" r="r" t="t"/>
              <a:pathLst>
                <a:path extrusionOk="0" h="1751" w="1769">
                  <a:moveTo>
                    <a:pt x="890" y="1"/>
                  </a:moveTo>
                  <a:cubicBezTo>
                    <a:pt x="753" y="1"/>
                    <a:pt x="606" y="69"/>
                    <a:pt x="468" y="155"/>
                  </a:cubicBezTo>
                  <a:cubicBezTo>
                    <a:pt x="168" y="355"/>
                    <a:pt x="1" y="589"/>
                    <a:pt x="234" y="922"/>
                  </a:cubicBezTo>
                  <a:cubicBezTo>
                    <a:pt x="442" y="1218"/>
                    <a:pt x="1069" y="1751"/>
                    <a:pt x="1394" y="1751"/>
                  </a:cubicBezTo>
                  <a:cubicBezTo>
                    <a:pt x="1435" y="1751"/>
                    <a:pt x="1472" y="1742"/>
                    <a:pt x="1502" y="1723"/>
                  </a:cubicBezTo>
                  <a:cubicBezTo>
                    <a:pt x="1769" y="1523"/>
                    <a:pt x="1469" y="589"/>
                    <a:pt x="1235" y="222"/>
                  </a:cubicBezTo>
                  <a:cubicBezTo>
                    <a:pt x="1138" y="61"/>
                    <a:pt x="1018" y="1"/>
                    <a:pt x="8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8" name="Google Shape;4648;p34"/>
            <p:cNvSpPr/>
            <p:nvPr/>
          </p:nvSpPr>
          <p:spPr>
            <a:xfrm>
              <a:off x="3611075" y="96987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8"/>
                    <a:pt x="468" y="151"/>
                  </a:cubicBezTo>
                  <a:cubicBezTo>
                    <a:pt x="168" y="351"/>
                    <a:pt x="1" y="585"/>
                    <a:pt x="234" y="918"/>
                  </a:cubicBezTo>
                  <a:cubicBezTo>
                    <a:pt x="438" y="1210"/>
                    <a:pt x="1024" y="1756"/>
                    <a:pt x="1369" y="1756"/>
                  </a:cubicBezTo>
                  <a:cubicBezTo>
                    <a:pt x="1419" y="1756"/>
                    <a:pt x="1464" y="1744"/>
                    <a:pt x="1502" y="1719"/>
                  </a:cubicBezTo>
                  <a:cubicBezTo>
                    <a:pt x="1769" y="1519"/>
                    <a:pt x="1469" y="585"/>
                    <a:pt x="1235" y="251"/>
                  </a:cubicBezTo>
                  <a:cubicBezTo>
                    <a:pt x="1118" y="68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9" name="Google Shape;4649;p34"/>
            <p:cNvSpPr/>
            <p:nvPr/>
          </p:nvSpPr>
          <p:spPr>
            <a:xfrm>
              <a:off x="3559375" y="892325"/>
              <a:ext cx="44225" cy="43900"/>
            </a:xfrm>
            <a:custGeom>
              <a:rect b="b" l="l" r="r" t="t"/>
              <a:pathLst>
                <a:path extrusionOk="0" h="1756" w="1769">
                  <a:moveTo>
                    <a:pt x="864" y="1"/>
                  </a:moveTo>
                  <a:cubicBezTo>
                    <a:pt x="735" y="1"/>
                    <a:pt x="601" y="67"/>
                    <a:pt x="468" y="151"/>
                  </a:cubicBezTo>
                  <a:cubicBezTo>
                    <a:pt x="167" y="351"/>
                    <a:pt x="1" y="584"/>
                    <a:pt x="234" y="918"/>
                  </a:cubicBezTo>
                  <a:cubicBezTo>
                    <a:pt x="438" y="1209"/>
                    <a:pt x="1024" y="1755"/>
                    <a:pt x="1369" y="1755"/>
                  </a:cubicBezTo>
                  <a:cubicBezTo>
                    <a:pt x="1419" y="1755"/>
                    <a:pt x="1464" y="1744"/>
                    <a:pt x="1502" y="1719"/>
                  </a:cubicBezTo>
                  <a:cubicBezTo>
                    <a:pt x="1769" y="1518"/>
                    <a:pt x="1468" y="584"/>
                    <a:pt x="1235" y="251"/>
                  </a:cubicBezTo>
                  <a:cubicBezTo>
                    <a:pt x="1118" y="67"/>
                    <a:pt x="993" y="1"/>
                    <a:pt x="86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0" name="Google Shape;4650;p34"/>
            <p:cNvSpPr/>
            <p:nvPr/>
          </p:nvSpPr>
          <p:spPr>
            <a:xfrm>
              <a:off x="3518525" y="830800"/>
              <a:ext cx="33375" cy="28600"/>
            </a:xfrm>
            <a:custGeom>
              <a:rect b="b" l="l" r="r" t="t"/>
              <a:pathLst>
                <a:path extrusionOk="0" h="1144" w="1335">
                  <a:moveTo>
                    <a:pt x="939" y="1"/>
                  </a:moveTo>
                  <a:cubicBezTo>
                    <a:pt x="813" y="1"/>
                    <a:pt x="653" y="86"/>
                    <a:pt x="467" y="210"/>
                  </a:cubicBezTo>
                  <a:cubicBezTo>
                    <a:pt x="200" y="410"/>
                    <a:pt x="0" y="577"/>
                    <a:pt x="134" y="777"/>
                  </a:cubicBezTo>
                  <a:cubicBezTo>
                    <a:pt x="236" y="931"/>
                    <a:pt x="555" y="1143"/>
                    <a:pt x="833" y="1143"/>
                  </a:cubicBezTo>
                  <a:cubicBezTo>
                    <a:pt x="917" y="1143"/>
                    <a:pt x="998" y="1124"/>
                    <a:pt x="1068" y="1077"/>
                  </a:cubicBezTo>
                  <a:cubicBezTo>
                    <a:pt x="1334" y="877"/>
                    <a:pt x="1268" y="310"/>
                    <a:pt x="1134" y="110"/>
                  </a:cubicBezTo>
                  <a:cubicBezTo>
                    <a:pt x="1083" y="34"/>
                    <a:pt x="1018" y="1"/>
                    <a:pt x="9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1" name="Google Shape;4651;p34"/>
            <p:cNvSpPr/>
            <p:nvPr/>
          </p:nvSpPr>
          <p:spPr>
            <a:xfrm>
              <a:off x="3671950" y="11677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8"/>
                    <a:pt x="368" y="1111"/>
                  </a:cubicBezTo>
                  <a:cubicBezTo>
                    <a:pt x="608" y="1280"/>
                    <a:pt x="1161" y="1483"/>
                    <a:pt x="1526" y="1483"/>
                  </a:cubicBezTo>
                  <a:cubicBezTo>
                    <a:pt x="1667" y="1483"/>
                    <a:pt x="1780" y="1452"/>
                    <a:pt x="1836" y="1378"/>
                  </a:cubicBezTo>
                  <a:cubicBezTo>
                    <a:pt x="2036" y="1078"/>
                    <a:pt x="1369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2" name="Google Shape;4652;p34"/>
            <p:cNvSpPr/>
            <p:nvPr/>
          </p:nvSpPr>
          <p:spPr>
            <a:xfrm>
              <a:off x="3594400" y="11160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7" y="0"/>
                  </a:moveTo>
                  <a:cubicBezTo>
                    <a:pt x="552" y="0"/>
                    <a:pt x="402" y="142"/>
                    <a:pt x="268" y="344"/>
                  </a:cubicBezTo>
                  <a:cubicBezTo>
                    <a:pt x="101" y="611"/>
                    <a:pt x="1" y="877"/>
                    <a:pt x="368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80" y="1452"/>
                    <a:pt x="1835" y="1378"/>
                  </a:cubicBezTo>
                  <a:cubicBezTo>
                    <a:pt x="2035" y="1078"/>
                    <a:pt x="1368" y="344"/>
                    <a:pt x="1035" y="110"/>
                  </a:cubicBezTo>
                  <a:cubicBezTo>
                    <a:pt x="926" y="34"/>
                    <a:pt x="827" y="0"/>
                    <a:pt x="7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3" name="Google Shape;4653;p34"/>
            <p:cNvSpPr/>
            <p:nvPr/>
          </p:nvSpPr>
          <p:spPr>
            <a:xfrm>
              <a:off x="3516850" y="1064300"/>
              <a:ext cx="50900" cy="37075"/>
            </a:xfrm>
            <a:custGeom>
              <a:rect b="b" l="l" r="r" t="t"/>
              <a:pathLst>
                <a:path extrusionOk="0" h="1483" w="2036">
                  <a:moveTo>
                    <a:pt x="738" y="0"/>
                  </a:moveTo>
                  <a:cubicBezTo>
                    <a:pt x="555" y="0"/>
                    <a:pt x="413" y="142"/>
                    <a:pt x="301" y="344"/>
                  </a:cubicBezTo>
                  <a:cubicBezTo>
                    <a:pt x="101" y="610"/>
                    <a:pt x="0" y="877"/>
                    <a:pt x="367" y="1111"/>
                  </a:cubicBezTo>
                  <a:cubicBezTo>
                    <a:pt x="608" y="1279"/>
                    <a:pt x="1161" y="1482"/>
                    <a:pt x="1526" y="1482"/>
                  </a:cubicBezTo>
                  <a:cubicBezTo>
                    <a:pt x="1667" y="1482"/>
                    <a:pt x="1779" y="1452"/>
                    <a:pt x="1835" y="1378"/>
                  </a:cubicBezTo>
                  <a:cubicBezTo>
                    <a:pt x="2035" y="1077"/>
                    <a:pt x="1368" y="344"/>
                    <a:pt x="1035" y="110"/>
                  </a:cubicBezTo>
                  <a:cubicBezTo>
                    <a:pt x="925" y="34"/>
                    <a:pt x="827" y="0"/>
                    <a:pt x="7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4" name="Google Shape;4654;p34"/>
            <p:cNvSpPr/>
            <p:nvPr/>
          </p:nvSpPr>
          <p:spPr>
            <a:xfrm>
              <a:off x="3439300" y="1012575"/>
              <a:ext cx="50900" cy="37100"/>
            </a:xfrm>
            <a:custGeom>
              <a:rect b="b" l="l" r="r" t="t"/>
              <a:pathLst>
                <a:path extrusionOk="0" h="1484" w="2036">
                  <a:moveTo>
                    <a:pt x="738" y="1"/>
                  </a:moveTo>
                  <a:cubicBezTo>
                    <a:pt x="555" y="1"/>
                    <a:pt x="413" y="142"/>
                    <a:pt x="300" y="344"/>
                  </a:cubicBezTo>
                  <a:cubicBezTo>
                    <a:pt x="100" y="611"/>
                    <a:pt x="0" y="878"/>
                    <a:pt x="367" y="1112"/>
                  </a:cubicBezTo>
                  <a:cubicBezTo>
                    <a:pt x="608" y="1280"/>
                    <a:pt x="1161" y="1483"/>
                    <a:pt x="1525" y="1483"/>
                  </a:cubicBezTo>
                  <a:cubicBezTo>
                    <a:pt x="1666" y="1483"/>
                    <a:pt x="1779" y="1453"/>
                    <a:pt x="1835" y="1378"/>
                  </a:cubicBezTo>
                  <a:cubicBezTo>
                    <a:pt x="2035" y="1078"/>
                    <a:pt x="1401" y="311"/>
                    <a:pt x="1034" y="111"/>
                  </a:cubicBezTo>
                  <a:cubicBezTo>
                    <a:pt x="925" y="34"/>
                    <a:pt x="827" y="1"/>
                    <a:pt x="73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5" name="Google Shape;4655;p34"/>
            <p:cNvSpPr/>
            <p:nvPr/>
          </p:nvSpPr>
          <p:spPr>
            <a:xfrm>
              <a:off x="3378425" y="970900"/>
              <a:ext cx="34200" cy="29025"/>
            </a:xfrm>
            <a:custGeom>
              <a:rect b="b" l="l" r="r" t="t"/>
              <a:pathLst>
                <a:path extrusionOk="0" h="1161" w="1368">
                  <a:moveTo>
                    <a:pt x="753" y="1"/>
                  </a:moveTo>
                  <a:cubicBezTo>
                    <a:pt x="613" y="1"/>
                    <a:pt x="457" y="169"/>
                    <a:pt x="300" y="377"/>
                  </a:cubicBezTo>
                  <a:cubicBezTo>
                    <a:pt x="134" y="677"/>
                    <a:pt x="0" y="911"/>
                    <a:pt x="200" y="1044"/>
                  </a:cubicBezTo>
                  <a:cubicBezTo>
                    <a:pt x="300" y="1111"/>
                    <a:pt x="501" y="1161"/>
                    <a:pt x="697" y="1161"/>
                  </a:cubicBezTo>
                  <a:cubicBezTo>
                    <a:pt x="892" y="1161"/>
                    <a:pt x="1084" y="1111"/>
                    <a:pt x="1168" y="977"/>
                  </a:cubicBezTo>
                  <a:cubicBezTo>
                    <a:pt x="1368" y="677"/>
                    <a:pt x="1068" y="143"/>
                    <a:pt x="867" y="43"/>
                  </a:cubicBezTo>
                  <a:cubicBezTo>
                    <a:pt x="831" y="14"/>
                    <a:pt x="793" y="1"/>
                    <a:pt x="7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6" name="Google Shape;4656;p34"/>
            <p:cNvSpPr/>
            <p:nvPr/>
          </p:nvSpPr>
          <p:spPr>
            <a:xfrm>
              <a:off x="3651950" y="122495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10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4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2" y="889"/>
                  </a:cubicBezTo>
                  <a:cubicBezTo>
                    <a:pt x="1968" y="556"/>
                    <a:pt x="1068" y="89"/>
                    <a:pt x="667" y="22"/>
                  </a:cubicBezTo>
                  <a:cubicBezTo>
                    <a:pt x="609" y="7"/>
                    <a:pt x="557" y="1"/>
                    <a:pt x="5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7" name="Google Shape;4657;p34"/>
            <p:cNvSpPr/>
            <p:nvPr/>
          </p:nvSpPr>
          <p:spPr>
            <a:xfrm>
              <a:off x="3560225" y="1206600"/>
              <a:ext cx="49225" cy="31175"/>
            </a:xfrm>
            <a:custGeom>
              <a:rect b="b" l="l" r="r" t="t"/>
              <a:pathLst>
                <a:path extrusionOk="0" h="1247" w="1969">
                  <a:moveTo>
                    <a:pt x="509" y="1"/>
                  </a:moveTo>
                  <a:cubicBezTo>
                    <a:pt x="230" y="1"/>
                    <a:pt x="124" y="237"/>
                    <a:pt x="67" y="522"/>
                  </a:cubicBezTo>
                  <a:cubicBezTo>
                    <a:pt x="0" y="856"/>
                    <a:pt x="33" y="1123"/>
                    <a:pt x="434" y="1223"/>
                  </a:cubicBezTo>
                  <a:cubicBezTo>
                    <a:pt x="524" y="1238"/>
                    <a:pt x="644" y="1246"/>
                    <a:pt x="777" y="1246"/>
                  </a:cubicBezTo>
                  <a:cubicBezTo>
                    <a:pt x="1237" y="1246"/>
                    <a:pt x="1850" y="1148"/>
                    <a:pt x="1901" y="889"/>
                  </a:cubicBezTo>
                  <a:cubicBezTo>
                    <a:pt x="1968" y="556"/>
                    <a:pt x="1101" y="89"/>
                    <a:pt x="667" y="22"/>
                  </a:cubicBezTo>
                  <a:cubicBezTo>
                    <a:pt x="609" y="8"/>
                    <a:pt x="557" y="1"/>
                    <a:pt x="50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8" name="Google Shape;4658;p34"/>
            <p:cNvSpPr/>
            <p:nvPr/>
          </p:nvSpPr>
          <p:spPr>
            <a:xfrm>
              <a:off x="3469325" y="1188500"/>
              <a:ext cx="48375" cy="31275"/>
            </a:xfrm>
            <a:custGeom>
              <a:rect b="b" l="l" r="r" t="t"/>
              <a:pathLst>
                <a:path extrusionOk="0" h="1251" w="1935">
                  <a:moveTo>
                    <a:pt x="530" y="1"/>
                  </a:moveTo>
                  <a:cubicBezTo>
                    <a:pt x="211" y="1"/>
                    <a:pt x="126" y="218"/>
                    <a:pt x="67" y="513"/>
                  </a:cubicBezTo>
                  <a:cubicBezTo>
                    <a:pt x="0" y="846"/>
                    <a:pt x="0" y="1146"/>
                    <a:pt x="434" y="1213"/>
                  </a:cubicBezTo>
                  <a:cubicBezTo>
                    <a:pt x="532" y="1238"/>
                    <a:pt x="664" y="1250"/>
                    <a:pt x="808" y="1250"/>
                  </a:cubicBezTo>
                  <a:cubicBezTo>
                    <a:pt x="1254" y="1250"/>
                    <a:pt x="1818" y="1131"/>
                    <a:pt x="1868" y="880"/>
                  </a:cubicBezTo>
                  <a:cubicBezTo>
                    <a:pt x="1935" y="546"/>
                    <a:pt x="1068" y="79"/>
                    <a:pt x="667" y="12"/>
                  </a:cubicBezTo>
                  <a:cubicBezTo>
                    <a:pt x="617" y="5"/>
                    <a:pt x="571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9" name="Google Shape;4659;p34"/>
            <p:cNvSpPr/>
            <p:nvPr/>
          </p:nvSpPr>
          <p:spPr>
            <a:xfrm>
              <a:off x="3377575" y="1170150"/>
              <a:ext cx="49225" cy="31275"/>
            </a:xfrm>
            <a:custGeom>
              <a:rect b="b" l="l" r="r" t="t"/>
              <a:pathLst>
                <a:path extrusionOk="0" h="1251" w="1969">
                  <a:moveTo>
                    <a:pt x="540" y="1"/>
                  </a:moveTo>
                  <a:cubicBezTo>
                    <a:pt x="238" y="1"/>
                    <a:pt x="127" y="218"/>
                    <a:pt x="68" y="513"/>
                  </a:cubicBezTo>
                  <a:cubicBezTo>
                    <a:pt x="1" y="846"/>
                    <a:pt x="34" y="1147"/>
                    <a:pt x="434" y="1213"/>
                  </a:cubicBezTo>
                  <a:cubicBezTo>
                    <a:pt x="533" y="1238"/>
                    <a:pt x="667" y="1250"/>
                    <a:pt x="814" y="1250"/>
                  </a:cubicBezTo>
                  <a:cubicBezTo>
                    <a:pt x="1269" y="1250"/>
                    <a:pt x="1852" y="1131"/>
                    <a:pt x="1902" y="880"/>
                  </a:cubicBezTo>
                  <a:cubicBezTo>
                    <a:pt x="1969" y="546"/>
                    <a:pt x="1068" y="112"/>
                    <a:pt x="668" y="12"/>
                  </a:cubicBezTo>
                  <a:cubicBezTo>
                    <a:pt x="622" y="5"/>
                    <a:pt x="579" y="1"/>
                    <a:pt x="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0" name="Google Shape;4660;p34"/>
            <p:cNvSpPr/>
            <p:nvPr/>
          </p:nvSpPr>
          <p:spPr>
            <a:xfrm>
              <a:off x="3305875" y="1155350"/>
              <a:ext cx="29200" cy="30225"/>
            </a:xfrm>
            <a:custGeom>
              <a:rect b="b" l="l" r="r" t="t"/>
              <a:pathLst>
                <a:path extrusionOk="0" h="1209" w="1168">
                  <a:moveTo>
                    <a:pt x="424" y="1"/>
                  </a:moveTo>
                  <a:cubicBezTo>
                    <a:pt x="221" y="1"/>
                    <a:pt x="129" y="225"/>
                    <a:pt x="67" y="538"/>
                  </a:cubicBezTo>
                  <a:cubicBezTo>
                    <a:pt x="33" y="871"/>
                    <a:pt x="0" y="1171"/>
                    <a:pt x="234" y="1205"/>
                  </a:cubicBezTo>
                  <a:cubicBezTo>
                    <a:pt x="253" y="1208"/>
                    <a:pt x="275" y="1209"/>
                    <a:pt x="299" y="1209"/>
                  </a:cubicBezTo>
                  <a:cubicBezTo>
                    <a:pt x="559" y="1209"/>
                    <a:pt x="1040" y="1043"/>
                    <a:pt x="1101" y="738"/>
                  </a:cubicBezTo>
                  <a:cubicBezTo>
                    <a:pt x="1168" y="438"/>
                    <a:pt x="701" y="37"/>
                    <a:pt x="467" y="4"/>
                  </a:cubicBezTo>
                  <a:cubicBezTo>
                    <a:pt x="452" y="2"/>
                    <a:pt x="438" y="1"/>
                    <a:pt x="4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1" name="Google Shape;4661;p34"/>
            <p:cNvSpPr/>
            <p:nvPr/>
          </p:nvSpPr>
          <p:spPr>
            <a:xfrm>
              <a:off x="3651950" y="128627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4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4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9" y="1250"/>
                    <a:pt x="621" y="1246"/>
                    <a:pt x="667" y="1238"/>
                  </a:cubicBezTo>
                  <a:cubicBezTo>
                    <a:pt x="1068" y="1172"/>
                    <a:pt x="1968" y="705"/>
                    <a:pt x="1902" y="371"/>
                  </a:cubicBezTo>
                  <a:cubicBezTo>
                    <a:pt x="1851" y="119"/>
                    <a:pt x="1269" y="0"/>
                    <a:pt x="8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2" name="Google Shape;4662;p34"/>
            <p:cNvSpPr/>
            <p:nvPr/>
          </p:nvSpPr>
          <p:spPr>
            <a:xfrm>
              <a:off x="3560225" y="1304625"/>
              <a:ext cx="49225" cy="31250"/>
            </a:xfrm>
            <a:custGeom>
              <a:rect b="b" l="l" r="r" t="t"/>
              <a:pathLst>
                <a:path extrusionOk="0" h="1250" w="1969">
                  <a:moveTo>
                    <a:pt x="813" y="0"/>
                  </a:moveTo>
                  <a:cubicBezTo>
                    <a:pt x="666" y="0"/>
                    <a:pt x="532" y="13"/>
                    <a:pt x="434" y="37"/>
                  </a:cubicBezTo>
                  <a:cubicBezTo>
                    <a:pt x="33" y="104"/>
                    <a:pt x="0" y="404"/>
                    <a:pt x="67" y="738"/>
                  </a:cubicBezTo>
                  <a:cubicBezTo>
                    <a:pt x="126" y="1033"/>
                    <a:pt x="237" y="1250"/>
                    <a:pt x="539" y="1250"/>
                  </a:cubicBezTo>
                  <a:cubicBezTo>
                    <a:pt x="578" y="1250"/>
                    <a:pt x="621" y="1246"/>
                    <a:pt x="667" y="1238"/>
                  </a:cubicBezTo>
                  <a:cubicBezTo>
                    <a:pt x="1101" y="1138"/>
                    <a:pt x="1968" y="704"/>
                    <a:pt x="1901" y="371"/>
                  </a:cubicBezTo>
                  <a:cubicBezTo>
                    <a:pt x="1851" y="119"/>
                    <a:pt x="1268" y="0"/>
                    <a:pt x="8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3" name="Google Shape;4663;p34"/>
            <p:cNvSpPr/>
            <p:nvPr/>
          </p:nvSpPr>
          <p:spPr>
            <a:xfrm>
              <a:off x="3469325" y="1322975"/>
              <a:ext cx="48375" cy="31225"/>
            </a:xfrm>
            <a:custGeom>
              <a:rect b="b" l="l" r="r" t="t"/>
              <a:pathLst>
                <a:path extrusionOk="0" h="1249" w="1935">
                  <a:moveTo>
                    <a:pt x="808" y="0"/>
                  </a:moveTo>
                  <a:cubicBezTo>
                    <a:pt x="664" y="0"/>
                    <a:pt x="532" y="13"/>
                    <a:pt x="434" y="37"/>
                  </a:cubicBezTo>
                  <a:cubicBezTo>
                    <a:pt x="0" y="104"/>
                    <a:pt x="0" y="371"/>
                    <a:pt x="67" y="704"/>
                  </a:cubicBezTo>
                  <a:cubicBezTo>
                    <a:pt x="127" y="1003"/>
                    <a:pt x="213" y="1248"/>
                    <a:pt x="542" y="1248"/>
                  </a:cubicBezTo>
                  <a:cubicBezTo>
                    <a:pt x="580" y="1248"/>
                    <a:pt x="622" y="1245"/>
                    <a:pt x="667" y="1238"/>
                  </a:cubicBezTo>
                  <a:cubicBezTo>
                    <a:pt x="1068" y="1138"/>
                    <a:pt x="1935" y="671"/>
                    <a:pt x="1868" y="371"/>
                  </a:cubicBezTo>
                  <a:cubicBezTo>
                    <a:pt x="1818" y="119"/>
                    <a:pt x="1254" y="0"/>
                    <a:pt x="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4" name="Google Shape;4664;p34"/>
            <p:cNvSpPr/>
            <p:nvPr/>
          </p:nvSpPr>
          <p:spPr>
            <a:xfrm>
              <a:off x="3377575" y="1340825"/>
              <a:ext cx="49225" cy="31150"/>
            </a:xfrm>
            <a:custGeom>
              <a:rect b="b" l="l" r="r" t="t"/>
              <a:pathLst>
                <a:path extrusionOk="0" h="1246" w="1969">
                  <a:moveTo>
                    <a:pt x="778" y="0"/>
                  </a:moveTo>
                  <a:cubicBezTo>
                    <a:pt x="645" y="0"/>
                    <a:pt x="524" y="9"/>
                    <a:pt x="434" y="24"/>
                  </a:cubicBezTo>
                  <a:cubicBezTo>
                    <a:pt x="34" y="124"/>
                    <a:pt x="1" y="391"/>
                    <a:pt x="68" y="724"/>
                  </a:cubicBezTo>
                  <a:cubicBezTo>
                    <a:pt x="125" y="1009"/>
                    <a:pt x="230" y="1246"/>
                    <a:pt x="510" y="1246"/>
                  </a:cubicBezTo>
                  <a:cubicBezTo>
                    <a:pt x="558" y="1246"/>
                    <a:pt x="610" y="1239"/>
                    <a:pt x="668" y="1224"/>
                  </a:cubicBezTo>
                  <a:cubicBezTo>
                    <a:pt x="1068" y="1158"/>
                    <a:pt x="1969" y="691"/>
                    <a:pt x="1902" y="357"/>
                  </a:cubicBezTo>
                  <a:cubicBezTo>
                    <a:pt x="1850" y="99"/>
                    <a:pt x="1237" y="0"/>
                    <a:pt x="7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5" name="Google Shape;4665;p34"/>
            <p:cNvSpPr/>
            <p:nvPr/>
          </p:nvSpPr>
          <p:spPr>
            <a:xfrm>
              <a:off x="3305875" y="1356875"/>
              <a:ext cx="29200" cy="30500"/>
            </a:xfrm>
            <a:custGeom>
              <a:rect b="b" l="l" r="r" t="t"/>
              <a:pathLst>
                <a:path extrusionOk="0" h="1220" w="1168">
                  <a:moveTo>
                    <a:pt x="355" y="1"/>
                  </a:moveTo>
                  <a:cubicBezTo>
                    <a:pt x="309" y="1"/>
                    <a:pt x="268" y="6"/>
                    <a:pt x="234" y="15"/>
                  </a:cubicBezTo>
                  <a:cubicBezTo>
                    <a:pt x="0" y="49"/>
                    <a:pt x="33" y="316"/>
                    <a:pt x="67" y="649"/>
                  </a:cubicBezTo>
                  <a:cubicBezTo>
                    <a:pt x="130" y="964"/>
                    <a:pt x="222" y="1219"/>
                    <a:pt x="429" y="1219"/>
                  </a:cubicBezTo>
                  <a:cubicBezTo>
                    <a:pt x="441" y="1219"/>
                    <a:pt x="454" y="1218"/>
                    <a:pt x="467" y="1216"/>
                  </a:cubicBezTo>
                  <a:cubicBezTo>
                    <a:pt x="701" y="1150"/>
                    <a:pt x="1168" y="783"/>
                    <a:pt x="1101" y="449"/>
                  </a:cubicBezTo>
                  <a:cubicBezTo>
                    <a:pt x="1044" y="164"/>
                    <a:pt x="622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6" name="Google Shape;4666;p34"/>
            <p:cNvSpPr/>
            <p:nvPr/>
          </p:nvSpPr>
          <p:spPr>
            <a:xfrm>
              <a:off x="3671950" y="1337425"/>
              <a:ext cx="50900" cy="37425"/>
            </a:xfrm>
            <a:custGeom>
              <a:rect b="b" l="l" r="r" t="t"/>
              <a:pathLst>
                <a:path extrusionOk="0" h="1497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4"/>
                    <a:pt x="560" y="1497"/>
                    <a:pt x="752" y="1497"/>
                  </a:cubicBezTo>
                  <a:cubicBezTo>
                    <a:pt x="838" y="1497"/>
                    <a:pt x="932" y="1466"/>
                    <a:pt x="1035" y="1394"/>
                  </a:cubicBezTo>
                  <a:cubicBezTo>
                    <a:pt x="1369" y="1160"/>
                    <a:pt x="2036" y="393"/>
                    <a:pt x="1836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7" name="Google Shape;4667;p34"/>
            <p:cNvSpPr/>
            <p:nvPr/>
          </p:nvSpPr>
          <p:spPr>
            <a:xfrm>
              <a:off x="3594400" y="1389125"/>
              <a:ext cx="50900" cy="37450"/>
            </a:xfrm>
            <a:custGeom>
              <a:rect b="b" l="l" r="r" t="t"/>
              <a:pathLst>
                <a:path extrusionOk="0" h="1498" w="2036">
                  <a:moveTo>
                    <a:pt x="1493" y="0"/>
                  </a:moveTo>
                  <a:cubicBezTo>
                    <a:pt x="1129" y="0"/>
                    <a:pt x="601" y="196"/>
                    <a:pt x="368" y="360"/>
                  </a:cubicBezTo>
                  <a:cubicBezTo>
                    <a:pt x="1" y="593"/>
                    <a:pt x="101" y="860"/>
                    <a:pt x="268" y="1160"/>
                  </a:cubicBezTo>
                  <a:cubicBezTo>
                    <a:pt x="406" y="1345"/>
                    <a:pt x="560" y="1497"/>
                    <a:pt x="752" y="1497"/>
                  </a:cubicBezTo>
                  <a:cubicBezTo>
                    <a:pt x="838" y="1497"/>
                    <a:pt x="931" y="1466"/>
                    <a:pt x="1035" y="1394"/>
                  </a:cubicBezTo>
                  <a:cubicBezTo>
                    <a:pt x="1368" y="1160"/>
                    <a:pt x="2035" y="393"/>
                    <a:pt x="1835" y="126"/>
                  </a:cubicBezTo>
                  <a:cubicBezTo>
                    <a:pt x="1775" y="36"/>
                    <a:pt x="1649" y="0"/>
                    <a:pt x="14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8" name="Google Shape;4668;p34"/>
            <p:cNvSpPr/>
            <p:nvPr/>
          </p:nvSpPr>
          <p:spPr>
            <a:xfrm>
              <a:off x="3516850" y="1440975"/>
              <a:ext cx="50900" cy="37300"/>
            </a:xfrm>
            <a:custGeom>
              <a:rect b="b" l="l" r="r" t="t"/>
              <a:pathLst>
                <a:path extrusionOk="0" h="1492" w="2036">
                  <a:moveTo>
                    <a:pt x="1514" y="1"/>
                  </a:moveTo>
                  <a:cubicBezTo>
                    <a:pt x="1149" y="1"/>
                    <a:pt x="605" y="211"/>
                    <a:pt x="367" y="354"/>
                  </a:cubicBezTo>
                  <a:cubicBezTo>
                    <a:pt x="0" y="588"/>
                    <a:pt x="101" y="888"/>
                    <a:pt x="301" y="1155"/>
                  </a:cubicBezTo>
                  <a:cubicBezTo>
                    <a:pt x="416" y="1339"/>
                    <a:pt x="563" y="1491"/>
                    <a:pt x="752" y="1491"/>
                  </a:cubicBezTo>
                  <a:cubicBezTo>
                    <a:pt x="837" y="1491"/>
                    <a:pt x="931" y="1460"/>
                    <a:pt x="1035" y="1388"/>
                  </a:cubicBezTo>
                  <a:cubicBezTo>
                    <a:pt x="1368" y="1155"/>
                    <a:pt x="2035" y="387"/>
                    <a:pt x="1835" y="121"/>
                  </a:cubicBezTo>
                  <a:cubicBezTo>
                    <a:pt x="1778" y="35"/>
                    <a:pt x="1660" y="1"/>
                    <a:pt x="1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9" name="Google Shape;4669;p34"/>
            <p:cNvSpPr/>
            <p:nvPr/>
          </p:nvSpPr>
          <p:spPr>
            <a:xfrm>
              <a:off x="3439300" y="1493050"/>
              <a:ext cx="50900" cy="36925"/>
            </a:xfrm>
            <a:custGeom>
              <a:rect b="b" l="l" r="r" t="t"/>
              <a:pathLst>
                <a:path extrusionOk="0" h="1477" w="2036">
                  <a:moveTo>
                    <a:pt x="1525" y="1"/>
                  </a:moveTo>
                  <a:cubicBezTo>
                    <a:pt x="1161" y="1"/>
                    <a:pt x="608" y="204"/>
                    <a:pt x="367" y="373"/>
                  </a:cubicBezTo>
                  <a:cubicBezTo>
                    <a:pt x="0" y="573"/>
                    <a:pt x="100" y="873"/>
                    <a:pt x="300" y="1140"/>
                  </a:cubicBezTo>
                  <a:cubicBezTo>
                    <a:pt x="416" y="1324"/>
                    <a:pt x="562" y="1476"/>
                    <a:pt x="752" y="1476"/>
                  </a:cubicBezTo>
                  <a:cubicBezTo>
                    <a:pt x="837" y="1476"/>
                    <a:pt x="931" y="1446"/>
                    <a:pt x="1034" y="1373"/>
                  </a:cubicBezTo>
                  <a:cubicBezTo>
                    <a:pt x="1401" y="1140"/>
                    <a:pt x="2035" y="373"/>
                    <a:pt x="1835" y="106"/>
                  </a:cubicBezTo>
                  <a:cubicBezTo>
                    <a:pt x="1779" y="31"/>
                    <a:pt x="1666" y="1"/>
                    <a:pt x="1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0" name="Google Shape;4670;p34"/>
            <p:cNvSpPr/>
            <p:nvPr/>
          </p:nvSpPr>
          <p:spPr>
            <a:xfrm>
              <a:off x="3378425" y="1542800"/>
              <a:ext cx="34200" cy="29000"/>
            </a:xfrm>
            <a:custGeom>
              <a:rect b="b" l="l" r="r" t="t"/>
              <a:pathLst>
                <a:path extrusionOk="0" h="1160" w="1368">
                  <a:moveTo>
                    <a:pt x="697" y="0"/>
                  </a:moveTo>
                  <a:cubicBezTo>
                    <a:pt x="501" y="0"/>
                    <a:pt x="300" y="50"/>
                    <a:pt x="200" y="117"/>
                  </a:cubicBezTo>
                  <a:cubicBezTo>
                    <a:pt x="0" y="217"/>
                    <a:pt x="134" y="484"/>
                    <a:pt x="300" y="751"/>
                  </a:cubicBezTo>
                  <a:cubicBezTo>
                    <a:pt x="457" y="986"/>
                    <a:pt x="614" y="1160"/>
                    <a:pt x="755" y="1160"/>
                  </a:cubicBezTo>
                  <a:cubicBezTo>
                    <a:pt x="794" y="1160"/>
                    <a:pt x="831" y="1147"/>
                    <a:pt x="867" y="1118"/>
                  </a:cubicBezTo>
                  <a:cubicBezTo>
                    <a:pt x="1068" y="984"/>
                    <a:pt x="1368" y="484"/>
                    <a:pt x="1168" y="184"/>
                  </a:cubicBezTo>
                  <a:cubicBezTo>
                    <a:pt x="1084" y="50"/>
                    <a:pt x="892" y="0"/>
                    <a:pt x="6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1" name="Google Shape;4671;p34"/>
            <p:cNvSpPr/>
            <p:nvPr/>
          </p:nvSpPr>
          <p:spPr>
            <a:xfrm>
              <a:off x="3714500" y="1373800"/>
              <a:ext cx="44225" cy="43825"/>
            </a:xfrm>
            <a:custGeom>
              <a:rect b="b" l="l" r="r" t="t"/>
              <a:pathLst>
                <a:path extrusionOk="0" h="1753" w="1769">
                  <a:moveTo>
                    <a:pt x="1372" y="1"/>
                  </a:moveTo>
                  <a:cubicBezTo>
                    <a:pt x="1042" y="1"/>
                    <a:pt x="436" y="521"/>
                    <a:pt x="234" y="839"/>
                  </a:cubicBezTo>
                  <a:cubicBezTo>
                    <a:pt x="0" y="1173"/>
                    <a:pt x="200" y="1407"/>
                    <a:pt x="467" y="1573"/>
                  </a:cubicBezTo>
                  <a:cubicBezTo>
                    <a:pt x="604" y="1676"/>
                    <a:pt x="751" y="1753"/>
                    <a:pt x="892" y="1753"/>
                  </a:cubicBezTo>
                  <a:cubicBezTo>
                    <a:pt x="1025" y="1753"/>
                    <a:pt x="1154" y="1685"/>
                    <a:pt x="1268" y="1507"/>
                  </a:cubicBezTo>
                  <a:cubicBezTo>
                    <a:pt x="1468" y="1173"/>
                    <a:pt x="1768" y="239"/>
                    <a:pt x="1501" y="39"/>
                  </a:cubicBezTo>
                  <a:cubicBezTo>
                    <a:pt x="1466" y="13"/>
                    <a:pt x="1422" y="1"/>
                    <a:pt x="13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2" name="Google Shape;4672;p34"/>
            <p:cNvSpPr/>
            <p:nvPr/>
          </p:nvSpPr>
          <p:spPr>
            <a:xfrm>
              <a:off x="3662775" y="1451350"/>
              <a:ext cx="44225" cy="43850"/>
            </a:xfrm>
            <a:custGeom>
              <a:rect b="b" l="l" r="r" t="t"/>
              <a:pathLst>
                <a:path extrusionOk="0" h="1754" w="1769">
                  <a:moveTo>
                    <a:pt x="1373" y="1"/>
                  </a:moveTo>
                  <a:cubicBezTo>
                    <a:pt x="1043" y="1"/>
                    <a:pt x="437" y="521"/>
                    <a:pt x="234" y="840"/>
                  </a:cubicBezTo>
                  <a:cubicBezTo>
                    <a:pt x="1" y="1173"/>
                    <a:pt x="168" y="1407"/>
                    <a:pt x="468" y="1574"/>
                  </a:cubicBezTo>
                  <a:cubicBezTo>
                    <a:pt x="605" y="1677"/>
                    <a:pt x="751" y="1753"/>
                    <a:pt x="888" y="1753"/>
                  </a:cubicBezTo>
                  <a:cubicBezTo>
                    <a:pt x="1017" y="1753"/>
                    <a:pt x="1138" y="1685"/>
                    <a:pt x="1235" y="1507"/>
                  </a:cubicBezTo>
                  <a:cubicBezTo>
                    <a:pt x="1469" y="1173"/>
                    <a:pt x="1769" y="206"/>
                    <a:pt x="1502" y="39"/>
                  </a:cubicBezTo>
                  <a:cubicBezTo>
                    <a:pt x="1467" y="13"/>
                    <a:pt x="1423" y="1"/>
                    <a:pt x="13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3" name="Google Shape;4673;p34"/>
            <p:cNvSpPr/>
            <p:nvPr/>
          </p:nvSpPr>
          <p:spPr>
            <a:xfrm>
              <a:off x="3611075" y="152892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2"/>
                    <a:pt x="168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9" y="1172"/>
                    <a:pt x="1769" y="205"/>
                    <a:pt x="1502" y="38"/>
                  </a:cubicBezTo>
                  <a:cubicBezTo>
                    <a:pt x="1462" y="12"/>
                    <a:pt x="1416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4" name="Google Shape;4674;p34"/>
            <p:cNvSpPr/>
            <p:nvPr/>
          </p:nvSpPr>
          <p:spPr>
            <a:xfrm>
              <a:off x="3559375" y="1606475"/>
              <a:ext cx="44225" cy="43500"/>
            </a:xfrm>
            <a:custGeom>
              <a:rect b="b" l="l" r="r" t="t"/>
              <a:pathLst>
                <a:path extrusionOk="0" h="1740" w="1769">
                  <a:moveTo>
                    <a:pt x="1363" y="0"/>
                  </a:moveTo>
                  <a:cubicBezTo>
                    <a:pt x="1017" y="0"/>
                    <a:pt x="437" y="520"/>
                    <a:pt x="234" y="839"/>
                  </a:cubicBezTo>
                  <a:cubicBezTo>
                    <a:pt x="1" y="1173"/>
                    <a:pt x="167" y="1406"/>
                    <a:pt x="468" y="1573"/>
                  </a:cubicBezTo>
                  <a:cubicBezTo>
                    <a:pt x="601" y="1673"/>
                    <a:pt x="735" y="1740"/>
                    <a:pt x="864" y="1740"/>
                  </a:cubicBezTo>
                  <a:cubicBezTo>
                    <a:pt x="993" y="1740"/>
                    <a:pt x="1118" y="1673"/>
                    <a:pt x="1235" y="1506"/>
                  </a:cubicBezTo>
                  <a:cubicBezTo>
                    <a:pt x="1468" y="1173"/>
                    <a:pt x="1769" y="205"/>
                    <a:pt x="1502" y="39"/>
                  </a:cubicBezTo>
                  <a:cubicBezTo>
                    <a:pt x="1462" y="12"/>
                    <a:pt x="1415" y="0"/>
                    <a:pt x="1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5" name="Google Shape;4675;p34"/>
            <p:cNvSpPr/>
            <p:nvPr/>
          </p:nvSpPr>
          <p:spPr>
            <a:xfrm>
              <a:off x="3518525" y="1683325"/>
              <a:ext cx="33375" cy="28375"/>
            </a:xfrm>
            <a:custGeom>
              <a:rect b="b" l="l" r="r" t="t"/>
              <a:pathLst>
                <a:path extrusionOk="0" h="1135" w="1335">
                  <a:moveTo>
                    <a:pt x="830" y="0"/>
                  </a:moveTo>
                  <a:cubicBezTo>
                    <a:pt x="553" y="0"/>
                    <a:pt x="236" y="206"/>
                    <a:pt x="134" y="334"/>
                  </a:cubicBezTo>
                  <a:cubicBezTo>
                    <a:pt x="0" y="534"/>
                    <a:pt x="200" y="734"/>
                    <a:pt x="467" y="934"/>
                  </a:cubicBezTo>
                  <a:cubicBezTo>
                    <a:pt x="660" y="1041"/>
                    <a:pt x="825" y="1135"/>
                    <a:pt x="954" y="1135"/>
                  </a:cubicBezTo>
                  <a:cubicBezTo>
                    <a:pt x="1026" y="1135"/>
                    <a:pt x="1087" y="1106"/>
                    <a:pt x="1134" y="1034"/>
                  </a:cubicBezTo>
                  <a:cubicBezTo>
                    <a:pt x="1268" y="834"/>
                    <a:pt x="1334" y="234"/>
                    <a:pt x="1068" y="67"/>
                  </a:cubicBezTo>
                  <a:cubicBezTo>
                    <a:pt x="997" y="20"/>
                    <a:pt x="915" y="0"/>
                    <a:pt x="8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6" name="Google Shape;4676;p34"/>
            <p:cNvSpPr/>
            <p:nvPr/>
          </p:nvSpPr>
          <p:spPr>
            <a:xfrm>
              <a:off x="3772875" y="1393025"/>
              <a:ext cx="34200" cy="46650"/>
            </a:xfrm>
            <a:custGeom>
              <a:rect b="b" l="l" r="r" t="t"/>
              <a:pathLst>
                <a:path extrusionOk="0" h="1866" w="1368">
                  <a:moveTo>
                    <a:pt x="932" y="0"/>
                  </a:moveTo>
                  <a:cubicBezTo>
                    <a:pt x="601" y="0"/>
                    <a:pt x="165" y="852"/>
                    <a:pt x="100" y="1238"/>
                  </a:cubicBezTo>
                  <a:cubicBezTo>
                    <a:pt x="0" y="1638"/>
                    <a:pt x="267" y="1772"/>
                    <a:pt x="601" y="1838"/>
                  </a:cubicBezTo>
                  <a:cubicBezTo>
                    <a:pt x="684" y="1855"/>
                    <a:pt x="763" y="1865"/>
                    <a:pt x="837" y="1865"/>
                  </a:cubicBezTo>
                  <a:cubicBezTo>
                    <a:pt x="1057" y="1865"/>
                    <a:pt x="1226" y="1772"/>
                    <a:pt x="1301" y="1471"/>
                  </a:cubicBezTo>
                  <a:cubicBezTo>
                    <a:pt x="1368" y="1071"/>
                    <a:pt x="1301" y="70"/>
                    <a:pt x="967" y="4"/>
                  </a:cubicBezTo>
                  <a:cubicBezTo>
                    <a:pt x="956" y="1"/>
                    <a:pt x="944" y="0"/>
                    <a:pt x="93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7" name="Google Shape;4677;p34"/>
            <p:cNvSpPr/>
            <p:nvPr/>
          </p:nvSpPr>
          <p:spPr>
            <a:xfrm>
              <a:off x="3755350" y="1484750"/>
              <a:ext cx="34225" cy="46650"/>
            </a:xfrm>
            <a:custGeom>
              <a:rect b="b" l="l" r="r" t="t"/>
              <a:pathLst>
                <a:path extrusionOk="0" h="1866" w="1369">
                  <a:moveTo>
                    <a:pt x="897" y="0"/>
                  </a:moveTo>
                  <a:cubicBezTo>
                    <a:pt x="567" y="0"/>
                    <a:pt x="132" y="819"/>
                    <a:pt x="67" y="1205"/>
                  </a:cubicBezTo>
                  <a:cubicBezTo>
                    <a:pt x="1" y="1639"/>
                    <a:pt x="234" y="1772"/>
                    <a:pt x="568" y="1839"/>
                  </a:cubicBezTo>
                  <a:cubicBezTo>
                    <a:pt x="651" y="1855"/>
                    <a:pt x="732" y="1866"/>
                    <a:pt x="808" y="1866"/>
                  </a:cubicBezTo>
                  <a:cubicBezTo>
                    <a:pt x="1037" y="1866"/>
                    <a:pt x="1218" y="1772"/>
                    <a:pt x="1268" y="1472"/>
                  </a:cubicBezTo>
                  <a:cubicBezTo>
                    <a:pt x="1368" y="1038"/>
                    <a:pt x="1268" y="71"/>
                    <a:pt x="935" y="4"/>
                  </a:cubicBezTo>
                  <a:cubicBezTo>
                    <a:pt x="922" y="2"/>
                    <a:pt x="910" y="0"/>
                    <a:pt x="8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8" name="Google Shape;4678;p34"/>
            <p:cNvSpPr/>
            <p:nvPr/>
          </p:nvSpPr>
          <p:spPr>
            <a:xfrm>
              <a:off x="3737000" y="1575650"/>
              <a:ext cx="34225" cy="46775"/>
            </a:xfrm>
            <a:custGeom>
              <a:rect b="b" l="l" r="r" t="t"/>
              <a:pathLst>
                <a:path extrusionOk="0" h="1871" w="1369">
                  <a:moveTo>
                    <a:pt x="899" y="0"/>
                  </a:moveTo>
                  <a:cubicBezTo>
                    <a:pt x="571" y="0"/>
                    <a:pt x="164" y="852"/>
                    <a:pt x="67" y="1238"/>
                  </a:cubicBezTo>
                  <a:cubicBezTo>
                    <a:pt x="1" y="1638"/>
                    <a:pt x="234" y="1772"/>
                    <a:pt x="568" y="1839"/>
                  </a:cubicBezTo>
                  <a:cubicBezTo>
                    <a:pt x="662" y="1857"/>
                    <a:pt x="753" y="1871"/>
                    <a:pt x="837" y="1871"/>
                  </a:cubicBezTo>
                  <a:cubicBezTo>
                    <a:pt x="1052" y="1871"/>
                    <a:pt x="1220" y="1783"/>
                    <a:pt x="1268" y="1472"/>
                  </a:cubicBezTo>
                  <a:cubicBezTo>
                    <a:pt x="1368" y="1071"/>
                    <a:pt x="1268" y="71"/>
                    <a:pt x="935" y="4"/>
                  </a:cubicBezTo>
                  <a:cubicBezTo>
                    <a:pt x="923" y="2"/>
                    <a:pt x="911" y="0"/>
                    <a:pt x="8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9" name="Google Shape;4679;p34"/>
            <p:cNvSpPr/>
            <p:nvPr/>
          </p:nvSpPr>
          <p:spPr>
            <a:xfrm>
              <a:off x="3718650" y="1667375"/>
              <a:ext cx="34225" cy="46675"/>
            </a:xfrm>
            <a:custGeom>
              <a:rect b="b" l="l" r="r" t="t"/>
              <a:pathLst>
                <a:path extrusionOk="0" h="1867" w="1369">
                  <a:moveTo>
                    <a:pt x="898" y="1"/>
                  </a:moveTo>
                  <a:cubicBezTo>
                    <a:pt x="570" y="1"/>
                    <a:pt x="164" y="821"/>
                    <a:pt x="68" y="1238"/>
                  </a:cubicBezTo>
                  <a:cubicBezTo>
                    <a:pt x="1" y="1639"/>
                    <a:pt x="268" y="1772"/>
                    <a:pt x="601" y="1839"/>
                  </a:cubicBezTo>
                  <a:cubicBezTo>
                    <a:pt x="685" y="1856"/>
                    <a:pt x="764" y="1866"/>
                    <a:pt x="837" y="1866"/>
                  </a:cubicBezTo>
                  <a:cubicBezTo>
                    <a:pt x="1056" y="1866"/>
                    <a:pt x="1218" y="1772"/>
                    <a:pt x="1268" y="1472"/>
                  </a:cubicBezTo>
                  <a:cubicBezTo>
                    <a:pt x="1369" y="1072"/>
                    <a:pt x="1268" y="71"/>
                    <a:pt x="935" y="4"/>
                  </a:cubicBezTo>
                  <a:cubicBezTo>
                    <a:pt x="923" y="2"/>
                    <a:pt x="910" y="1"/>
                    <a:pt x="8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0" name="Google Shape;4680;p34"/>
            <p:cNvSpPr/>
            <p:nvPr/>
          </p:nvSpPr>
          <p:spPr>
            <a:xfrm>
              <a:off x="3704475" y="1759050"/>
              <a:ext cx="32550" cy="26425"/>
            </a:xfrm>
            <a:custGeom>
              <a:rect b="b" l="l" r="r" t="t"/>
              <a:pathLst>
                <a:path extrusionOk="0" h="1057" w="1302">
                  <a:moveTo>
                    <a:pt x="735" y="0"/>
                  </a:moveTo>
                  <a:cubicBezTo>
                    <a:pt x="417" y="0"/>
                    <a:pt x="65" y="422"/>
                    <a:pt x="34" y="640"/>
                  </a:cubicBezTo>
                  <a:cubicBezTo>
                    <a:pt x="1" y="840"/>
                    <a:pt x="268" y="941"/>
                    <a:pt x="601" y="1007"/>
                  </a:cubicBezTo>
                  <a:cubicBezTo>
                    <a:pt x="738" y="1035"/>
                    <a:pt x="864" y="1056"/>
                    <a:pt x="967" y="1056"/>
                  </a:cubicBezTo>
                  <a:cubicBezTo>
                    <a:pt x="1115" y="1056"/>
                    <a:pt x="1215" y="1012"/>
                    <a:pt x="1235" y="874"/>
                  </a:cubicBezTo>
                  <a:cubicBezTo>
                    <a:pt x="1302" y="640"/>
                    <a:pt x="1135" y="73"/>
                    <a:pt x="801" y="7"/>
                  </a:cubicBezTo>
                  <a:cubicBezTo>
                    <a:pt x="780" y="2"/>
                    <a:pt x="757" y="0"/>
                    <a:pt x="73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1" name="Google Shape;4681;p34"/>
            <p:cNvSpPr/>
            <p:nvPr/>
          </p:nvSpPr>
          <p:spPr>
            <a:xfrm>
              <a:off x="3806225" y="631725"/>
              <a:ext cx="30050" cy="308575"/>
            </a:xfrm>
            <a:custGeom>
              <a:rect b="b" l="l" r="r" t="t"/>
              <a:pathLst>
                <a:path extrusionOk="0" h="12343" w="1202">
                  <a:moveTo>
                    <a:pt x="601" y="1"/>
                  </a:moveTo>
                  <a:cubicBezTo>
                    <a:pt x="267" y="1"/>
                    <a:pt x="0" y="534"/>
                    <a:pt x="0" y="3270"/>
                  </a:cubicBezTo>
                  <a:cubicBezTo>
                    <a:pt x="0" y="6038"/>
                    <a:pt x="267" y="12343"/>
                    <a:pt x="601" y="12343"/>
                  </a:cubicBezTo>
                  <a:cubicBezTo>
                    <a:pt x="934" y="12343"/>
                    <a:pt x="1201" y="6038"/>
                    <a:pt x="1201" y="3270"/>
                  </a:cubicBezTo>
                  <a:cubicBezTo>
                    <a:pt x="1201" y="534"/>
                    <a:pt x="934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2" name="Google Shape;4682;p34"/>
            <p:cNvSpPr/>
            <p:nvPr/>
          </p:nvSpPr>
          <p:spPr>
            <a:xfrm>
              <a:off x="3567725" y="680350"/>
              <a:ext cx="134275" cy="285025"/>
            </a:xfrm>
            <a:custGeom>
              <a:rect b="b" l="l" r="r" t="t"/>
              <a:pathLst>
                <a:path extrusionOk="0" h="11401" w="5371">
                  <a:moveTo>
                    <a:pt x="475" y="0"/>
                  </a:moveTo>
                  <a:cubicBezTo>
                    <a:pt x="437" y="0"/>
                    <a:pt x="401" y="9"/>
                    <a:pt x="367" y="24"/>
                  </a:cubicBezTo>
                  <a:cubicBezTo>
                    <a:pt x="34" y="157"/>
                    <a:pt x="0" y="724"/>
                    <a:pt x="1034" y="3259"/>
                  </a:cubicBezTo>
                  <a:cubicBezTo>
                    <a:pt x="2089" y="5798"/>
                    <a:pt x="4709" y="11401"/>
                    <a:pt x="5059" y="11401"/>
                  </a:cubicBezTo>
                  <a:cubicBezTo>
                    <a:pt x="5063" y="11401"/>
                    <a:pt x="5067" y="11400"/>
                    <a:pt x="5071" y="11398"/>
                  </a:cubicBezTo>
                  <a:cubicBezTo>
                    <a:pt x="5371" y="11265"/>
                    <a:pt x="3236" y="5327"/>
                    <a:pt x="2168" y="2792"/>
                  </a:cubicBezTo>
                  <a:cubicBezTo>
                    <a:pt x="1251" y="542"/>
                    <a:pt x="779" y="0"/>
                    <a:pt x="4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3" name="Google Shape;4683;p34"/>
            <p:cNvSpPr/>
            <p:nvPr/>
          </p:nvSpPr>
          <p:spPr>
            <a:xfrm>
              <a:off x="3363400" y="817325"/>
              <a:ext cx="229350" cy="219950"/>
            </a:xfrm>
            <a:custGeom>
              <a:rect b="b" l="l" r="r" t="t"/>
              <a:pathLst>
                <a:path extrusionOk="0" h="8798" w="9174">
                  <a:moveTo>
                    <a:pt x="440" y="0"/>
                  </a:moveTo>
                  <a:cubicBezTo>
                    <a:pt x="349" y="0"/>
                    <a:pt x="284" y="32"/>
                    <a:pt x="234" y="82"/>
                  </a:cubicBezTo>
                  <a:cubicBezTo>
                    <a:pt x="1" y="315"/>
                    <a:pt x="168" y="883"/>
                    <a:pt x="2102" y="2817"/>
                  </a:cubicBezTo>
                  <a:cubicBezTo>
                    <a:pt x="4018" y="4733"/>
                    <a:pt x="8462" y="8797"/>
                    <a:pt x="8913" y="8797"/>
                  </a:cubicBezTo>
                  <a:cubicBezTo>
                    <a:pt x="8925" y="8797"/>
                    <a:pt x="8934" y="8794"/>
                    <a:pt x="8940" y="8788"/>
                  </a:cubicBezTo>
                  <a:cubicBezTo>
                    <a:pt x="9174" y="8555"/>
                    <a:pt x="4938" y="3918"/>
                    <a:pt x="2970" y="1950"/>
                  </a:cubicBezTo>
                  <a:cubicBezTo>
                    <a:pt x="1448" y="429"/>
                    <a:pt x="773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4" name="Google Shape;4684;p34"/>
            <p:cNvSpPr/>
            <p:nvPr/>
          </p:nvSpPr>
          <p:spPr>
            <a:xfrm>
              <a:off x="3227475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545" y="1"/>
                  </a:moveTo>
                  <a:cubicBezTo>
                    <a:pt x="294" y="1"/>
                    <a:pt x="184" y="80"/>
                    <a:pt x="134" y="193"/>
                  </a:cubicBezTo>
                  <a:cubicBezTo>
                    <a:pt x="1" y="526"/>
                    <a:pt x="367" y="960"/>
                    <a:pt x="2903" y="2027"/>
                  </a:cubicBezTo>
                  <a:cubicBezTo>
                    <a:pt x="5305" y="3026"/>
                    <a:pt x="10626" y="4958"/>
                    <a:pt x="11413" y="4958"/>
                  </a:cubicBezTo>
                  <a:cubicBezTo>
                    <a:pt x="11467" y="4958"/>
                    <a:pt x="11500" y="4949"/>
                    <a:pt x="11509" y="4929"/>
                  </a:cubicBezTo>
                  <a:cubicBezTo>
                    <a:pt x="11642" y="4629"/>
                    <a:pt x="5938" y="1960"/>
                    <a:pt x="3370" y="893"/>
                  </a:cubicBezTo>
                  <a:cubicBezTo>
                    <a:pt x="1782" y="224"/>
                    <a:pt x="966" y="1"/>
                    <a:pt x="54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5" name="Google Shape;4685;p34"/>
            <p:cNvSpPr/>
            <p:nvPr/>
          </p:nvSpPr>
          <p:spPr>
            <a:xfrm>
              <a:off x="3181600" y="1255500"/>
              <a:ext cx="308600" cy="30900"/>
            </a:xfrm>
            <a:custGeom>
              <a:rect b="b" l="l" r="r" t="t"/>
              <a:pathLst>
                <a:path extrusionOk="0" h="1236" w="12344">
                  <a:moveTo>
                    <a:pt x="3303" y="1"/>
                  </a:moveTo>
                  <a:cubicBezTo>
                    <a:pt x="535" y="1"/>
                    <a:pt x="1" y="301"/>
                    <a:pt x="1" y="635"/>
                  </a:cubicBezTo>
                  <a:cubicBezTo>
                    <a:pt x="1" y="968"/>
                    <a:pt x="535" y="1235"/>
                    <a:pt x="3303" y="1235"/>
                  </a:cubicBezTo>
                  <a:cubicBezTo>
                    <a:pt x="6039" y="1235"/>
                    <a:pt x="12343" y="968"/>
                    <a:pt x="12343" y="635"/>
                  </a:cubicBezTo>
                  <a:cubicBezTo>
                    <a:pt x="12343" y="301"/>
                    <a:pt x="6039" y="1"/>
                    <a:pt x="33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6" name="Google Shape;4686;p34"/>
            <p:cNvSpPr/>
            <p:nvPr/>
          </p:nvSpPr>
          <p:spPr>
            <a:xfrm>
              <a:off x="3227475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11398" y="0"/>
                  </a:moveTo>
                  <a:cubicBezTo>
                    <a:pt x="10563" y="0"/>
                    <a:pt x="5291" y="1944"/>
                    <a:pt x="2903" y="2937"/>
                  </a:cubicBezTo>
                  <a:cubicBezTo>
                    <a:pt x="367" y="3971"/>
                    <a:pt x="1" y="4438"/>
                    <a:pt x="134" y="4738"/>
                  </a:cubicBezTo>
                  <a:cubicBezTo>
                    <a:pt x="184" y="4863"/>
                    <a:pt x="295" y="4946"/>
                    <a:pt x="549" y="4946"/>
                  </a:cubicBezTo>
                  <a:cubicBezTo>
                    <a:pt x="971" y="4946"/>
                    <a:pt x="1786" y="4717"/>
                    <a:pt x="3370" y="4071"/>
                  </a:cubicBezTo>
                  <a:cubicBezTo>
                    <a:pt x="5938" y="3004"/>
                    <a:pt x="11642" y="335"/>
                    <a:pt x="11509" y="35"/>
                  </a:cubicBezTo>
                  <a:cubicBezTo>
                    <a:pt x="11499" y="11"/>
                    <a:pt x="11462" y="0"/>
                    <a:pt x="113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7" name="Google Shape;4687;p34"/>
            <p:cNvSpPr/>
            <p:nvPr/>
          </p:nvSpPr>
          <p:spPr>
            <a:xfrm>
              <a:off x="3363400" y="1504625"/>
              <a:ext cx="229350" cy="220775"/>
            </a:xfrm>
            <a:custGeom>
              <a:rect b="b" l="l" r="r" t="t"/>
              <a:pathLst>
                <a:path extrusionOk="0" h="8831" w="9174">
                  <a:moveTo>
                    <a:pt x="8913" y="0"/>
                  </a:moveTo>
                  <a:cubicBezTo>
                    <a:pt x="8463" y="0"/>
                    <a:pt x="4018" y="4097"/>
                    <a:pt x="2102" y="5981"/>
                  </a:cubicBezTo>
                  <a:cubicBezTo>
                    <a:pt x="168" y="7949"/>
                    <a:pt x="1" y="8516"/>
                    <a:pt x="234" y="8749"/>
                  </a:cubicBezTo>
                  <a:cubicBezTo>
                    <a:pt x="284" y="8799"/>
                    <a:pt x="349" y="8830"/>
                    <a:pt x="438" y="8830"/>
                  </a:cubicBezTo>
                  <a:cubicBezTo>
                    <a:pt x="771" y="8830"/>
                    <a:pt x="1446" y="8398"/>
                    <a:pt x="2970" y="6848"/>
                  </a:cubicBezTo>
                  <a:cubicBezTo>
                    <a:pt x="4938" y="4913"/>
                    <a:pt x="9174" y="276"/>
                    <a:pt x="8940" y="10"/>
                  </a:cubicBezTo>
                  <a:cubicBezTo>
                    <a:pt x="8934" y="3"/>
                    <a:pt x="8925" y="0"/>
                    <a:pt x="89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8" name="Google Shape;4688;p34"/>
            <p:cNvSpPr/>
            <p:nvPr/>
          </p:nvSpPr>
          <p:spPr>
            <a:xfrm>
              <a:off x="3567725" y="1577350"/>
              <a:ext cx="134275" cy="285050"/>
            </a:xfrm>
            <a:custGeom>
              <a:rect b="b" l="l" r="r" t="t"/>
              <a:pathLst>
                <a:path extrusionOk="0" h="11402" w="5371">
                  <a:moveTo>
                    <a:pt x="5059" y="0"/>
                  </a:moveTo>
                  <a:cubicBezTo>
                    <a:pt x="4709" y="0"/>
                    <a:pt x="2089" y="5603"/>
                    <a:pt x="1034" y="8108"/>
                  </a:cubicBezTo>
                  <a:cubicBezTo>
                    <a:pt x="0" y="10677"/>
                    <a:pt x="34" y="11244"/>
                    <a:pt x="367" y="11377"/>
                  </a:cubicBezTo>
                  <a:cubicBezTo>
                    <a:pt x="401" y="11392"/>
                    <a:pt x="437" y="11401"/>
                    <a:pt x="475" y="11401"/>
                  </a:cubicBezTo>
                  <a:cubicBezTo>
                    <a:pt x="779" y="11401"/>
                    <a:pt x="1250" y="10856"/>
                    <a:pt x="2168" y="8575"/>
                  </a:cubicBezTo>
                  <a:cubicBezTo>
                    <a:pt x="3236" y="6040"/>
                    <a:pt x="5371" y="103"/>
                    <a:pt x="5071" y="3"/>
                  </a:cubicBezTo>
                  <a:cubicBezTo>
                    <a:pt x="5067" y="1"/>
                    <a:pt x="5063" y="0"/>
                    <a:pt x="50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9" name="Google Shape;4689;p34"/>
            <p:cNvSpPr/>
            <p:nvPr/>
          </p:nvSpPr>
          <p:spPr>
            <a:xfrm>
              <a:off x="3806225" y="1602425"/>
              <a:ext cx="30050" cy="307750"/>
            </a:xfrm>
            <a:custGeom>
              <a:rect b="b" l="l" r="r" t="t"/>
              <a:pathLst>
                <a:path extrusionOk="0" h="12310" w="1202">
                  <a:moveTo>
                    <a:pt x="601" y="0"/>
                  </a:moveTo>
                  <a:cubicBezTo>
                    <a:pt x="267" y="0"/>
                    <a:pt x="0" y="6305"/>
                    <a:pt x="0" y="9040"/>
                  </a:cubicBezTo>
                  <a:cubicBezTo>
                    <a:pt x="0" y="11809"/>
                    <a:pt x="267" y="12309"/>
                    <a:pt x="601" y="12309"/>
                  </a:cubicBezTo>
                  <a:cubicBezTo>
                    <a:pt x="934" y="12309"/>
                    <a:pt x="1201" y="11809"/>
                    <a:pt x="1201" y="9040"/>
                  </a:cubicBezTo>
                  <a:cubicBezTo>
                    <a:pt x="1201" y="6305"/>
                    <a:pt x="934" y="0"/>
                    <a:pt x="6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0" name="Google Shape;4690;p34"/>
            <p:cNvSpPr/>
            <p:nvPr/>
          </p:nvSpPr>
          <p:spPr>
            <a:xfrm>
              <a:off x="3939650" y="1577350"/>
              <a:ext cx="135125" cy="285050"/>
            </a:xfrm>
            <a:custGeom>
              <a:rect b="b" l="l" r="r" t="t"/>
              <a:pathLst>
                <a:path extrusionOk="0" h="11402" w="5405">
                  <a:moveTo>
                    <a:pt x="345" y="0"/>
                  </a:moveTo>
                  <a:cubicBezTo>
                    <a:pt x="341" y="0"/>
                    <a:pt x="338" y="1"/>
                    <a:pt x="334" y="3"/>
                  </a:cubicBezTo>
                  <a:cubicBezTo>
                    <a:pt x="1" y="103"/>
                    <a:pt x="2169" y="6040"/>
                    <a:pt x="3236" y="8575"/>
                  </a:cubicBezTo>
                  <a:cubicBezTo>
                    <a:pt x="4154" y="10856"/>
                    <a:pt x="4626" y="11401"/>
                    <a:pt x="4930" y="11401"/>
                  </a:cubicBezTo>
                  <a:cubicBezTo>
                    <a:pt x="4968" y="11401"/>
                    <a:pt x="5004" y="11392"/>
                    <a:pt x="5037" y="11377"/>
                  </a:cubicBezTo>
                  <a:cubicBezTo>
                    <a:pt x="5371" y="11244"/>
                    <a:pt x="5404" y="10677"/>
                    <a:pt x="4370" y="8108"/>
                  </a:cubicBezTo>
                  <a:cubicBezTo>
                    <a:pt x="3315" y="5603"/>
                    <a:pt x="696" y="0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1" name="Google Shape;4691;p34"/>
            <p:cNvSpPr/>
            <p:nvPr/>
          </p:nvSpPr>
          <p:spPr>
            <a:xfrm>
              <a:off x="4048900" y="1504625"/>
              <a:ext cx="230175" cy="220775"/>
            </a:xfrm>
            <a:custGeom>
              <a:rect b="b" l="l" r="r" t="t"/>
              <a:pathLst>
                <a:path extrusionOk="0" h="8831" w="9207">
                  <a:moveTo>
                    <a:pt x="295" y="0"/>
                  </a:moveTo>
                  <a:cubicBezTo>
                    <a:pt x="283" y="0"/>
                    <a:pt x="273" y="3"/>
                    <a:pt x="267" y="10"/>
                  </a:cubicBezTo>
                  <a:cubicBezTo>
                    <a:pt x="0" y="276"/>
                    <a:pt x="4270" y="4913"/>
                    <a:pt x="6238" y="6848"/>
                  </a:cubicBezTo>
                  <a:cubicBezTo>
                    <a:pt x="7762" y="8398"/>
                    <a:pt x="8437" y="8830"/>
                    <a:pt x="8769" y="8830"/>
                  </a:cubicBezTo>
                  <a:cubicBezTo>
                    <a:pt x="8859" y="8830"/>
                    <a:pt x="8924" y="8799"/>
                    <a:pt x="8973" y="8749"/>
                  </a:cubicBezTo>
                  <a:cubicBezTo>
                    <a:pt x="9207" y="8516"/>
                    <a:pt x="9040" y="7949"/>
                    <a:pt x="7105" y="5981"/>
                  </a:cubicBezTo>
                  <a:cubicBezTo>
                    <a:pt x="5189" y="4097"/>
                    <a:pt x="744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2" name="Google Shape;4692;p34"/>
            <p:cNvSpPr/>
            <p:nvPr/>
          </p:nvSpPr>
          <p:spPr>
            <a:xfrm>
              <a:off x="4123950" y="1397250"/>
              <a:ext cx="291075" cy="123675"/>
            </a:xfrm>
            <a:custGeom>
              <a:rect b="b" l="l" r="r" t="t"/>
              <a:pathLst>
                <a:path extrusionOk="0" h="4947" w="11643">
                  <a:moveTo>
                    <a:pt x="244" y="0"/>
                  </a:moveTo>
                  <a:cubicBezTo>
                    <a:pt x="181" y="0"/>
                    <a:pt x="143" y="11"/>
                    <a:pt x="134" y="35"/>
                  </a:cubicBezTo>
                  <a:cubicBezTo>
                    <a:pt x="0" y="335"/>
                    <a:pt x="5705" y="3004"/>
                    <a:pt x="8240" y="4071"/>
                  </a:cubicBezTo>
                  <a:cubicBezTo>
                    <a:pt x="9844" y="4717"/>
                    <a:pt x="10667" y="4946"/>
                    <a:pt x="11092" y="4946"/>
                  </a:cubicBezTo>
                  <a:cubicBezTo>
                    <a:pt x="11347" y="4946"/>
                    <a:pt x="11459" y="4863"/>
                    <a:pt x="11509" y="4738"/>
                  </a:cubicBezTo>
                  <a:cubicBezTo>
                    <a:pt x="11642" y="4438"/>
                    <a:pt x="11275" y="3971"/>
                    <a:pt x="8740" y="2937"/>
                  </a:cubicBezTo>
                  <a:cubicBezTo>
                    <a:pt x="6352" y="1944"/>
                    <a:pt x="1080" y="0"/>
                    <a:pt x="2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3" name="Google Shape;4693;p34"/>
            <p:cNvSpPr/>
            <p:nvPr/>
          </p:nvSpPr>
          <p:spPr>
            <a:xfrm>
              <a:off x="4152300" y="1255500"/>
              <a:ext cx="308575" cy="30900"/>
            </a:xfrm>
            <a:custGeom>
              <a:rect b="b" l="l" r="r" t="t"/>
              <a:pathLst>
                <a:path extrusionOk="0" h="1236" w="12343">
                  <a:moveTo>
                    <a:pt x="9040" y="1"/>
                  </a:moveTo>
                  <a:cubicBezTo>
                    <a:pt x="6305" y="1"/>
                    <a:pt x="1" y="301"/>
                    <a:pt x="1" y="635"/>
                  </a:cubicBezTo>
                  <a:cubicBezTo>
                    <a:pt x="1" y="968"/>
                    <a:pt x="6305" y="1235"/>
                    <a:pt x="9040" y="1235"/>
                  </a:cubicBezTo>
                  <a:cubicBezTo>
                    <a:pt x="11809" y="1235"/>
                    <a:pt x="12343" y="968"/>
                    <a:pt x="12343" y="635"/>
                  </a:cubicBezTo>
                  <a:cubicBezTo>
                    <a:pt x="12343" y="301"/>
                    <a:pt x="11809" y="1"/>
                    <a:pt x="90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4" name="Google Shape;4694;p34"/>
            <p:cNvSpPr/>
            <p:nvPr/>
          </p:nvSpPr>
          <p:spPr>
            <a:xfrm>
              <a:off x="4123950" y="1021375"/>
              <a:ext cx="291075" cy="123950"/>
            </a:xfrm>
            <a:custGeom>
              <a:rect b="b" l="l" r="r" t="t"/>
              <a:pathLst>
                <a:path extrusionOk="0" h="4958" w="11643">
                  <a:moveTo>
                    <a:pt x="11096" y="1"/>
                  </a:moveTo>
                  <a:cubicBezTo>
                    <a:pt x="10672" y="1"/>
                    <a:pt x="9849" y="224"/>
                    <a:pt x="8240" y="893"/>
                  </a:cubicBezTo>
                  <a:cubicBezTo>
                    <a:pt x="5705" y="1960"/>
                    <a:pt x="0" y="4629"/>
                    <a:pt x="134" y="4929"/>
                  </a:cubicBezTo>
                  <a:cubicBezTo>
                    <a:pt x="143" y="4949"/>
                    <a:pt x="175" y="4958"/>
                    <a:pt x="230" y="4958"/>
                  </a:cubicBezTo>
                  <a:cubicBezTo>
                    <a:pt x="1017" y="4958"/>
                    <a:pt x="6338" y="3026"/>
                    <a:pt x="8740" y="2027"/>
                  </a:cubicBezTo>
                  <a:cubicBezTo>
                    <a:pt x="11275" y="960"/>
                    <a:pt x="11642" y="526"/>
                    <a:pt x="11509" y="193"/>
                  </a:cubicBezTo>
                  <a:cubicBezTo>
                    <a:pt x="11459" y="80"/>
                    <a:pt x="11348" y="1"/>
                    <a:pt x="110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5" name="Google Shape;4695;p34"/>
            <p:cNvSpPr/>
            <p:nvPr/>
          </p:nvSpPr>
          <p:spPr>
            <a:xfrm>
              <a:off x="4048900" y="817325"/>
              <a:ext cx="230175" cy="219950"/>
            </a:xfrm>
            <a:custGeom>
              <a:rect b="b" l="l" r="r" t="t"/>
              <a:pathLst>
                <a:path extrusionOk="0" h="8798" w="9207">
                  <a:moveTo>
                    <a:pt x="8768" y="0"/>
                  </a:moveTo>
                  <a:cubicBezTo>
                    <a:pt x="8435" y="0"/>
                    <a:pt x="7759" y="429"/>
                    <a:pt x="6238" y="1950"/>
                  </a:cubicBezTo>
                  <a:cubicBezTo>
                    <a:pt x="4270" y="3918"/>
                    <a:pt x="0" y="8555"/>
                    <a:pt x="267" y="8788"/>
                  </a:cubicBezTo>
                  <a:cubicBezTo>
                    <a:pt x="273" y="8794"/>
                    <a:pt x="283" y="8797"/>
                    <a:pt x="295" y="8797"/>
                  </a:cubicBezTo>
                  <a:cubicBezTo>
                    <a:pt x="746" y="8797"/>
                    <a:pt x="5190" y="4733"/>
                    <a:pt x="7105" y="2817"/>
                  </a:cubicBezTo>
                  <a:cubicBezTo>
                    <a:pt x="9040" y="883"/>
                    <a:pt x="9207" y="315"/>
                    <a:pt x="8973" y="82"/>
                  </a:cubicBezTo>
                  <a:cubicBezTo>
                    <a:pt x="8924" y="32"/>
                    <a:pt x="8858" y="0"/>
                    <a:pt x="87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6" name="Google Shape;4696;p34"/>
            <p:cNvSpPr/>
            <p:nvPr/>
          </p:nvSpPr>
          <p:spPr>
            <a:xfrm>
              <a:off x="3939650" y="680350"/>
              <a:ext cx="135125" cy="285025"/>
            </a:xfrm>
            <a:custGeom>
              <a:rect b="b" l="l" r="r" t="t"/>
              <a:pathLst>
                <a:path extrusionOk="0" h="11401" w="5405">
                  <a:moveTo>
                    <a:pt x="4929" y="0"/>
                  </a:moveTo>
                  <a:cubicBezTo>
                    <a:pt x="4625" y="0"/>
                    <a:pt x="4154" y="542"/>
                    <a:pt x="3236" y="2792"/>
                  </a:cubicBezTo>
                  <a:cubicBezTo>
                    <a:pt x="2169" y="5327"/>
                    <a:pt x="1" y="11265"/>
                    <a:pt x="334" y="11398"/>
                  </a:cubicBezTo>
                  <a:cubicBezTo>
                    <a:pt x="338" y="11400"/>
                    <a:pt x="341" y="11401"/>
                    <a:pt x="345" y="11401"/>
                  </a:cubicBezTo>
                  <a:cubicBezTo>
                    <a:pt x="696" y="11401"/>
                    <a:pt x="3315" y="5798"/>
                    <a:pt x="4370" y="3259"/>
                  </a:cubicBezTo>
                  <a:cubicBezTo>
                    <a:pt x="5404" y="724"/>
                    <a:pt x="5371" y="157"/>
                    <a:pt x="5037" y="24"/>
                  </a:cubicBezTo>
                  <a:cubicBezTo>
                    <a:pt x="5004" y="9"/>
                    <a:pt x="4968" y="0"/>
                    <a:pt x="49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19050">
                <a:schemeClr val="accent1">
                  <a:alpha val="77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697" name="Google Shape;4697;p34"/>
          <p:cNvGrpSpPr/>
          <p:nvPr/>
        </p:nvGrpSpPr>
        <p:grpSpPr>
          <a:xfrm>
            <a:off x="7427540" y="1469426"/>
            <a:ext cx="2644005" cy="2044495"/>
            <a:chOff x="489925" y="2561550"/>
            <a:chExt cx="1889250" cy="1460875"/>
          </a:xfrm>
        </p:grpSpPr>
        <p:sp>
          <p:nvSpPr>
            <p:cNvPr id="4698" name="Google Shape;4698;p34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99" name="Google Shape;4699;p34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0" name="Google Shape;4700;p34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1" name="Google Shape;4701;p3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2" name="Google Shape;4702;p3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3" name="Google Shape;4703;p3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4" name="Google Shape;4704;p3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5" name="Google Shape;4705;p3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6" name="Google Shape;4706;p34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7" name="Google Shape;4707;p3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8" name="Google Shape;4708;p3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09" name="Google Shape;4709;p3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10" name="Google Shape;4710;p34"/>
          <p:cNvGrpSpPr/>
          <p:nvPr/>
        </p:nvGrpSpPr>
        <p:grpSpPr>
          <a:xfrm>
            <a:off x="6419090" y="3657791"/>
            <a:ext cx="2644005" cy="1296217"/>
            <a:chOff x="489925" y="2700450"/>
            <a:chExt cx="1889250" cy="926200"/>
          </a:xfrm>
        </p:grpSpPr>
        <p:sp>
          <p:nvSpPr>
            <p:cNvPr id="4711" name="Google Shape;4711;p3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2" name="Google Shape;4712;p3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3" name="Google Shape;4713;p3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4" name="Google Shape;4714;p3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5" name="Google Shape;4715;p3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6" name="Google Shape;4716;p3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7" name="Google Shape;4717;p3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8" name="Google Shape;4718;p3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19" name="Google Shape;4719;p34"/>
          <p:cNvGrpSpPr/>
          <p:nvPr/>
        </p:nvGrpSpPr>
        <p:grpSpPr>
          <a:xfrm>
            <a:off x="304190" y="3714516"/>
            <a:ext cx="2644005" cy="1296217"/>
            <a:chOff x="489925" y="2700450"/>
            <a:chExt cx="1889250" cy="926200"/>
          </a:xfrm>
        </p:grpSpPr>
        <p:sp>
          <p:nvSpPr>
            <p:cNvPr id="4720" name="Google Shape;4720;p3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1" name="Google Shape;4721;p3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2" name="Google Shape;4722;p3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3" name="Google Shape;4723;p3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4" name="Google Shape;4724;p3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5" name="Google Shape;4725;p3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6" name="Google Shape;4726;p3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7" name="Google Shape;4727;p3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28" name="Google Shape;4728;p34"/>
          <p:cNvGrpSpPr/>
          <p:nvPr/>
        </p:nvGrpSpPr>
        <p:grpSpPr>
          <a:xfrm>
            <a:off x="111315" y="95491"/>
            <a:ext cx="2644005" cy="1296217"/>
            <a:chOff x="489925" y="2700450"/>
            <a:chExt cx="1889250" cy="926200"/>
          </a:xfrm>
        </p:grpSpPr>
        <p:sp>
          <p:nvSpPr>
            <p:cNvPr id="4729" name="Google Shape;4729;p34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0" name="Google Shape;4730;p34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1" name="Google Shape;4731;p34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2" name="Google Shape;4732;p34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3" name="Google Shape;4733;p34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4" name="Google Shape;4734;p34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5" name="Google Shape;4735;p34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6" name="Google Shape;4736;p34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TITLE_AND_TWO_COLUMNS_1_4_1_2">
    <p:spTree>
      <p:nvGrpSpPr>
        <p:cNvPr id="4737" name="Shape 4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38" name="Google Shape;4738;p35"/>
          <p:cNvGrpSpPr/>
          <p:nvPr/>
        </p:nvGrpSpPr>
        <p:grpSpPr>
          <a:xfrm>
            <a:off x="238665" y="-61424"/>
            <a:ext cx="2644005" cy="2044495"/>
            <a:chOff x="489925" y="2561550"/>
            <a:chExt cx="1889250" cy="1460875"/>
          </a:xfrm>
        </p:grpSpPr>
        <p:sp>
          <p:nvSpPr>
            <p:cNvPr id="4739" name="Google Shape;4739;p35"/>
            <p:cNvSpPr/>
            <p:nvPr/>
          </p:nvSpPr>
          <p:spPr>
            <a:xfrm>
              <a:off x="1371950" y="3240775"/>
              <a:ext cx="70200" cy="781650"/>
            </a:xfrm>
            <a:custGeom>
              <a:rect b="b" l="l" r="r" t="t"/>
              <a:pathLst>
                <a:path extrusionOk="0" h="31266" w="2808">
                  <a:moveTo>
                    <a:pt x="1394" y="1"/>
                  </a:moveTo>
                  <a:cubicBezTo>
                    <a:pt x="999" y="1"/>
                    <a:pt x="632" y="277"/>
                    <a:pt x="579" y="674"/>
                  </a:cubicBezTo>
                  <a:cubicBezTo>
                    <a:pt x="145" y="3279"/>
                    <a:pt x="29" y="5854"/>
                    <a:pt x="0" y="8430"/>
                  </a:cubicBezTo>
                  <a:cubicBezTo>
                    <a:pt x="0" y="11006"/>
                    <a:pt x="116" y="13582"/>
                    <a:pt x="318" y="16129"/>
                  </a:cubicBezTo>
                  <a:cubicBezTo>
                    <a:pt x="753" y="21252"/>
                    <a:pt x="1534" y="26317"/>
                    <a:pt x="2807" y="31266"/>
                  </a:cubicBezTo>
                  <a:cubicBezTo>
                    <a:pt x="1794" y="26259"/>
                    <a:pt x="1302" y="21165"/>
                    <a:pt x="1129" y="16100"/>
                  </a:cubicBezTo>
                  <a:cubicBezTo>
                    <a:pt x="1071" y="13553"/>
                    <a:pt x="1071" y="11006"/>
                    <a:pt x="1216" y="8488"/>
                  </a:cubicBezTo>
                  <a:cubicBezTo>
                    <a:pt x="1360" y="5941"/>
                    <a:pt x="1621" y="3423"/>
                    <a:pt x="2171" y="992"/>
                  </a:cubicBezTo>
                  <a:cubicBezTo>
                    <a:pt x="2171" y="963"/>
                    <a:pt x="2171" y="963"/>
                    <a:pt x="2171" y="934"/>
                  </a:cubicBezTo>
                  <a:cubicBezTo>
                    <a:pt x="2258" y="500"/>
                    <a:pt x="1939" y="95"/>
                    <a:pt x="1505" y="8"/>
                  </a:cubicBezTo>
                  <a:cubicBezTo>
                    <a:pt x="1468" y="3"/>
                    <a:pt x="1431" y="1"/>
                    <a:pt x="13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0" name="Google Shape;4740;p35"/>
            <p:cNvSpPr/>
            <p:nvPr/>
          </p:nvSpPr>
          <p:spPr>
            <a:xfrm>
              <a:off x="931275" y="3195925"/>
              <a:ext cx="48525" cy="466900"/>
            </a:xfrm>
            <a:custGeom>
              <a:rect b="b" l="l" r="r" t="t"/>
              <a:pathLst>
                <a:path extrusionOk="0" h="18676" w="1941">
                  <a:moveTo>
                    <a:pt x="1085" y="1"/>
                  </a:moveTo>
                  <a:cubicBezTo>
                    <a:pt x="687" y="1"/>
                    <a:pt x="315" y="302"/>
                    <a:pt x="261" y="702"/>
                  </a:cubicBezTo>
                  <a:cubicBezTo>
                    <a:pt x="30" y="2265"/>
                    <a:pt x="1" y="3770"/>
                    <a:pt x="1" y="5304"/>
                  </a:cubicBezTo>
                  <a:cubicBezTo>
                    <a:pt x="30" y="6809"/>
                    <a:pt x="117" y="8314"/>
                    <a:pt x="290" y="9819"/>
                  </a:cubicBezTo>
                  <a:cubicBezTo>
                    <a:pt x="580" y="12829"/>
                    <a:pt x="1101" y="15781"/>
                    <a:pt x="1882" y="18676"/>
                  </a:cubicBezTo>
                  <a:cubicBezTo>
                    <a:pt x="1361" y="15723"/>
                    <a:pt x="1130" y="12742"/>
                    <a:pt x="1101" y="9790"/>
                  </a:cubicBezTo>
                  <a:cubicBezTo>
                    <a:pt x="1072" y="8285"/>
                    <a:pt x="1101" y="6809"/>
                    <a:pt x="1217" y="5333"/>
                  </a:cubicBezTo>
                  <a:cubicBezTo>
                    <a:pt x="1332" y="3886"/>
                    <a:pt x="1506" y="2410"/>
                    <a:pt x="1853" y="1021"/>
                  </a:cubicBezTo>
                  <a:cubicBezTo>
                    <a:pt x="1853" y="992"/>
                    <a:pt x="1853" y="963"/>
                    <a:pt x="1853" y="934"/>
                  </a:cubicBezTo>
                  <a:cubicBezTo>
                    <a:pt x="1940" y="500"/>
                    <a:pt x="1622" y="94"/>
                    <a:pt x="1188" y="8"/>
                  </a:cubicBezTo>
                  <a:cubicBezTo>
                    <a:pt x="1153" y="3"/>
                    <a:pt x="1119" y="1"/>
                    <a:pt x="108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1" name="Google Shape;4741;p35"/>
            <p:cNvSpPr/>
            <p:nvPr/>
          </p:nvSpPr>
          <p:spPr>
            <a:xfrm>
              <a:off x="1897975" y="3490550"/>
              <a:ext cx="41250" cy="359675"/>
            </a:xfrm>
            <a:custGeom>
              <a:rect b="b" l="l" r="r" t="t"/>
              <a:pathLst>
                <a:path extrusionOk="0" h="14387" w="1650">
                  <a:moveTo>
                    <a:pt x="861" y="1"/>
                  </a:moveTo>
                  <a:cubicBezTo>
                    <a:pt x="844" y="1"/>
                    <a:pt x="828" y="1"/>
                    <a:pt x="811" y="2"/>
                  </a:cubicBezTo>
                  <a:cubicBezTo>
                    <a:pt x="348" y="31"/>
                    <a:pt x="0" y="407"/>
                    <a:pt x="29" y="871"/>
                  </a:cubicBezTo>
                  <a:cubicBezTo>
                    <a:pt x="174" y="3157"/>
                    <a:pt x="405" y="5386"/>
                    <a:pt x="550" y="7643"/>
                  </a:cubicBezTo>
                  <a:cubicBezTo>
                    <a:pt x="695" y="9872"/>
                    <a:pt x="840" y="12129"/>
                    <a:pt x="811" y="14387"/>
                  </a:cubicBezTo>
                  <a:cubicBezTo>
                    <a:pt x="1100" y="12158"/>
                    <a:pt x="1245" y="9901"/>
                    <a:pt x="1361" y="7614"/>
                  </a:cubicBezTo>
                  <a:cubicBezTo>
                    <a:pt x="1476" y="5357"/>
                    <a:pt x="1534" y="3099"/>
                    <a:pt x="1650" y="871"/>
                  </a:cubicBezTo>
                  <a:cubicBezTo>
                    <a:pt x="1650" y="842"/>
                    <a:pt x="1650" y="813"/>
                    <a:pt x="1650" y="755"/>
                  </a:cubicBezTo>
                  <a:cubicBezTo>
                    <a:pt x="1622" y="338"/>
                    <a:pt x="1274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2" name="Google Shape;4742;p3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3" name="Google Shape;4743;p3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4" name="Google Shape;4744;p3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5" name="Google Shape;4745;p3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6" name="Google Shape;4746;p3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7" name="Google Shape;4747;p35"/>
            <p:cNvSpPr/>
            <p:nvPr/>
          </p:nvSpPr>
          <p:spPr>
            <a:xfrm>
              <a:off x="1735175" y="25615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47" y="0"/>
                  </a:moveTo>
                  <a:cubicBezTo>
                    <a:pt x="145" y="0"/>
                    <a:pt x="0" y="174"/>
                    <a:pt x="0" y="376"/>
                  </a:cubicBezTo>
                  <a:cubicBezTo>
                    <a:pt x="0" y="579"/>
                    <a:pt x="145" y="724"/>
                    <a:pt x="347" y="724"/>
                  </a:cubicBezTo>
                  <a:cubicBezTo>
                    <a:pt x="550" y="724"/>
                    <a:pt x="724" y="579"/>
                    <a:pt x="724" y="376"/>
                  </a:cubicBezTo>
                  <a:cubicBezTo>
                    <a:pt x="724" y="174"/>
                    <a:pt x="550" y="0"/>
                    <a:pt x="3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8" name="Google Shape;4748;p3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9" name="Google Shape;4749;p3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0" name="Google Shape;4750;p3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51" name="Google Shape;4751;p35"/>
          <p:cNvGrpSpPr/>
          <p:nvPr/>
        </p:nvGrpSpPr>
        <p:grpSpPr>
          <a:xfrm rot="5400000">
            <a:off x="-521423" y="2841002"/>
            <a:ext cx="2644005" cy="1296217"/>
            <a:chOff x="489925" y="2700450"/>
            <a:chExt cx="1889250" cy="926200"/>
          </a:xfrm>
        </p:grpSpPr>
        <p:sp>
          <p:nvSpPr>
            <p:cNvPr id="4752" name="Google Shape;4752;p3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3" name="Google Shape;4753;p3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4" name="Google Shape;4754;p3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5" name="Google Shape;4755;p3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6" name="Google Shape;4756;p3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7" name="Google Shape;4757;p3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8" name="Google Shape;4758;p3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9" name="Google Shape;4759;p3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60" name="Google Shape;4760;p35"/>
          <p:cNvGrpSpPr/>
          <p:nvPr/>
        </p:nvGrpSpPr>
        <p:grpSpPr>
          <a:xfrm rot="5400000">
            <a:off x="6943527" y="3056552"/>
            <a:ext cx="2644005" cy="1296217"/>
            <a:chOff x="489925" y="2700450"/>
            <a:chExt cx="1889250" cy="926200"/>
          </a:xfrm>
        </p:grpSpPr>
        <p:sp>
          <p:nvSpPr>
            <p:cNvPr id="4761" name="Google Shape;4761;p3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2" name="Google Shape;4762;p3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3" name="Google Shape;4763;p3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4" name="Google Shape;4764;p3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5" name="Google Shape;4765;p3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6" name="Google Shape;4766;p3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7" name="Google Shape;4767;p3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8" name="Google Shape;4768;p3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69" name="Google Shape;4769;p35"/>
          <p:cNvGrpSpPr/>
          <p:nvPr/>
        </p:nvGrpSpPr>
        <p:grpSpPr>
          <a:xfrm>
            <a:off x="6387602" y="152277"/>
            <a:ext cx="2644005" cy="1296217"/>
            <a:chOff x="489925" y="2700450"/>
            <a:chExt cx="1889250" cy="926200"/>
          </a:xfrm>
        </p:grpSpPr>
        <p:sp>
          <p:nvSpPr>
            <p:cNvPr id="4770" name="Google Shape;4770;p3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1" name="Google Shape;4771;p3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2" name="Google Shape;4772;p3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3" name="Google Shape;4773;p3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4" name="Google Shape;4774;p3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5" name="Google Shape;4775;p3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6" name="Google Shape;4776;p3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7" name="Google Shape;4777;p3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778" name="Google Shape;4778;p35"/>
          <p:cNvGrpSpPr/>
          <p:nvPr/>
        </p:nvGrpSpPr>
        <p:grpSpPr>
          <a:xfrm>
            <a:off x="2972777" y="3635152"/>
            <a:ext cx="2644005" cy="1296217"/>
            <a:chOff x="489925" y="2700450"/>
            <a:chExt cx="1889250" cy="926200"/>
          </a:xfrm>
        </p:grpSpPr>
        <p:sp>
          <p:nvSpPr>
            <p:cNvPr id="4779" name="Google Shape;4779;p35"/>
            <p:cNvSpPr/>
            <p:nvPr/>
          </p:nvSpPr>
          <p:spPr>
            <a:xfrm>
              <a:off x="1253275" y="2889300"/>
              <a:ext cx="52850" cy="52125"/>
            </a:xfrm>
            <a:custGeom>
              <a:rect b="b" l="l" r="r" t="t"/>
              <a:pathLst>
                <a:path extrusionOk="0" h="2085" w="2114">
                  <a:moveTo>
                    <a:pt x="1071" y="1"/>
                  </a:moveTo>
                  <a:cubicBezTo>
                    <a:pt x="492" y="1"/>
                    <a:pt x="0" y="464"/>
                    <a:pt x="0" y="1043"/>
                  </a:cubicBezTo>
                  <a:cubicBezTo>
                    <a:pt x="0" y="1622"/>
                    <a:pt x="492" y="2085"/>
                    <a:pt x="1071" y="2085"/>
                  </a:cubicBezTo>
                  <a:cubicBezTo>
                    <a:pt x="1650" y="2085"/>
                    <a:pt x="2113" y="1622"/>
                    <a:pt x="2113" y="1043"/>
                  </a:cubicBezTo>
                  <a:cubicBezTo>
                    <a:pt x="2113" y="464"/>
                    <a:pt x="1650" y="1"/>
                    <a:pt x="10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0" name="Google Shape;4780;p35"/>
            <p:cNvSpPr/>
            <p:nvPr/>
          </p:nvSpPr>
          <p:spPr>
            <a:xfrm>
              <a:off x="737375" y="2862550"/>
              <a:ext cx="52850" cy="52825"/>
            </a:xfrm>
            <a:custGeom>
              <a:rect b="b" l="l" r="r" t="t"/>
              <a:pathLst>
                <a:path extrusionOk="0" h="2113" w="2114">
                  <a:moveTo>
                    <a:pt x="1071" y="0"/>
                  </a:moveTo>
                  <a:cubicBezTo>
                    <a:pt x="492" y="0"/>
                    <a:pt x="0" y="492"/>
                    <a:pt x="0" y="1071"/>
                  </a:cubicBezTo>
                  <a:cubicBezTo>
                    <a:pt x="0" y="1650"/>
                    <a:pt x="492" y="2113"/>
                    <a:pt x="1071" y="2113"/>
                  </a:cubicBezTo>
                  <a:cubicBezTo>
                    <a:pt x="1650" y="2113"/>
                    <a:pt x="2113" y="1650"/>
                    <a:pt x="2113" y="1071"/>
                  </a:cubicBezTo>
                  <a:cubicBezTo>
                    <a:pt x="2113" y="492"/>
                    <a:pt x="1650" y="0"/>
                    <a:pt x="107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1" name="Google Shape;4781;p35"/>
            <p:cNvSpPr/>
            <p:nvPr/>
          </p:nvSpPr>
          <p:spPr>
            <a:xfrm>
              <a:off x="489925" y="27004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6" y="1"/>
                  </a:moveTo>
                  <a:cubicBezTo>
                    <a:pt x="174" y="1"/>
                    <a:pt x="0" y="175"/>
                    <a:pt x="0" y="377"/>
                  </a:cubicBezTo>
                  <a:cubicBezTo>
                    <a:pt x="0" y="580"/>
                    <a:pt x="174" y="725"/>
                    <a:pt x="376" y="725"/>
                  </a:cubicBezTo>
                  <a:cubicBezTo>
                    <a:pt x="579" y="725"/>
                    <a:pt x="724" y="580"/>
                    <a:pt x="724" y="377"/>
                  </a:cubicBezTo>
                  <a:cubicBezTo>
                    <a:pt x="724" y="175"/>
                    <a:pt x="579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2" name="Google Shape;4782;p35"/>
            <p:cNvSpPr/>
            <p:nvPr/>
          </p:nvSpPr>
          <p:spPr>
            <a:xfrm>
              <a:off x="1563675" y="2861100"/>
              <a:ext cx="18125" cy="18100"/>
            </a:xfrm>
            <a:custGeom>
              <a:rect b="b" l="l" r="r" t="t"/>
              <a:pathLst>
                <a:path extrusionOk="0" h="724" w="725">
                  <a:moveTo>
                    <a:pt x="348" y="0"/>
                  </a:moveTo>
                  <a:cubicBezTo>
                    <a:pt x="174" y="0"/>
                    <a:pt x="1" y="145"/>
                    <a:pt x="1" y="348"/>
                  </a:cubicBezTo>
                  <a:cubicBezTo>
                    <a:pt x="1" y="550"/>
                    <a:pt x="174" y="724"/>
                    <a:pt x="348" y="724"/>
                  </a:cubicBezTo>
                  <a:cubicBezTo>
                    <a:pt x="551" y="724"/>
                    <a:pt x="724" y="550"/>
                    <a:pt x="724" y="348"/>
                  </a:cubicBezTo>
                  <a:cubicBezTo>
                    <a:pt x="724" y="145"/>
                    <a:pt x="551" y="0"/>
                    <a:pt x="3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3" name="Google Shape;4783;p35"/>
            <p:cNvSpPr/>
            <p:nvPr/>
          </p:nvSpPr>
          <p:spPr>
            <a:xfrm>
              <a:off x="1143300" y="3217800"/>
              <a:ext cx="18100" cy="17400"/>
            </a:xfrm>
            <a:custGeom>
              <a:rect b="b" l="l" r="r" t="t"/>
              <a:pathLst>
                <a:path extrusionOk="0" h="696" w="724">
                  <a:moveTo>
                    <a:pt x="34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696"/>
                    <a:pt x="347" y="696"/>
                  </a:cubicBezTo>
                  <a:cubicBezTo>
                    <a:pt x="550" y="696"/>
                    <a:pt x="724" y="551"/>
                    <a:pt x="724" y="348"/>
                  </a:cubicBezTo>
                  <a:cubicBezTo>
                    <a:pt x="724" y="146"/>
                    <a:pt x="550" y="1"/>
                    <a:pt x="34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4" name="Google Shape;4784;p35"/>
            <p:cNvSpPr/>
            <p:nvPr/>
          </p:nvSpPr>
          <p:spPr>
            <a:xfrm>
              <a:off x="1657025" y="3443550"/>
              <a:ext cx="18100" cy="18125"/>
            </a:xfrm>
            <a:custGeom>
              <a:rect b="b" l="l" r="r" t="t"/>
              <a:pathLst>
                <a:path extrusionOk="0" h="725" w="724">
                  <a:moveTo>
                    <a:pt x="377" y="1"/>
                  </a:moveTo>
                  <a:cubicBezTo>
                    <a:pt x="174" y="1"/>
                    <a:pt x="0" y="146"/>
                    <a:pt x="0" y="348"/>
                  </a:cubicBezTo>
                  <a:cubicBezTo>
                    <a:pt x="0" y="551"/>
                    <a:pt x="174" y="725"/>
                    <a:pt x="377" y="725"/>
                  </a:cubicBezTo>
                  <a:cubicBezTo>
                    <a:pt x="550" y="725"/>
                    <a:pt x="724" y="551"/>
                    <a:pt x="724" y="348"/>
                  </a:cubicBezTo>
                  <a:cubicBezTo>
                    <a:pt x="724" y="146"/>
                    <a:pt x="550" y="1"/>
                    <a:pt x="3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5" name="Google Shape;4785;p35"/>
            <p:cNvSpPr/>
            <p:nvPr/>
          </p:nvSpPr>
          <p:spPr>
            <a:xfrm>
              <a:off x="513075" y="3412450"/>
              <a:ext cx="18100" cy="18100"/>
            </a:xfrm>
            <a:custGeom>
              <a:rect b="b" l="l" r="r" t="t"/>
              <a:pathLst>
                <a:path extrusionOk="0" h="724" w="724">
                  <a:moveTo>
                    <a:pt x="376" y="0"/>
                  </a:moveTo>
                  <a:cubicBezTo>
                    <a:pt x="174" y="0"/>
                    <a:pt x="0" y="145"/>
                    <a:pt x="0" y="348"/>
                  </a:cubicBezTo>
                  <a:cubicBezTo>
                    <a:pt x="0" y="550"/>
                    <a:pt x="174" y="724"/>
                    <a:pt x="376" y="724"/>
                  </a:cubicBezTo>
                  <a:cubicBezTo>
                    <a:pt x="579" y="724"/>
                    <a:pt x="724" y="550"/>
                    <a:pt x="724" y="348"/>
                  </a:cubicBezTo>
                  <a:cubicBezTo>
                    <a:pt x="724" y="145"/>
                    <a:pt x="579" y="0"/>
                    <a:pt x="3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6" name="Google Shape;4786;p35"/>
            <p:cNvSpPr/>
            <p:nvPr/>
          </p:nvSpPr>
          <p:spPr>
            <a:xfrm>
              <a:off x="2361050" y="3609250"/>
              <a:ext cx="18125" cy="17400"/>
            </a:xfrm>
            <a:custGeom>
              <a:rect b="b" l="l" r="r" t="t"/>
              <a:pathLst>
                <a:path extrusionOk="0" h="696" w="725">
                  <a:moveTo>
                    <a:pt x="348" y="1"/>
                  </a:moveTo>
                  <a:cubicBezTo>
                    <a:pt x="145" y="1"/>
                    <a:pt x="1" y="146"/>
                    <a:pt x="1" y="348"/>
                  </a:cubicBezTo>
                  <a:cubicBezTo>
                    <a:pt x="1" y="551"/>
                    <a:pt x="145" y="695"/>
                    <a:pt x="348" y="695"/>
                  </a:cubicBezTo>
                  <a:cubicBezTo>
                    <a:pt x="550" y="695"/>
                    <a:pt x="724" y="551"/>
                    <a:pt x="724" y="348"/>
                  </a:cubicBezTo>
                  <a:cubicBezTo>
                    <a:pt x="724" y="146"/>
                    <a:pt x="550" y="1"/>
                    <a:pt x="3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200025" rotWithShape="0" algn="bl" dist="9525">
                <a:schemeClr val="accent1">
                  <a:alpha val="78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29" Type="http://schemas.openxmlformats.org/officeDocument/2006/relationships/slideLayout" Target="../slideLayouts/slideLayout29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11.xml"/><Relationship Id="rId33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10.xml"/><Relationship Id="rId3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13.xml"/><Relationship Id="rId35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3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39750" y="-7350"/>
            <a:ext cx="9223500" cy="5158200"/>
          </a:xfrm>
          <a:prstGeom prst="rect">
            <a:avLst/>
          </a:prstGeom>
          <a:solidFill>
            <a:srgbClr val="000000">
              <a:alpha val="3933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515525" y="338750"/>
            <a:ext cx="81129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Fjalla One"/>
              <a:buNone/>
              <a:defRPr b="1" sz="3600">
                <a:solidFill>
                  <a:schemeClr val="lt1"/>
                </a:solidFill>
                <a:latin typeface="Fjalla One"/>
                <a:ea typeface="Fjalla One"/>
                <a:cs typeface="Fjalla One"/>
                <a:sym typeface="Fjalla One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" type="body"/>
          </p:nvPr>
        </p:nvSpPr>
        <p:spPr>
          <a:xfrm>
            <a:off x="515525" y="1152465"/>
            <a:ext cx="8112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●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1pPr>
            <a:lvl2pPr indent="-3302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○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2pPr>
            <a:lvl3pPr indent="-3302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■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3pPr>
            <a:lvl4pPr indent="-3302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●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4pPr>
            <a:lvl5pPr indent="-3302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○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5pPr>
            <a:lvl6pPr indent="-3302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■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6pPr>
            <a:lvl7pPr indent="-3302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●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7pPr>
            <a:lvl8pPr indent="-3302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○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8pPr>
            <a:lvl9pPr indent="-3302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Hind"/>
              <a:buChar char="■"/>
              <a:defRPr sz="1600">
                <a:solidFill>
                  <a:schemeClr val="accent1"/>
                </a:solidFill>
                <a:latin typeface="Hind"/>
                <a:ea typeface="Hind"/>
                <a:cs typeface="Hind"/>
                <a:sym typeface="Hind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0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90" name="Shape 4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1" name="Google Shape;4791;p36"/>
          <p:cNvSpPr txBox="1"/>
          <p:nvPr>
            <p:ph type="title"/>
          </p:nvPr>
        </p:nvSpPr>
        <p:spPr>
          <a:xfrm>
            <a:off x="712350" y="416360"/>
            <a:ext cx="771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Autumn 2 -  </a:t>
            </a:r>
            <a:r>
              <a:rPr lang="en">
                <a:solidFill>
                  <a:schemeClr val="dk2"/>
                </a:solidFill>
              </a:rPr>
              <a:t>Celebrations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4792" name="Google Shape;4792;p36"/>
          <p:cNvSpPr txBox="1"/>
          <p:nvPr>
            <p:ph idx="1" type="subTitle"/>
          </p:nvPr>
        </p:nvSpPr>
        <p:spPr>
          <a:xfrm>
            <a:off x="712350" y="1849150"/>
            <a:ext cx="2810400" cy="73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will begin to learn our Phase 3 sounds and work on writing using phoneme frames. During Literacy, we will work on forming capital and </a:t>
            </a:r>
            <a:r>
              <a:rPr lang="en"/>
              <a:t>lowercase</a:t>
            </a:r>
            <a:r>
              <a:rPr lang="en"/>
              <a:t> letters along with hearing some sounds in words.</a:t>
            </a:r>
            <a:endParaRPr/>
          </a:p>
        </p:txBody>
      </p:sp>
      <p:sp>
        <p:nvSpPr>
          <p:cNvPr id="4793" name="Google Shape;4793;p36"/>
          <p:cNvSpPr txBox="1"/>
          <p:nvPr>
            <p:ph idx="2" type="subTitle"/>
          </p:nvPr>
        </p:nvSpPr>
        <p:spPr>
          <a:xfrm>
            <a:off x="1176300" y="1539012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Literacy &amp; Phonics</a:t>
            </a:r>
            <a:endParaRPr/>
          </a:p>
        </p:txBody>
      </p:sp>
      <p:sp>
        <p:nvSpPr>
          <p:cNvPr id="4794" name="Google Shape;4794;p36"/>
          <p:cNvSpPr txBox="1"/>
          <p:nvPr>
            <p:ph idx="3" type="subTitle"/>
          </p:nvPr>
        </p:nvSpPr>
        <p:spPr>
          <a:xfrm>
            <a:off x="3520351" y="1790424"/>
            <a:ext cx="23061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Maths we will </a:t>
            </a:r>
            <a:r>
              <a:rPr lang="en"/>
              <a:t>learn how to copy and create repeating patterns along with matching amounts to numerals. We will also be exploring 2-D shapes.</a:t>
            </a:r>
            <a:endParaRPr/>
          </a:p>
        </p:txBody>
      </p:sp>
      <p:sp>
        <p:nvSpPr>
          <p:cNvPr id="4795" name="Google Shape;4795;p36"/>
          <p:cNvSpPr txBox="1"/>
          <p:nvPr>
            <p:ph idx="4" type="subTitle"/>
          </p:nvPr>
        </p:nvSpPr>
        <p:spPr>
          <a:xfrm>
            <a:off x="3558088" y="1522161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Maths</a:t>
            </a:r>
            <a:endParaRPr/>
          </a:p>
        </p:txBody>
      </p:sp>
      <p:sp>
        <p:nvSpPr>
          <p:cNvPr id="4796" name="Google Shape;4796;p36"/>
          <p:cNvSpPr txBox="1"/>
          <p:nvPr>
            <p:ph idx="5" type="subTitle"/>
          </p:nvPr>
        </p:nvSpPr>
        <p:spPr>
          <a:xfrm>
            <a:off x="5939900" y="1824675"/>
            <a:ext cx="2392800" cy="58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will be going on a musical journey </a:t>
            </a:r>
            <a:r>
              <a:rPr lang="en"/>
              <a:t>through</a:t>
            </a:r>
            <a:r>
              <a:rPr lang="en"/>
              <a:t> different celebrations in Music. Our Art focus will be on drawing using a variety of techniques and materials.</a:t>
            </a:r>
            <a:endParaRPr/>
          </a:p>
        </p:txBody>
      </p:sp>
      <p:sp>
        <p:nvSpPr>
          <p:cNvPr id="4797" name="Google Shape;4797;p36"/>
          <p:cNvSpPr txBox="1"/>
          <p:nvPr>
            <p:ph idx="6" type="subTitle"/>
          </p:nvPr>
        </p:nvSpPr>
        <p:spPr>
          <a:xfrm>
            <a:off x="5939900" y="1539011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EAD</a:t>
            </a:r>
            <a:endParaRPr/>
          </a:p>
        </p:txBody>
      </p:sp>
      <p:sp>
        <p:nvSpPr>
          <p:cNvPr id="4798" name="Google Shape;4798;p36"/>
          <p:cNvSpPr txBox="1"/>
          <p:nvPr>
            <p:ph idx="7" type="subTitle"/>
          </p:nvPr>
        </p:nvSpPr>
        <p:spPr>
          <a:xfrm>
            <a:off x="984750" y="3949997"/>
            <a:ext cx="2482800" cy="73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will explore different festivals and celebrations from around the world with the help of role play and special guests.</a:t>
            </a:r>
            <a:endParaRPr/>
          </a:p>
        </p:txBody>
      </p:sp>
      <p:sp>
        <p:nvSpPr>
          <p:cNvPr id="4799" name="Google Shape;4799;p36"/>
          <p:cNvSpPr txBox="1"/>
          <p:nvPr>
            <p:ph idx="8" type="subTitle"/>
          </p:nvPr>
        </p:nvSpPr>
        <p:spPr>
          <a:xfrm>
            <a:off x="1176300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UTW</a:t>
            </a:r>
            <a:endParaRPr/>
          </a:p>
        </p:txBody>
      </p:sp>
      <p:sp>
        <p:nvSpPr>
          <p:cNvPr id="4800" name="Google Shape;4800;p36"/>
          <p:cNvSpPr txBox="1"/>
          <p:nvPr>
            <p:ph idx="9" type="subTitle"/>
          </p:nvPr>
        </p:nvSpPr>
        <p:spPr>
          <a:xfrm>
            <a:off x="3520975" y="4024712"/>
            <a:ext cx="21033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our PE sessions we will </a:t>
            </a:r>
            <a:r>
              <a:rPr lang="en"/>
              <a:t>continue</a:t>
            </a:r>
            <a:r>
              <a:rPr lang="en"/>
              <a:t> our </a:t>
            </a:r>
            <a:r>
              <a:rPr lang="en"/>
              <a:t>gymnastics</a:t>
            </a:r>
            <a:r>
              <a:rPr lang="en"/>
              <a:t> and team games with Miss Johnson &amp; Mr Duffin.</a:t>
            </a:r>
            <a:endParaRPr/>
          </a:p>
        </p:txBody>
      </p:sp>
      <p:sp>
        <p:nvSpPr>
          <p:cNvPr id="4801" name="Google Shape;4801;p36"/>
          <p:cNvSpPr txBox="1"/>
          <p:nvPr>
            <p:ph idx="13" type="subTitle"/>
          </p:nvPr>
        </p:nvSpPr>
        <p:spPr>
          <a:xfrm>
            <a:off x="3522775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PE</a:t>
            </a:r>
            <a:endParaRPr/>
          </a:p>
        </p:txBody>
      </p:sp>
      <p:sp>
        <p:nvSpPr>
          <p:cNvPr id="4802" name="Google Shape;4802;p36"/>
          <p:cNvSpPr txBox="1"/>
          <p:nvPr>
            <p:ph idx="14" type="subTitle"/>
          </p:nvPr>
        </p:nvSpPr>
        <p:spPr>
          <a:xfrm>
            <a:off x="5981450" y="4024699"/>
            <a:ext cx="2306100" cy="58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We will continue to look at building relationships in our classroom and learning what it means to be a good friend. </a:t>
            </a:r>
            <a:endParaRPr/>
          </a:p>
        </p:txBody>
      </p:sp>
      <p:sp>
        <p:nvSpPr>
          <p:cNvPr id="4803" name="Google Shape;4803;p36"/>
          <p:cNvSpPr txBox="1"/>
          <p:nvPr>
            <p:ph idx="15" type="subTitle"/>
          </p:nvPr>
        </p:nvSpPr>
        <p:spPr>
          <a:xfrm>
            <a:off x="5939913" y="3683310"/>
            <a:ext cx="2099700" cy="4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PSED</a:t>
            </a:r>
            <a:endParaRPr/>
          </a:p>
        </p:txBody>
      </p:sp>
      <p:grpSp>
        <p:nvGrpSpPr>
          <p:cNvPr id="4804" name="Google Shape;4804;p36"/>
          <p:cNvGrpSpPr/>
          <p:nvPr/>
        </p:nvGrpSpPr>
        <p:grpSpPr>
          <a:xfrm>
            <a:off x="2006697" y="995800"/>
            <a:ext cx="438894" cy="438910"/>
            <a:chOff x="1878926" y="2649064"/>
            <a:chExt cx="431007" cy="426582"/>
          </a:xfrm>
        </p:grpSpPr>
        <p:sp>
          <p:nvSpPr>
            <p:cNvPr id="4805" name="Google Shape;4805;p36"/>
            <p:cNvSpPr/>
            <p:nvPr/>
          </p:nvSpPr>
          <p:spPr>
            <a:xfrm>
              <a:off x="2099275" y="2688160"/>
              <a:ext cx="24833" cy="20810"/>
            </a:xfrm>
            <a:custGeom>
              <a:rect b="b" l="l" r="r" t="t"/>
              <a:pathLst>
                <a:path extrusionOk="0" h="569" w="679">
                  <a:moveTo>
                    <a:pt x="423" y="1"/>
                  </a:moveTo>
                  <a:cubicBezTo>
                    <a:pt x="385" y="1"/>
                    <a:pt x="346" y="14"/>
                    <a:pt x="310" y="45"/>
                  </a:cubicBezTo>
                  <a:lnTo>
                    <a:pt x="95" y="283"/>
                  </a:lnTo>
                  <a:cubicBezTo>
                    <a:pt x="0" y="378"/>
                    <a:pt x="72" y="569"/>
                    <a:pt x="215" y="569"/>
                  </a:cubicBezTo>
                  <a:cubicBezTo>
                    <a:pt x="262" y="569"/>
                    <a:pt x="310" y="545"/>
                    <a:pt x="334" y="521"/>
                  </a:cubicBezTo>
                  <a:lnTo>
                    <a:pt x="548" y="283"/>
                  </a:lnTo>
                  <a:cubicBezTo>
                    <a:pt x="678" y="171"/>
                    <a:pt x="561" y="1"/>
                    <a:pt x="4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6" name="Google Shape;4806;p36"/>
            <p:cNvSpPr/>
            <p:nvPr/>
          </p:nvSpPr>
          <p:spPr>
            <a:xfrm>
              <a:off x="2052243" y="2716467"/>
              <a:ext cx="43850" cy="40632"/>
            </a:xfrm>
            <a:custGeom>
              <a:rect b="b" l="l" r="r" t="t"/>
              <a:pathLst>
                <a:path extrusionOk="0" h="1111" w="1199">
                  <a:moveTo>
                    <a:pt x="949" y="0"/>
                  </a:moveTo>
                  <a:cubicBezTo>
                    <a:pt x="909" y="0"/>
                    <a:pt x="868" y="17"/>
                    <a:pt x="834" y="57"/>
                  </a:cubicBezTo>
                  <a:lnTo>
                    <a:pt x="72" y="819"/>
                  </a:lnTo>
                  <a:cubicBezTo>
                    <a:pt x="0" y="890"/>
                    <a:pt x="0" y="985"/>
                    <a:pt x="72" y="1057"/>
                  </a:cubicBezTo>
                  <a:cubicBezTo>
                    <a:pt x="107" y="1093"/>
                    <a:pt x="143" y="1110"/>
                    <a:pt x="182" y="1110"/>
                  </a:cubicBezTo>
                  <a:cubicBezTo>
                    <a:pt x="220" y="1110"/>
                    <a:pt x="262" y="1093"/>
                    <a:pt x="310" y="1057"/>
                  </a:cubicBezTo>
                  <a:lnTo>
                    <a:pt x="1072" y="295"/>
                  </a:lnTo>
                  <a:cubicBezTo>
                    <a:pt x="1199" y="168"/>
                    <a:pt x="1078" y="0"/>
                    <a:pt x="94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7" name="Google Shape;4807;p36"/>
            <p:cNvSpPr/>
            <p:nvPr/>
          </p:nvSpPr>
          <p:spPr>
            <a:xfrm>
              <a:off x="1918973" y="2821430"/>
              <a:ext cx="72084" cy="68939"/>
            </a:xfrm>
            <a:custGeom>
              <a:rect b="b" l="l" r="r" t="t"/>
              <a:pathLst>
                <a:path extrusionOk="0" h="1885" w="1971">
                  <a:moveTo>
                    <a:pt x="1710" y="0"/>
                  </a:moveTo>
                  <a:cubicBezTo>
                    <a:pt x="1672" y="0"/>
                    <a:pt x="1632" y="13"/>
                    <a:pt x="1596" y="44"/>
                  </a:cubicBezTo>
                  <a:lnTo>
                    <a:pt x="72" y="1592"/>
                  </a:lnTo>
                  <a:cubicBezTo>
                    <a:pt x="1" y="1664"/>
                    <a:pt x="1" y="1759"/>
                    <a:pt x="72" y="1830"/>
                  </a:cubicBezTo>
                  <a:cubicBezTo>
                    <a:pt x="108" y="1866"/>
                    <a:pt x="149" y="1884"/>
                    <a:pt x="191" y="1884"/>
                  </a:cubicBezTo>
                  <a:cubicBezTo>
                    <a:pt x="233" y="1884"/>
                    <a:pt x="274" y="1866"/>
                    <a:pt x="310" y="1830"/>
                  </a:cubicBezTo>
                  <a:lnTo>
                    <a:pt x="1858" y="283"/>
                  </a:lnTo>
                  <a:cubicBezTo>
                    <a:pt x="1970" y="171"/>
                    <a:pt x="1848" y="0"/>
                    <a:pt x="171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8" name="Google Shape;4808;p36"/>
            <p:cNvSpPr/>
            <p:nvPr/>
          </p:nvSpPr>
          <p:spPr>
            <a:xfrm>
              <a:off x="2050085" y="2821430"/>
              <a:ext cx="74023" cy="68573"/>
            </a:xfrm>
            <a:custGeom>
              <a:rect b="b" l="l" r="r" t="t"/>
              <a:pathLst>
                <a:path extrusionOk="0" h="1875" w="2024">
                  <a:moveTo>
                    <a:pt x="255" y="0"/>
                  </a:moveTo>
                  <a:cubicBezTo>
                    <a:pt x="118" y="0"/>
                    <a:pt x="0" y="171"/>
                    <a:pt x="131" y="283"/>
                  </a:cubicBezTo>
                  <a:lnTo>
                    <a:pt x="1655" y="1830"/>
                  </a:lnTo>
                  <a:cubicBezTo>
                    <a:pt x="1691" y="1861"/>
                    <a:pt x="1730" y="1875"/>
                    <a:pt x="1768" y="1875"/>
                  </a:cubicBezTo>
                  <a:cubicBezTo>
                    <a:pt x="1906" y="1875"/>
                    <a:pt x="2023" y="1704"/>
                    <a:pt x="1893" y="1592"/>
                  </a:cubicBezTo>
                  <a:lnTo>
                    <a:pt x="369" y="44"/>
                  </a:lnTo>
                  <a:cubicBezTo>
                    <a:pt x="333" y="13"/>
                    <a:pt x="293" y="0"/>
                    <a:pt x="25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9" name="Google Shape;4809;p36"/>
            <p:cNvSpPr/>
            <p:nvPr/>
          </p:nvSpPr>
          <p:spPr>
            <a:xfrm>
              <a:off x="1916815" y="2688160"/>
              <a:ext cx="74169" cy="68939"/>
            </a:xfrm>
            <a:custGeom>
              <a:rect b="b" l="l" r="r" t="t"/>
              <a:pathLst>
                <a:path extrusionOk="0" h="1885" w="2028">
                  <a:moveTo>
                    <a:pt x="255" y="1"/>
                  </a:moveTo>
                  <a:cubicBezTo>
                    <a:pt x="118" y="1"/>
                    <a:pt x="0" y="171"/>
                    <a:pt x="131" y="283"/>
                  </a:cubicBezTo>
                  <a:lnTo>
                    <a:pt x="1655" y="1831"/>
                  </a:lnTo>
                  <a:cubicBezTo>
                    <a:pt x="1693" y="1869"/>
                    <a:pt x="1735" y="1885"/>
                    <a:pt x="1775" y="1885"/>
                  </a:cubicBezTo>
                  <a:cubicBezTo>
                    <a:pt x="1911" y="1885"/>
                    <a:pt x="2027" y="1703"/>
                    <a:pt x="1917" y="1593"/>
                  </a:cubicBezTo>
                  <a:lnTo>
                    <a:pt x="369" y="45"/>
                  </a:lnTo>
                  <a:cubicBezTo>
                    <a:pt x="333" y="14"/>
                    <a:pt x="294" y="1"/>
                    <a:pt x="25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0" name="Google Shape;4810;p36"/>
            <p:cNvSpPr/>
            <p:nvPr/>
          </p:nvSpPr>
          <p:spPr>
            <a:xfrm>
              <a:off x="2068774" y="2782956"/>
              <a:ext cx="94101" cy="12252"/>
            </a:xfrm>
            <a:custGeom>
              <a:rect b="b" l="l" r="r" t="t"/>
              <a:pathLst>
                <a:path extrusionOk="0" h="335" w="2573">
                  <a:moveTo>
                    <a:pt x="167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7" y="334"/>
                  </a:cubicBezTo>
                  <a:lnTo>
                    <a:pt x="2335" y="334"/>
                  </a:lnTo>
                  <a:cubicBezTo>
                    <a:pt x="2573" y="334"/>
                    <a:pt x="2573" y="1"/>
                    <a:pt x="233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1" name="Google Shape;4811;p36"/>
            <p:cNvSpPr/>
            <p:nvPr/>
          </p:nvSpPr>
          <p:spPr>
            <a:xfrm>
              <a:off x="1878926" y="2782956"/>
              <a:ext cx="93223" cy="12252"/>
            </a:xfrm>
            <a:custGeom>
              <a:rect b="b" l="l" r="r" t="t"/>
              <a:pathLst>
                <a:path extrusionOk="0" h="335" w="2549">
                  <a:moveTo>
                    <a:pt x="214" y="1"/>
                  </a:moveTo>
                  <a:cubicBezTo>
                    <a:pt x="0" y="1"/>
                    <a:pt x="0" y="334"/>
                    <a:pt x="214" y="334"/>
                  </a:cubicBezTo>
                  <a:lnTo>
                    <a:pt x="2382" y="334"/>
                  </a:lnTo>
                  <a:cubicBezTo>
                    <a:pt x="2477" y="334"/>
                    <a:pt x="2548" y="263"/>
                    <a:pt x="2548" y="168"/>
                  </a:cubicBezTo>
                  <a:cubicBezTo>
                    <a:pt x="2548" y="72"/>
                    <a:pt x="2477" y="1"/>
                    <a:pt x="23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2" name="Google Shape;4812;p36"/>
            <p:cNvSpPr/>
            <p:nvPr/>
          </p:nvSpPr>
          <p:spPr>
            <a:xfrm>
              <a:off x="2013915" y="2837412"/>
              <a:ext cx="13093" cy="91687"/>
            </a:xfrm>
            <a:custGeom>
              <a:rect b="b" l="l" r="r" t="t"/>
              <a:pathLst>
                <a:path extrusionOk="0" h="2507" w="358">
                  <a:moveTo>
                    <a:pt x="179" y="0"/>
                  </a:moveTo>
                  <a:cubicBezTo>
                    <a:pt x="90" y="0"/>
                    <a:pt x="0" y="60"/>
                    <a:pt x="0" y="179"/>
                  </a:cubicBezTo>
                  <a:lnTo>
                    <a:pt x="0" y="2346"/>
                  </a:lnTo>
                  <a:cubicBezTo>
                    <a:pt x="0" y="2453"/>
                    <a:pt x="90" y="2507"/>
                    <a:pt x="179" y="2507"/>
                  </a:cubicBezTo>
                  <a:cubicBezTo>
                    <a:pt x="268" y="2507"/>
                    <a:pt x="358" y="2453"/>
                    <a:pt x="358" y="2346"/>
                  </a:cubicBezTo>
                  <a:lnTo>
                    <a:pt x="358" y="179"/>
                  </a:lnTo>
                  <a:cubicBezTo>
                    <a:pt x="358" y="60"/>
                    <a:pt x="268" y="0"/>
                    <a:pt x="1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3" name="Google Shape;4813;p36"/>
            <p:cNvSpPr/>
            <p:nvPr/>
          </p:nvSpPr>
          <p:spPr>
            <a:xfrm>
              <a:off x="2013915" y="2649064"/>
              <a:ext cx="13093" cy="92126"/>
            </a:xfrm>
            <a:custGeom>
              <a:rect b="b" l="l" r="r" t="t"/>
              <a:pathLst>
                <a:path extrusionOk="0" h="2519" w="358">
                  <a:moveTo>
                    <a:pt x="179" y="0"/>
                  </a:moveTo>
                  <a:cubicBezTo>
                    <a:pt x="90" y="0"/>
                    <a:pt x="0" y="54"/>
                    <a:pt x="0" y="161"/>
                  </a:cubicBezTo>
                  <a:lnTo>
                    <a:pt x="0" y="2352"/>
                  </a:lnTo>
                  <a:cubicBezTo>
                    <a:pt x="0" y="2447"/>
                    <a:pt x="96" y="2519"/>
                    <a:pt x="191" y="2519"/>
                  </a:cubicBezTo>
                  <a:cubicBezTo>
                    <a:pt x="286" y="2519"/>
                    <a:pt x="358" y="2447"/>
                    <a:pt x="358" y="2352"/>
                  </a:cubicBezTo>
                  <a:lnTo>
                    <a:pt x="358" y="161"/>
                  </a:lnTo>
                  <a:cubicBezTo>
                    <a:pt x="358" y="54"/>
                    <a:pt x="268" y="0"/>
                    <a:pt x="1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4" name="Google Shape;4814;p36"/>
            <p:cNvSpPr/>
            <p:nvPr/>
          </p:nvSpPr>
          <p:spPr>
            <a:xfrm>
              <a:off x="1973356" y="2688489"/>
              <a:ext cx="24869" cy="35292"/>
            </a:xfrm>
            <a:custGeom>
              <a:rect b="b" l="l" r="r" t="t"/>
              <a:pathLst>
                <a:path extrusionOk="0" h="965" w="680">
                  <a:moveTo>
                    <a:pt x="217" y="0"/>
                  </a:moveTo>
                  <a:cubicBezTo>
                    <a:pt x="107" y="0"/>
                    <a:pt x="0" y="103"/>
                    <a:pt x="62" y="226"/>
                  </a:cubicBezTo>
                  <a:lnTo>
                    <a:pt x="323" y="869"/>
                  </a:lnTo>
                  <a:cubicBezTo>
                    <a:pt x="349" y="936"/>
                    <a:pt x="403" y="965"/>
                    <a:pt x="460" y="965"/>
                  </a:cubicBezTo>
                  <a:cubicBezTo>
                    <a:pt x="565" y="965"/>
                    <a:pt x="680" y="866"/>
                    <a:pt x="633" y="726"/>
                  </a:cubicBezTo>
                  <a:lnTo>
                    <a:pt x="371" y="107"/>
                  </a:lnTo>
                  <a:cubicBezTo>
                    <a:pt x="337" y="31"/>
                    <a:pt x="277" y="0"/>
                    <a:pt x="21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5" name="Google Shape;4815;p36"/>
            <p:cNvSpPr/>
            <p:nvPr/>
          </p:nvSpPr>
          <p:spPr>
            <a:xfrm>
              <a:off x="1916523" y="2744847"/>
              <a:ext cx="40961" cy="22017"/>
            </a:xfrm>
            <a:custGeom>
              <a:rect b="b" l="l" r="r" t="t"/>
              <a:pathLst>
                <a:path extrusionOk="0" h="602" w="1120">
                  <a:moveTo>
                    <a:pt x="234" y="1"/>
                  </a:moveTo>
                  <a:cubicBezTo>
                    <a:pt x="84" y="1"/>
                    <a:pt x="0" y="246"/>
                    <a:pt x="187" y="328"/>
                  </a:cubicBezTo>
                  <a:lnTo>
                    <a:pt x="806" y="590"/>
                  </a:lnTo>
                  <a:cubicBezTo>
                    <a:pt x="825" y="598"/>
                    <a:pt x="844" y="601"/>
                    <a:pt x="862" y="601"/>
                  </a:cubicBezTo>
                  <a:cubicBezTo>
                    <a:pt x="1022" y="601"/>
                    <a:pt x="1120" y="345"/>
                    <a:pt x="949" y="281"/>
                  </a:cubicBezTo>
                  <a:lnTo>
                    <a:pt x="306" y="19"/>
                  </a:lnTo>
                  <a:cubicBezTo>
                    <a:pt x="281" y="6"/>
                    <a:pt x="257" y="1"/>
                    <a:pt x="2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6" name="Google Shape;4816;p36"/>
            <p:cNvSpPr/>
            <p:nvPr/>
          </p:nvSpPr>
          <p:spPr>
            <a:xfrm>
              <a:off x="1917218" y="2813933"/>
              <a:ext cx="41071" cy="22200"/>
            </a:xfrm>
            <a:custGeom>
              <a:rect b="b" l="l" r="r" t="t"/>
              <a:pathLst>
                <a:path extrusionOk="0" h="607" w="1123">
                  <a:moveTo>
                    <a:pt x="867" y="1"/>
                  </a:moveTo>
                  <a:cubicBezTo>
                    <a:pt x="849" y="1"/>
                    <a:pt x="830" y="4"/>
                    <a:pt x="811" y="11"/>
                  </a:cubicBezTo>
                  <a:lnTo>
                    <a:pt x="168" y="273"/>
                  </a:lnTo>
                  <a:cubicBezTo>
                    <a:pt x="1" y="345"/>
                    <a:pt x="72" y="607"/>
                    <a:pt x="239" y="607"/>
                  </a:cubicBezTo>
                  <a:lnTo>
                    <a:pt x="311" y="607"/>
                  </a:lnTo>
                  <a:lnTo>
                    <a:pt x="930" y="345"/>
                  </a:lnTo>
                  <a:cubicBezTo>
                    <a:pt x="1122" y="259"/>
                    <a:pt x="1027" y="1"/>
                    <a:pt x="8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7" name="Google Shape;4817;p36"/>
            <p:cNvSpPr/>
            <p:nvPr/>
          </p:nvSpPr>
          <p:spPr>
            <a:xfrm>
              <a:off x="1975587" y="2856576"/>
              <a:ext cx="24065" cy="35512"/>
            </a:xfrm>
            <a:custGeom>
              <a:rect b="b" l="l" r="r" t="t"/>
              <a:pathLst>
                <a:path extrusionOk="0" h="971" w="658">
                  <a:moveTo>
                    <a:pt x="441" y="0"/>
                  </a:moveTo>
                  <a:cubicBezTo>
                    <a:pt x="381" y="0"/>
                    <a:pt x="320" y="31"/>
                    <a:pt x="286" y="107"/>
                  </a:cubicBezTo>
                  <a:lnTo>
                    <a:pt x="24" y="727"/>
                  </a:lnTo>
                  <a:cubicBezTo>
                    <a:pt x="1" y="822"/>
                    <a:pt x="24" y="917"/>
                    <a:pt x="120" y="965"/>
                  </a:cubicBezTo>
                  <a:cubicBezTo>
                    <a:pt x="132" y="969"/>
                    <a:pt x="146" y="971"/>
                    <a:pt x="161" y="971"/>
                  </a:cubicBezTo>
                  <a:cubicBezTo>
                    <a:pt x="230" y="971"/>
                    <a:pt x="314" y="928"/>
                    <a:pt x="334" y="869"/>
                  </a:cubicBezTo>
                  <a:lnTo>
                    <a:pt x="596" y="226"/>
                  </a:lnTo>
                  <a:cubicBezTo>
                    <a:pt x="657" y="103"/>
                    <a:pt x="550" y="0"/>
                    <a:pt x="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8" name="Google Shape;4818;p36"/>
            <p:cNvSpPr/>
            <p:nvPr/>
          </p:nvSpPr>
          <p:spPr>
            <a:xfrm>
              <a:off x="2043905" y="2855699"/>
              <a:ext cx="25418" cy="35366"/>
            </a:xfrm>
            <a:custGeom>
              <a:rect b="b" l="l" r="r" t="t"/>
              <a:pathLst>
                <a:path extrusionOk="0" h="967" w="695">
                  <a:moveTo>
                    <a:pt x="227" y="1"/>
                  </a:moveTo>
                  <a:cubicBezTo>
                    <a:pt x="117" y="1"/>
                    <a:pt x="0" y="104"/>
                    <a:pt x="62" y="227"/>
                  </a:cubicBezTo>
                  <a:lnTo>
                    <a:pt x="323" y="870"/>
                  </a:lnTo>
                  <a:cubicBezTo>
                    <a:pt x="349" y="938"/>
                    <a:pt x="408" y="966"/>
                    <a:pt x="469" y="966"/>
                  </a:cubicBezTo>
                  <a:cubicBezTo>
                    <a:pt x="578" y="966"/>
                    <a:pt x="694" y="873"/>
                    <a:pt x="633" y="751"/>
                  </a:cubicBezTo>
                  <a:lnTo>
                    <a:pt x="371" y="108"/>
                  </a:lnTo>
                  <a:cubicBezTo>
                    <a:pt x="346" y="32"/>
                    <a:pt x="288" y="1"/>
                    <a:pt x="22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9" name="Google Shape;4819;p36"/>
            <p:cNvSpPr/>
            <p:nvPr/>
          </p:nvSpPr>
          <p:spPr>
            <a:xfrm>
              <a:off x="2085305" y="2812836"/>
              <a:ext cx="40851" cy="22200"/>
            </a:xfrm>
            <a:custGeom>
              <a:rect b="b" l="l" r="r" t="t"/>
              <a:pathLst>
                <a:path extrusionOk="0" h="607" w="1117">
                  <a:moveTo>
                    <a:pt x="236" y="0"/>
                  </a:moveTo>
                  <a:cubicBezTo>
                    <a:pt x="72" y="0"/>
                    <a:pt x="1" y="264"/>
                    <a:pt x="168" y="327"/>
                  </a:cubicBezTo>
                  <a:lnTo>
                    <a:pt x="811" y="589"/>
                  </a:lnTo>
                  <a:cubicBezTo>
                    <a:pt x="836" y="601"/>
                    <a:pt x="860" y="607"/>
                    <a:pt x="882" y="607"/>
                  </a:cubicBezTo>
                  <a:cubicBezTo>
                    <a:pt x="1033" y="607"/>
                    <a:pt x="1116" y="362"/>
                    <a:pt x="930" y="279"/>
                  </a:cubicBezTo>
                  <a:lnTo>
                    <a:pt x="311" y="17"/>
                  </a:lnTo>
                  <a:cubicBezTo>
                    <a:pt x="284" y="6"/>
                    <a:pt x="259" y="0"/>
                    <a:pt x="2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0" name="Google Shape;4820;p36"/>
            <p:cNvSpPr/>
            <p:nvPr/>
          </p:nvSpPr>
          <p:spPr>
            <a:xfrm>
              <a:off x="2084500" y="2743384"/>
              <a:ext cx="40998" cy="21980"/>
            </a:xfrm>
            <a:custGeom>
              <a:rect b="b" l="l" r="r" t="t"/>
              <a:pathLst>
                <a:path extrusionOk="0" h="601" w="1121">
                  <a:moveTo>
                    <a:pt x="872" y="1"/>
                  </a:moveTo>
                  <a:cubicBezTo>
                    <a:pt x="852" y="1"/>
                    <a:pt x="831" y="4"/>
                    <a:pt x="809" y="11"/>
                  </a:cubicBezTo>
                  <a:lnTo>
                    <a:pt x="166" y="273"/>
                  </a:lnTo>
                  <a:cubicBezTo>
                    <a:pt x="0" y="356"/>
                    <a:pt x="87" y="601"/>
                    <a:pt x="237" y="601"/>
                  </a:cubicBezTo>
                  <a:cubicBezTo>
                    <a:pt x="260" y="601"/>
                    <a:pt x="284" y="595"/>
                    <a:pt x="309" y="583"/>
                  </a:cubicBezTo>
                  <a:lnTo>
                    <a:pt x="928" y="321"/>
                  </a:lnTo>
                  <a:cubicBezTo>
                    <a:pt x="1121" y="257"/>
                    <a:pt x="1044" y="1"/>
                    <a:pt x="8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1" name="Google Shape;4821;p36"/>
            <p:cNvSpPr/>
            <p:nvPr/>
          </p:nvSpPr>
          <p:spPr>
            <a:xfrm>
              <a:off x="2043539" y="2688014"/>
              <a:ext cx="24357" cy="35585"/>
            </a:xfrm>
            <a:custGeom>
              <a:rect b="b" l="l" r="r" t="t"/>
              <a:pathLst>
                <a:path extrusionOk="0" h="973" w="666">
                  <a:moveTo>
                    <a:pt x="439" y="1"/>
                  </a:moveTo>
                  <a:cubicBezTo>
                    <a:pt x="379" y="1"/>
                    <a:pt x="319" y="30"/>
                    <a:pt x="286" y="96"/>
                  </a:cubicBezTo>
                  <a:lnTo>
                    <a:pt x="24" y="739"/>
                  </a:lnTo>
                  <a:cubicBezTo>
                    <a:pt x="0" y="811"/>
                    <a:pt x="48" y="930"/>
                    <a:pt x="119" y="954"/>
                  </a:cubicBezTo>
                  <a:cubicBezTo>
                    <a:pt x="145" y="966"/>
                    <a:pt x="170" y="972"/>
                    <a:pt x="195" y="972"/>
                  </a:cubicBezTo>
                  <a:cubicBezTo>
                    <a:pt x="262" y="972"/>
                    <a:pt x="322" y="928"/>
                    <a:pt x="357" y="858"/>
                  </a:cubicBezTo>
                  <a:lnTo>
                    <a:pt x="619" y="239"/>
                  </a:lnTo>
                  <a:cubicBezTo>
                    <a:pt x="666" y="100"/>
                    <a:pt x="551" y="1"/>
                    <a:pt x="4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2" name="Google Shape;4822;p36"/>
            <p:cNvSpPr/>
            <p:nvPr/>
          </p:nvSpPr>
          <p:spPr>
            <a:xfrm>
              <a:off x="2230717" y="2977668"/>
              <a:ext cx="79216" cy="37670"/>
            </a:xfrm>
            <a:custGeom>
              <a:rect b="b" l="l" r="r" t="t"/>
              <a:pathLst>
                <a:path extrusionOk="0" h="1030" w="2166">
                  <a:moveTo>
                    <a:pt x="249" y="1"/>
                  </a:moveTo>
                  <a:cubicBezTo>
                    <a:pt x="77" y="1"/>
                    <a:pt x="0" y="257"/>
                    <a:pt x="193" y="321"/>
                  </a:cubicBezTo>
                  <a:lnTo>
                    <a:pt x="1860" y="1012"/>
                  </a:lnTo>
                  <a:cubicBezTo>
                    <a:pt x="1885" y="1024"/>
                    <a:pt x="1909" y="1030"/>
                    <a:pt x="1931" y="1030"/>
                  </a:cubicBezTo>
                  <a:cubicBezTo>
                    <a:pt x="2081" y="1030"/>
                    <a:pt x="2165" y="785"/>
                    <a:pt x="1979" y="702"/>
                  </a:cubicBezTo>
                  <a:lnTo>
                    <a:pt x="312" y="11"/>
                  </a:lnTo>
                  <a:cubicBezTo>
                    <a:pt x="290" y="4"/>
                    <a:pt x="269" y="1"/>
                    <a:pt x="2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3" name="Google Shape;4823;p36"/>
            <p:cNvSpPr/>
            <p:nvPr/>
          </p:nvSpPr>
          <p:spPr>
            <a:xfrm>
              <a:off x="2086036" y="2917579"/>
              <a:ext cx="79545" cy="38255"/>
            </a:xfrm>
            <a:custGeom>
              <a:rect b="b" l="l" r="r" t="t"/>
              <a:pathLst>
                <a:path extrusionOk="0" h="1046" w="2175">
                  <a:moveTo>
                    <a:pt x="252" y="1"/>
                  </a:moveTo>
                  <a:cubicBezTo>
                    <a:pt x="79" y="1"/>
                    <a:pt x="1" y="259"/>
                    <a:pt x="172" y="345"/>
                  </a:cubicBezTo>
                  <a:lnTo>
                    <a:pt x="1863" y="1035"/>
                  </a:lnTo>
                  <a:cubicBezTo>
                    <a:pt x="1882" y="1042"/>
                    <a:pt x="1901" y="1046"/>
                    <a:pt x="1919" y="1046"/>
                  </a:cubicBezTo>
                  <a:cubicBezTo>
                    <a:pt x="2078" y="1046"/>
                    <a:pt x="2174" y="787"/>
                    <a:pt x="1982" y="702"/>
                  </a:cubicBezTo>
                  <a:lnTo>
                    <a:pt x="315" y="11"/>
                  </a:lnTo>
                  <a:cubicBezTo>
                    <a:pt x="293" y="4"/>
                    <a:pt x="272" y="1"/>
                    <a:pt x="25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4" name="Google Shape;4824;p36"/>
            <p:cNvSpPr/>
            <p:nvPr/>
          </p:nvSpPr>
          <p:spPr>
            <a:xfrm>
              <a:off x="2147515" y="3002135"/>
              <a:ext cx="40632" cy="73511"/>
            </a:xfrm>
            <a:custGeom>
              <a:rect b="b" l="l" r="r" t="t"/>
              <a:pathLst>
                <a:path extrusionOk="0" h="2010" w="1111">
                  <a:moveTo>
                    <a:pt x="911" y="1"/>
                  </a:moveTo>
                  <a:cubicBezTo>
                    <a:pt x="845" y="1"/>
                    <a:pt x="771" y="32"/>
                    <a:pt x="753" y="104"/>
                  </a:cubicBezTo>
                  <a:lnTo>
                    <a:pt x="62" y="1771"/>
                  </a:lnTo>
                  <a:cubicBezTo>
                    <a:pt x="1" y="1911"/>
                    <a:pt x="120" y="2010"/>
                    <a:pt x="230" y="2010"/>
                  </a:cubicBezTo>
                  <a:cubicBezTo>
                    <a:pt x="290" y="2010"/>
                    <a:pt x="347" y="1981"/>
                    <a:pt x="372" y="1914"/>
                  </a:cubicBezTo>
                  <a:lnTo>
                    <a:pt x="1063" y="247"/>
                  </a:lnTo>
                  <a:cubicBezTo>
                    <a:pt x="1110" y="152"/>
                    <a:pt x="1063" y="57"/>
                    <a:pt x="967" y="9"/>
                  </a:cubicBezTo>
                  <a:cubicBezTo>
                    <a:pt x="951" y="4"/>
                    <a:pt x="931" y="1"/>
                    <a:pt x="9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5" name="Google Shape;4825;p36"/>
            <p:cNvSpPr/>
            <p:nvPr/>
          </p:nvSpPr>
          <p:spPr>
            <a:xfrm>
              <a:off x="2208152" y="2857454"/>
              <a:ext cx="40010" cy="73840"/>
            </a:xfrm>
            <a:custGeom>
              <a:rect b="b" l="l" r="r" t="t"/>
              <a:pathLst>
                <a:path extrusionOk="0" h="2019" w="1094">
                  <a:moveTo>
                    <a:pt x="876" y="0"/>
                  </a:moveTo>
                  <a:cubicBezTo>
                    <a:pt x="819" y="0"/>
                    <a:pt x="764" y="31"/>
                    <a:pt x="738" y="107"/>
                  </a:cubicBezTo>
                  <a:lnTo>
                    <a:pt x="48" y="1774"/>
                  </a:lnTo>
                  <a:cubicBezTo>
                    <a:pt x="0" y="1869"/>
                    <a:pt x="48" y="1965"/>
                    <a:pt x="119" y="2012"/>
                  </a:cubicBezTo>
                  <a:cubicBezTo>
                    <a:pt x="136" y="2017"/>
                    <a:pt x="153" y="2019"/>
                    <a:pt x="169" y="2019"/>
                  </a:cubicBezTo>
                  <a:cubicBezTo>
                    <a:pt x="247" y="2019"/>
                    <a:pt x="318" y="1976"/>
                    <a:pt x="357" y="1917"/>
                  </a:cubicBezTo>
                  <a:lnTo>
                    <a:pt x="1048" y="226"/>
                  </a:lnTo>
                  <a:cubicBezTo>
                    <a:pt x="1094" y="103"/>
                    <a:pt x="981" y="0"/>
                    <a:pt x="8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6" name="Google Shape;4826;p36"/>
            <p:cNvSpPr/>
            <p:nvPr/>
          </p:nvSpPr>
          <p:spPr>
            <a:xfrm>
              <a:off x="2207603" y="3002427"/>
              <a:ext cx="41144" cy="73218"/>
            </a:xfrm>
            <a:custGeom>
              <a:rect b="b" l="l" r="r" t="t"/>
              <a:pathLst>
                <a:path extrusionOk="0" h="2002" w="1125">
                  <a:moveTo>
                    <a:pt x="220" y="1"/>
                  </a:moveTo>
                  <a:cubicBezTo>
                    <a:pt x="110" y="1"/>
                    <a:pt x="1" y="100"/>
                    <a:pt x="63" y="239"/>
                  </a:cubicBezTo>
                  <a:lnTo>
                    <a:pt x="753" y="1906"/>
                  </a:lnTo>
                  <a:cubicBezTo>
                    <a:pt x="778" y="1973"/>
                    <a:pt x="835" y="2002"/>
                    <a:pt x="895" y="2002"/>
                  </a:cubicBezTo>
                  <a:cubicBezTo>
                    <a:pt x="1006" y="2002"/>
                    <a:pt x="1125" y="1903"/>
                    <a:pt x="1063" y="1763"/>
                  </a:cubicBezTo>
                  <a:lnTo>
                    <a:pt x="372" y="96"/>
                  </a:lnTo>
                  <a:cubicBezTo>
                    <a:pt x="339" y="30"/>
                    <a:pt x="279" y="1"/>
                    <a:pt x="2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7" name="Google Shape;4827;p36"/>
            <p:cNvSpPr/>
            <p:nvPr/>
          </p:nvSpPr>
          <p:spPr>
            <a:xfrm>
              <a:off x="2148027" y="2857564"/>
              <a:ext cx="40632" cy="73511"/>
            </a:xfrm>
            <a:custGeom>
              <a:rect b="b" l="l" r="r" t="t"/>
              <a:pathLst>
                <a:path extrusionOk="0" h="2010" w="1111">
                  <a:moveTo>
                    <a:pt x="197" y="0"/>
                  </a:moveTo>
                  <a:cubicBezTo>
                    <a:pt x="179" y="0"/>
                    <a:pt x="161" y="3"/>
                    <a:pt x="144" y="9"/>
                  </a:cubicBezTo>
                  <a:cubicBezTo>
                    <a:pt x="48" y="57"/>
                    <a:pt x="1" y="152"/>
                    <a:pt x="48" y="247"/>
                  </a:cubicBezTo>
                  <a:lnTo>
                    <a:pt x="739" y="1914"/>
                  </a:lnTo>
                  <a:cubicBezTo>
                    <a:pt x="764" y="1981"/>
                    <a:pt x="821" y="2010"/>
                    <a:pt x="881" y="2010"/>
                  </a:cubicBezTo>
                  <a:cubicBezTo>
                    <a:pt x="991" y="2010"/>
                    <a:pt x="1111" y="1911"/>
                    <a:pt x="1049" y="1771"/>
                  </a:cubicBezTo>
                  <a:lnTo>
                    <a:pt x="358" y="104"/>
                  </a:lnTo>
                  <a:cubicBezTo>
                    <a:pt x="322" y="31"/>
                    <a:pt x="257" y="0"/>
                    <a:pt x="1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8" name="Google Shape;4828;p36"/>
            <p:cNvSpPr/>
            <p:nvPr/>
          </p:nvSpPr>
          <p:spPr>
            <a:xfrm>
              <a:off x="2086036" y="3000306"/>
              <a:ext cx="23882" cy="15616"/>
            </a:xfrm>
            <a:custGeom>
              <a:rect b="b" l="l" r="r" t="t"/>
              <a:pathLst>
                <a:path extrusionOk="0" h="427" w="653">
                  <a:moveTo>
                    <a:pt x="401" y="1"/>
                  </a:moveTo>
                  <a:cubicBezTo>
                    <a:pt x="381" y="1"/>
                    <a:pt x="360" y="4"/>
                    <a:pt x="338" y="12"/>
                  </a:cubicBezTo>
                  <a:lnTo>
                    <a:pt x="172" y="83"/>
                  </a:lnTo>
                  <a:cubicBezTo>
                    <a:pt x="1" y="169"/>
                    <a:pt x="98" y="427"/>
                    <a:pt x="258" y="427"/>
                  </a:cubicBezTo>
                  <a:cubicBezTo>
                    <a:pt x="276" y="427"/>
                    <a:pt x="295" y="424"/>
                    <a:pt x="315" y="416"/>
                  </a:cubicBezTo>
                  <a:lnTo>
                    <a:pt x="481" y="345"/>
                  </a:lnTo>
                  <a:cubicBezTo>
                    <a:pt x="652" y="259"/>
                    <a:pt x="574" y="1"/>
                    <a:pt x="4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9" name="Google Shape;4829;p36"/>
            <p:cNvSpPr/>
            <p:nvPr/>
          </p:nvSpPr>
          <p:spPr>
            <a:xfrm>
              <a:off x="2116611" y="2977741"/>
              <a:ext cx="47142" cy="25125"/>
            </a:xfrm>
            <a:custGeom>
              <a:rect b="b" l="l" r="r" t="t"/>
              <a:pathLst>
                <a:path extrusionOk="0" h="687" w="1289">
                  <a:moveTo>
                    <a:pt x="1083" y="1"/>
                  </a:moveTo>
                  <a:cubicBezTo>
                    <a:pt x="1063" y="1"/>
                    <a:pt x="1043" y="4"/>
                    <a:pt x="1027" y="9"/>
                  </a:cubicBezTo>
                  <a:lnTo>
                    <a:pt x="193" y="367"/>
                  </a:lnTo>
                  <a:cubicBezTo>
                    <a:pt x="1" y="431"/>
                    <a:pt x="96" y="687"/>
                    <a:pt x="255" y="687"/>
                  </a:cubicBezTo>
                  <a:cubicBezTo>
                    <a:pt x="274" y="687"/>
                    <a:pt x="293" y="683"/>
                    <a:pt x="312" y="676"/>
                  </a:cubicBezTo>
                  <a:lnTo>
                    <a:pt x="1146" y="319"/>
                  </a:lnTo>
                  <a:cubicBezTo>
                    <a:pt x="1241" y="295"/>
                    <a:pt x="1288" y="200"/>
                    <a:pt x="1241" y="105"/>
                  </a:cubicBezTo>
                  <a:cubicBezTo>
                    <a:pt x="1223" y="32"/>
                    <a:pt x="1149" y="1"/>
                    <a:pt x="10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0" name="Google Shape;4830;p36"/>
            <p:cNvSpPr/>
            <p:nvPr/>
          </p:nvSpPr>
          <p:spPr>
            <a:xfrm>
              <a:off x="2230717" y="2917652"/>
              <a:ext cx="77607" cy="38182"/>
            </a:xfrm>
            <a:custGeom>
              <a:rect b="b" l="l" r="r" t="t"/>
              <a:pathLst>
                <a:path extrusionOk="0" h="1044" w="2122">
                  <a:moveTo>
                    <a:pt x="1916" y="1"/>
                  </a:moveTo>
                  <a:cubicBezTo>
                    <a:pt x="1896" y="1"/>
                    <a:pt x="1877" y="4"/>
                    <a:pt x="1860" y="9"/>
                  </a:cubicBezTo>
                  <a:lnTo>
                    <a:pt x="193" y="700"/>
                  </a:lnTo>
                  <a:cubicBezTo>
                    <a:pt x="0" y="785"/>
                    <a:pt x="96" y="1044"/>
                    <a:pt x="255" y="1044"/>
                  </a:cubicBezTo>
                  <a:cubicBezTo>
                    <a:pt x="273" y="1044"/>
                    <a:pt x="292" y="1040"/>
                    <a:pt x="312" y="1033"/>
                  </a:cubicBezTo>
                  <a:lnTo>
                    <a:pt x="1979" y="343"/>
                  </a:lnTo>
                  <a:cubicBezTo>
                    <a:pt x="2074" y="295"/>
                    <a:pt x="2122" y="200"/>
                    <a:pt x="2074" y="104"/>
                  </a:cubicBezTo>
                  <a:cubicBezTo>
                    <a:pt x="2056" y="32"/>
                    <a:pt x="1982" y="1"/>
                    <a:pt x="191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1" name="Google Shape;4831;p36"/>
            <p:cNvSpPr/>
            <p:nvPr/>
          </p:nvSpPr>
          <p:spPr>
            <a:xfrm>
              <a:off x="1989521" y="2759659"/>
              <a:ext cx="63636" cy="59065"/>
            </a:xfrm>
            <a:custGeom>
              <a:rect b="b" l="l" r="r" t="t"/>
              <a:pathLst>
                <a:path extrusionOk="0" h="1615" w="1740">
                  <a:moveTo>
                    <a:pt x="858" y="543"/>
                  </a:moveTo>
                  <a:lnTo>
                    <a:pt x="906" y="662"/>
                  </a:lnTo>
                  <a:cubicBezTo>
                    <a:pt x="929" y="709"/>
                    <a:pt x="977" y="757"/>
                    <a:pt x="1025" y="757"/>
                  </a:cubicBezTo>
                  <a:lnTo>
                    <a:pt x="1144" y="781"/>
                  </a:lnTo>
                  <a:lnTo>
                    <a:pt x="1072" y="852"/>
                  </a:lnTo>
                  <a:cubicBezTo>
                    <a:pt x="1025" y="900"/>
                    <a:pt x="1001" y="948"/>
                    <a:pt x="1025" y="1019"/>
                  </a:cubicBezTo>
                  <a:lnTo>
                    <a:pt x="1048" y="1138"/>
                  </a:lnTo>
                  <a:lnTo>
                    <a:pt x="929" y="1067"/>
                  </a:lnTo>
                  <a:lnTo>
                    <a:pt x="763" y="1067"/>
                  </a:lnTo>
                  <a:lnTo>
                    <a:pt x="667" y="1138"/>
                  </a:lnTo>
                  <a:lnTo>
                    <a:pt x="667" y="1019"/>
                  </a:lnTo>
                  <a:cubicBezTo>
                    <a:pt x="691" y="948"/>
                    <a:pt x="667" y="900"/>
                    <a:pt x="620" y="852"/>
                  </a:cubicBezTo>
                  <a:lnTo>
                    <a:pt x="548" y="781"/>
                  </a:lnTo>
                  <a:lnTo>
                    <a:pt x="667" y="757"/>
                  </a:lnTo>
                  <a:cubicBezTo>
                    <a:pt x="715" y="757"/>
                    <a:pt x="763" y="709"/>
                    <a:pt x="786" y="662"/>
                  </a:cubicBezTo>
                  <a:lnTo>
                    <a:pt x="858" y="543"/>
                  </a:lnTo>
                  <a:close/>
                  <a:moveTo>
                    <a:pt x="846" y="1"/>
                  </a:moveTo>
                  <a:cubicBezTo>
                    <a:pt x="786" y="1"/>
                    <a:pt x="727" y="31"/>
                    <a:pt x="691" y="90"/>
                  </a:cubicBezTo>
                  <a:lnTo>
                    <a:pt x="524" y="424"/>
                  </a:lnTo>
                  <a:lnTo>
                    <a:pt x="143" y="495"/>
                  </a:lnTo>
                  <a:cubicBezTo>
                    <a:pt x="96" y="495"/>
                    <a:pt x="24" y="543"/>
                    <a:pt x="1" y="614"/>
                  </a:cubicBezTo>
                  <a:cubicBezTo>
                    <a:pt x="1" y="662"/>
                    <a:pt x="1" y="733"/>
                    <a:pt x="48" y="781"/>
                  </a:cubicBezTo>
                  <a:lnTo>
                    <a:pt x="334" y="1043"/>
                  </a:lnTo>
                  <a:lnTo>
                    <a:pt x="263" y="1424"/>
                  </a:lnTo>
                  <a:cubicBezTo>
                    <a:pt x="244" y="1533"/>
                    <a:pt x="324" y="1615"/>
                    <a:pt x="416" y="1615"/>
                  </a:cubicBezTo>
                  <a:cubicBezTo>
                    <a:pt x="444" y="1615"/>
                    <a:pt x="473" y="1607"/>
                    <a:pt x="501" y="1591"/>
                  </a:cubicBezTo>
                  <a:lnTo>
                    <a:pt x="858" y="1424"/>
                  </a:lnTo>
                  <a:lnTo>
                    <a:pt x="1191" y="1591"/>
                  </a:lnTo>
                  <a:cubicBezTo>
                    <a:pt x="1216" y="1605"/>
                    <a:pt x="1242" y="1612"/>
                    <a:pt x="1267" y="1612"/>
                  </a:cubicBezTo>
                  <a:cubicBezTo>
                    <a:pt x="1363" y="1612"/>
                    <a:pt x="1448" y="1518"/>
                    <a:pt x="1429" y="1424"/>
                  </a:cubicBezTo>
                  <a:lnTo>
                    <a:pt x="1358" y="1043"/>
                  </a:lnTo>
                  <a:lnTo>
                    <a:pt x="1644" y="781"/>
                  </a:lnTo>
                  <a:cubicBezTo>
                    <a:pt x="1739" y="686"/>
                    <a:pt x="1691" y="495"/>
                    <a:pt x="1549" y="495"/>
                  </a:cubicBezTo>
                  <a:lnTo>
                    <a:pt x="1167" y="424"/>
                  </a:lnTo>
                  <a:lnTo>
                    <a:pt x="1001" y="90"/>
                  </a:lnTo>
                  <a:cubicBezTo>
                    <a:pt x="965" y="31"/>
                    <a:pt x="906" y="1"/>
                    <a:pt x="8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2" name="Google Shape;4832;p36"/>
            <p:cNvSpPr/>
            <p:nvPr/>
          </p:nvSpPr>
          <p:spPr>
            <a:xfrm>
              <a:off x="2170665" y="2941936"/>
              <a:ext cx="54932" cy="49373"/>
            </a:xfrm>
            <a:custGeom>
              <a:rect b="b" l="l" r="r" t="t"/>
              <a:pathLst>
                <a:path extrusionOk="0" h="1350" w="1502">
                  <a:moveTo>
                    <a:pt x="739" y="560"/>
                  </a:moveTo>
                  <a:lnTo>
                    <a:pt x="763" y="584"/>
                  </a:lnTo>
                  <a:cubicBezTo>
                    <a:pt x="787" y="631"/>
                    <a:pt x="834" y="655"/>
                    <a:pt x="882" y="679"/>
                  </a:cubicBezTo>
                  <a:lnTo>
                    <a:pt x="906" y="679"/>
                  </a:lnTo>
                  <a:lnTo>
                    <a:pt x="882" y="703"/>
                  </a:lnTo>
                  <a:cubicBezTo>
                    <a:pt x="858" y="726"/>
                    <a:pt x="834" y="798"/>
                    <a:pt x="834" y="845"/>
                  </a:cubicBezTo>
                  <a:lnTo>
                    <a:pt x="668" y="845"/>
                  </a:lnTo>
                  <a:lnTo>
                    <a:pt x="644" y="869"/>
                  </a:lnTo>
                  <a:lnTo>
                    <a:pt x="644" y="845"/>
                  </a:lnTo>
                  <a:cubicBezTo>
                    <a:pt x="668" y="798"/>
                    <a:pt x="644" y="726"/>
                    <a:pt x="596" y="703"/>
                  </a:cubicBezTo>
                  <a:lnTo>
                    <a:pt x="596" y="679"/>
                  </a:lnTo>
                  <a:lnTo>
                    <a:pt x="620" y="679"/>
                  </a:lnTo>
                  <a:cubicBezTo>
                    <a:pt x="668" y="655"/>
                    <a:pt x="715" y="631"/>
                    <a:pt x="739" y="584"/>
                  </a:cubicBezTo>
                  <a:lnTo>
                    <a:pt x="739" y="560"/>
                  </a:lnTo>
                  <a:close/>
                  <a:moveTo>
                    <a:pt x="742" y="0"/>
                  </a:moveTo>
                  <a:cubicBezTo>
                    <a:pt x="680" y="0"/>
                    <a:pt x="620" y="36"/>
                    <a:pt x="596" y="107"/>
                  </a:cubicBezTo>
                  <a:lnTo>
                    <a:pt x="477" y="345"/>
                  </a:lnTo>
                  <a:lnTo>
                    <a:pt x="191" y="393"/>
                  </a:lnTo>
                  <a:cubicBezTo>
                    <a:pt x="49" y="417"/>
                    <a:pt x="1" y="584"/>
                    <a:pt x="96" y="679"/>
                  </a:cubicBezTo>
                  <a:lnTo>
                    <a:pt x="311" y="869"/>
                  </a:lnTo>
                  <a:lnTo>
                    <a:pt x="263" y="1155"/>
                  </a:lnTo>
                  <a:cubicBezTo>
                    <a:pt x="244" y="1249"/>
                    <a:pt x="315" y="1343"/>
                    <a:pt x="416" y="1343"/>
                  </a:cubicBezTo>
                  <a:cubicBezTo>
                    <a:pt x="442" y="1343"/>
                    <a:pt x="471" y="1337"/>
                    <a:pt x="501" y="1322"/>
                  </a:cubicBezTo>
                  <a:lnTo>
                    <a:pt x="739" y="1203"/>
                  </a:lnTo>
                  <a:lnTo>
                    <a:pt x="1001" y="1322"/>
                  </a:lnTo>
                  <a:cubicBezTo>
                    <a:pt x="1021" y="1342"/>
                    <a:pt x="1046" y="1349"/>
                    <a:pt x="1071" y="1349"/>
                  </a:cubicBezTo>
                  <a:cubicBezTo>
                    <a:pt x="1105" y="1349"/>
                    <a:pt x="1140" y="1335"/>
                    <a:pt x="1168" y="1322"/>
                  </a:cubicBezTo>
                  <a:cubicBezTo>
                    <a:pt x="1216" y="1274"/>
                    <a:pt x="1263" y="1203"/>
                    <a:pt x="1239" y="1155"/>
                  </a:cubicBezTo>
                  <a:lnTo>
                    <a:pt x="1192" y="869"/>
                  </a:lnTo>
                  <a:lnTo>
                    <a:pt x="1406" y="679"/>
                  </a:lnTo>
                  <a:cubicBezTo>
                    <a:pt x="1501" y="584"/>
                    <a:pt x="1430" y="417"/>
                    <a:pt x="1311" y="393"/>
                  </a:cubicBezTo>
                  <a:lnTo>
                    <a:pt x="1025" y="345"/>
                  </a:lnTo>
                  <a:lnTo>
                    <a:pt x="906" y="107"/>
                  </a:lnTo>
                  <a:cubicBezTo>
                    <a:pt x="870" y="36"/>
                    <a:pt x="805" y="0"/>
                    <a:pt x="7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3" name="Google Shape;4833;p36"/>
            <p:cNvSpPr/>
            <p:nvPr/>
          </p:nvSpPr>
          <p:spPr>
            <a:xfrm>
              <a:off x="2171543" y="2681065"/>
              <a:ext cx="52299" cy="49373"/>
            </a:xfrm>
            <a:custGeom>
              <a:rect b="b" l="l" r="r" t="t"/>
              <a:pathLst>
                <a:path extrusionOk="0" h="1350" w="1430">
                  <a:moveTo>
                    <a:pt x="715" y="548"/>
                  </a:moveTo>
                  <a:lnTo>
                    <a:pt x="739" y="572"/>
                  </a:lnTo>
                  <a:cubicBezTo>
                    <a:pt x="763" y="620"/>
                    <a:pt x="810" y="667"/>
                    <a:pt x="858" y="667"/>
                  </a:cubicBezTo>
                  <a:lnTo>
                    <a:pt x="882" y="667"/>
                  </a:lnTo>
                  <a:lnTo>
                    <a:pt x="858" y="691"/>
                  </a:lnTo>
                  <a:cubicBezTo>
                    <a:pt x="834" y="739"/>
                    <a:pt x="810" y="787"/>
                    <a:pt x="810" y="834"/>
                  </a:cubicBezTo>
                  <a:lnTo>
                    <a:pt x="834" y="858"/>
                  </a:lnTo>
                  <a:lnTo>
                    <a:pt x="810" y="858"/>
                  </a:lnTo>
                  <a:cubicBezTo>
                    <a:pt x="787" y="834"/>
                    <a:pt x="763" y="834"/>
                    <a:pt x="715" y="834"/>
                  </a:cubicBezTo>
                  <a:cubicBezTo>
                    <a:pt x="691" y="834"/>
                    <a:pt x="668" y="834"/>
                    <a:pt x="644" y="858"/>
                  </a:cubicBezTo>
                  <a:lnTo>
                    <a:pt x="620" y="858"/>
                  </a:lnTo>
                  <a:lnTo>
                    <a:pt x="620" y="834"/>
                  </a:lnTo>
                  <a:cubicBezTo>
                    <a:pt x="644" y="787"/>
                    <a:pt x="620" y="739"/>
                    <a:pt x="572" y="691"/>
                  </a:cubicBezTo>
                  <a:lnTo>
                    <a:pt x="572" y="667"/>
                  </a:lnTo>
                  <a:lnTo>
                    <a:pt x="596" y="667"/>
                  </a:lnTo>
                  <a:cubicBezTo>
                    <a:pt x="644" y="667"/>
                    <a:pt x="691" y="620"/>
                    <a:pt x="715" y="572"/>
                  </a:cubicBezTo>
                  <a:lnTo>
                    <a:pt x="715" y="548"/>
                  </a:lnTo>
                  <a:close/>
                  <a:moveTo>
                    <a:pt x="715" y="1"/>
                  </a:moveTo>
                  <a:cubicBezTo>
                    <a:pt x="668" y="1"/>
                    <a:pt x="596" y="24"/>
                    <a:pt x="572" y="96"/>
                  </a:cubicBezTo>
                  <a:lnTo>
                    <a:pt x="453" y="334"/>
                  </a:lnTo>
                  <a:lnTo>
                    <a:pt x="167" y="382"/>
                  </a:lnTo>
                  <a:cubicBezTo>
                    <a:pt x="96" y="405"/>
                    <a:pt x="48" y="429"/>
                    <a:pt x="25" y="501"/>
                  </a:cubicBezTo>
                  <a:cubicBezTo>
                    <a:pt x="1" y="572"/>
                    <a:pt x="25" y="620"/>
                    <a:pt x="72" y="667"/>
                  </a:cubicBezTo>
                  <a:lnTo>
                    <a:pt x="287" y="882"/>
                  </a:lnTo>
                  <a:lnTo>
                    <a:pt x="239" y="1144"/>
                  </a:lnTo>
                  <a:cubicBezTo>
                    <a:pt x="215" y="1215"/>
                    <a:pt x="239" y="1287"/>
                    <a:pt x="287" y="1310"/>
                  </a:cubicBezTo>
                  <a:cubicBezTo>
                    <a:pt x="328" y="1338"/>
                    <a:pt x="370" y="1350"/>
                    <a:pt x="407" y="1350"/>
                  </a:cubicBezTo>
                  <a:cubicBezTo>
                    <a:pt x="434" y="1350"/>
                    <a:pt x="457" y="1344"/>
                    <a:pt x="477" y="1334"/>
                  </a:cubicBezTo>
                  <a:lnTo>
                    <a:pt x="715" y="1191"/>
                  </a:lnTo>
                  <a:lnTo>
                    <a:pt x="977" y="1334"/>
                  </a:lnTo>
                  <a:lnTo>
                    <a:pt x="1049" y="1334"/>
                  </a:lnTo>
                  <a:cubicBezTo>
                    <a:pt x="1096" y="1334"/>
                    <a:pt x="1120" y="1334"/>
                    <a:pt x="1144" y="1310"/>
                  </a:cubicBezTo>
                  <a:cubicBezTo>
                    <a:pt x="1215" y="1287"/>
                    <a:pt x="1239" y="1215"/>
                    <a:pt x="1215" y="1144"/>
                  </a:cubicBezTo>
                  <a:lnTo>
                    <a:pt x="1168" y="882"/>
                  </a:lnTo>
                  <a:lnTo>
                    <a:pt x="1382" y="667"/>
                  </a:lnTo>
                  <a:cubicBezTo>
                    <a:pt x="1430" y="620"/>
                    <a:pt x="1430" y="572"/>
                    <a:pt x="1406" y="501"/>
                  </a:cubicBezTo>
                  <a:cubicBezTo>
                    <a:pt x="1406" y="429"/>
                    <a:pt x="1334" y="405"/>
                    <a:pt x="1287" y="382"/>
                  </a:cubicBezTo>
                  <a:lnTo>
                    <a:pt x="1001" y="334"/>
                  </a:lnTo>
                  <a:lnTo>
                    <a:pt x="882" y="96"/>
                  </a:lnTo>
                  <a:cubicBezTo>
                    <a:pt x="858" y="24"/>
                    <a:pt x="787" y="1"/>
                    <a:pt x="7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4" name="Google Shape;4834;p36"/>
            <p:cNvSpPr/>
            <p:nvPr/>
          </p:nvSpPr>
          <p:spPr>
            <a:xfrm>
              <a:off x="2254306" y="2794513"/>
              <a:ext cx="54895" cy="49373"/>
            </a:xfrm>
            <a:custGeom>
              <a:rect b="b" l="l" r="r" t="t"/>
              <a:pathLst>
                <a:path extrusionOk="0" h="1350" w="1501">
                  <a:moveTo>
                    <a:pt x="738" y="566"/>
                  </a:moveTo>
                  <a:lnTo>
                    <a:pt x="762" y="590"/>
                  </a:lnTo>
                  <a:cubicBezTo>
                    <a:pt x="786" y="638"/>
                    <a:pt x="834" y="661"/>
                    <a:pt x="881" y="661"/>
                  </a:cubicBezTo>
                  <a:lnTo>
                    <a:pt x="905" y="685"/>
                  </a:lnTo>
                  <a:lnTo>
                    <a:pt x="881" y="685"/>
                  </a:lnTo>
                  <a:cubicBezTo>
                    <a:pt x="857" y="733"/>
                    <a:pt x="834" y="780"/>
                    <a:pt x="834" y="852"/>
                  </a:cubicBezTo>
                  <a:cubicBezTo>
                    <a:pt x="810" y="840"/>
                    <a:pt x="780" y="834"/>
                    <a:pt x="750" y="834"/>
                  </a:cubicBezTo>
                  <a:cubicBezTo>
                    <a:pt x="721" y="834"/>
                    <a:pt x="691" y="840"/>
                    <a:pt x="667" y="852"/>
                  </a:cubicBezTo>
                  <a:lnTo>
                    <a:pt x="643" y="876"/>
                  </a:lnTo>
                  <a:lnTo>
                    <a:pt x="643" y="852"/>
                  </a:lnTo>
                  <a:cubicBezTo>
                    <a:pt x="667" y="780"/>
                    <a:pt x="643" y="733"/>
                    <a:pt x="596" y="685"/>
                  </a:cubicBezTo>
                  <a:lnTo>
                    <a:pt x="619" y="661"/>
                  </a:lnTo>
                  <a:cubicBezTo>
                    <a:pt x="667" y="661"/>
                    <a:pt x="715" y="638"/>
                    <a:pt x="738" y="590"/>
                  </a:cubicBezTo>
                  <a:lnTo>
                    <a:pt x="738" y="566"/>
                  </a:lnTo>
                  <a:close/>
                  <a:moveTo>
                    <a:pt x="750" y="0"/>
                  </a:moveTo>
                  <a:cubicBezTo>
                    <a:pt x="691" y="0"/>
                    <a:pt x="631" y="30"/>
                    <a:pt x="596" y="90"/>
                  </a:cubicBezTo>
                  <a:lnTo>
                    <a:pt x="476" y="352"/>
                  </a:lnTo>
                  <a:lnTo>
                    <a:pt x="191" y="399"/>
                  </a:lnTo>
                  <a:cubicBezTo>
                    <a:pt x="48" y="399"/>
                    <a:pt x="0" y="590"/>
                    <a:pt x="95" y="685"/>
                  </a:cubicBezTo>
                  <a:lnTo>
                    <a:pt x="310" y="876"/>
                  </a:lnTo>
                  <a:lnTo>
                    <a:pt x="262" y="1138"/>
                  </a:lnTo>
                  <a:cubicBezTo>
                    <a:pt x="243" y="1251"/>
                    <a:pt x="329" y="1349"/>
                    <a:pt x="425" y="1349"/>
                  </a:cubicBezTo>
                  <a:cubicBezTo>
                    <a:pt x="450" y="1349"/>
                    <a:pt x="476" y="1343"/>
                    <a:pt x="500" y="1328"/>
                  </a:cubicBezTo>
                  <a:lnTo>
                    <a:pt x="738" y="1209"/>
                  </a:lnTo>
                  <a:lnTo>
                    <a:pt x="1000" y="1328"/>
                  </a:lnTo>
                  <a:cubicBezTo>
                    <a:pt x="1025" y="1343"/>
                    <a:pt x="1050" y="1349"/>
                    <a:pt x="1075" y="1349"/>
                  </a:cubicBezTo>
                  <a:cubicBezTo>
                    <a:pt x="1171" y="1349"/>
                    <a:pt x="1257" y="1251"/>
                    <a:pt x="1239" y="1138"/>
                  </a:cubicBezTo>
                  <a:lnTo>
                    <a:pt x="1191" y="876"/>
                  </a:lnTo>
                  <a:lnTo>
                    <a:pt x="1405" y="685"/>
                  </a:lnTo>
                  <a:cubicBezTo>
                    <a:pt x="1500" y="590"/>
                    <a:pt x="1429" y="399"/>
                    <a:pt x="1310" y="399"/>
                  </a:cubicBezTo>
                  <a:lnTo>
                    <a:pt x="1024" y="352"/>
                  </a:lnTo>
                  <a:lnTo>
                    <a:pt x="905" y="90"/>
                  </a:lnTo>
                  <a:cubicBezTo>
                    <a:pt x="869" y="30"/>
                    <a:pt x="810" y="0"/>
                    <a:pt x="7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5" name="Google Shape;4835;p36"/>
            <p:cNvSpPr/>
            <p:nvPr/>
          </p:nvSpPr>
          <p:spPr>
            <a:xfrm>
              <a:off x="1958179" y="3003744"/>
              <a:ext cx="54895" cy="49263"/>
            </a:xfrm>
            <a:custGeom>
              <a:rect b="b" l="l" r="r" t="t"/>
              <a:pathLst>
                <a:path extrusionOk="0" h="1347" w="1501">
                  <a:moveTo>
                    <a:pt x="762" y="561"/>
                  </a:moveTo>
                  <a:lnTo>
                    <a:pt x="762" y="584"/>
                  </a:lnTo>
                  <a:cubicBezTo>
                    <a:pt x="786" y="632"/>
                    <a:pt x="834" y="656"/>
                    <a:pt x="905" y="680"/>
                  </a:cubicBezTo>
                  <a:lnTo>
                    <a:pt x="905" y="703"/>
                  </a:lnTo>
                  <a:cubicBezTo>
                    <a:pt x="858" y="727"/>
                    <a:pt x="834" y="799"/>
                    <a:pt x="858" y="846"/>
                  </a:cubicBezTo>
                  <a:lnTo>
                    <a:pt x="858" y="870"/>
                  </a:lnTo>
                  <a:lnTo>
                    <a:pt x="834" y="846"/>
                  </a:lnTo>
                  <a:cubicBezTo>
                    <a:pt x="810" y="834"/>
                    <a:pt x="780" y="828"/>
                    <a:pt x="750" y="828"/>
                  </a:cubicBezTo>
                  <a:cubicBezTo>
                    <a:pt x="721" y="828"/>
                    <a:pt x="691" y="834"/>
                    <a:pt x="667" y="846"/>
                  </a:cubicBezTo>
                  <a:cubicBezTo>
                    <a:pt x="667" y="799"/>
                    <a:pt x="643" y="727"/>
                    <a:pt x="619" y="703"/>
                  </a:cubicBezTo>
                  <a:lnTo>
                    <a:pt x="596" y="680"/>
                  </a:lnTo>
                  <a:lnTo>
                    <a:pt x="619" y="680"/>
                  </a:lnTo>
                  <a:cubicBezTo>
                    <a:pt x="667" y="656"/>
                    <a:pt x="715" y="632"/>
                    <a:pt x="738" y="584"/>
                  </a:cubicBezTo>
                  <a:lnTo>
                    <a:pt x="762" y="561"/>
                  </a:lnTo>
                  <a:close/>
                  <a:moveTo>
                    <a:pt x="759" y="1"/>
                  </a:moveTo>
                  <a:cubicBezTo>
                    <a:pt x="697" y="1"/>
                    <a:pt x="631" y="37"/>
                    <a:pt x="596" y="108"/>
                  </a:cubicBezTo>
                  <a:lnTo>
                    <a:pt x="477" y="346"/>
                  </a:lnTo>
                  <a:lnTo>
                    <a:pt x="191" y="394"/>
                  </a:lnTo>
                  <a:cubicBezTo>
                    <a:pt x="72" y="418"/>
                    <a:pt x="0" y="584"/>
                    <a:pt x="96" y="680"/>
                  </a:cubicBezTo>
                  <a:lnTo>
                    <a:pt x="310" y="870"/>
                  </a:lnTo>
                  <a:lnTo>
                    <a:pt x="262" y="1156"/>
                  </a:lnTo>
                  <a:cubicBezTo>
                    <a:pt x="244" y="1265"/>
                    <a:pt x="324" y="1347"/>
                    <a:pt x="415" y="1347"/>
                  </a:cubicBezTo>
                  <a:cubicBezTo>
                    <a:pt x="443" y="1347"/>
                    <a:pt x="473" y="1339"/>
                    <a:pt x="500" y="1323"/>
                  </a:cubicBezTo>
                  <a:lnTo>
                    <a:pt x="762" y="1203"/>
                  </a:lnTo>
                  <a:lnTo>
                    <a:pt x="1000" y="1323"/>
                  </a:lnTo>
                  <a:cubicBezTo>
                    <a:pt x="1030" y="1338"/>
                    <a:pt x="1059" y="1344"/>
                    <a:pt x="1086" y="1344"/>
                  </a:cubicBezTo>
                  <a:cubicBezTo>
                    <a:pt x="1187" y="1344"/>
                    <a:pt x="1257" y="1250"/>
                    <a:pt x="1239" y="1156"/>
                  </a:cubicBezTo>
                  <a:lnTo>
                    <a:pt x="1215" y="870"/>
                  </a:lnTo>
                  <a:lnTo>
                    <a:pt x="1405" y="680"/>
                  </a:lnTo>
                  <a:cubicBezTo>
                    <a:pt x="1501" y="584"/>
                    <a:pt x="1453" y="418"/>
                    <a:pt x="1310" y="394"/>
                  </a:cubicBezTo>
                  <a:lnTo>
                    <a:pt x="1024" y="346"/>
                  </a:lnTo>
                  <a:lnTo>
                    <a:pt x="905" y="108"/>
                  </a:lnTo>
                  <a:cubicBezTo>
                    <a:pt x="881" y="37"/>
                    <a:pt x="822" y="1"/>
                    <a:pt x="7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6" name="Google Shape;4836;p36"/>
            <p:cNvSpPr/>
            <p:nvPr/>
          </p:nvSpPr>
          <p:spPr>
            <a:xfrm>
              <a:off x="1904161" y="2925150"/>
              <a:ext cx="65355" cy="59759"/>
            </a:xfrm>
            <a:custGeom>
              <a:rect b="b" l="l" r="r" t="t"/>
              <a:pathLst>
                <a:path extrusionOk="0" h="1634" w="1787">
                  <a:moveTo>
                    <a:pt x="906" y="566"/>
                  </a:moveTo>
                  <a:lnTo>
                    <a:pt x="953" y="661"/>
                  </a:lnTo>
                  <a:cubicBezTo>
                    <a:pt x="977" y="709"/>
                    <a:pt x="1025" y="757"/>
                    <a:pt x="1072" y="757"/>
                  </a:cubicBezTo>
                  <a:lnTo>
                    <a:pt x="1215" y="781"/>
                  </a:lnTo>
                  <a:lnTo>
                    <a:pt x="1120" y="876"/>
                  </a:lnTo>
                  <a:cubicBezTo>
                    <a:pt x="1072" y="900"/>
                    <a:pt x="1049" y="971"/>
                    <a:pt x="1072" y="1019"/>
                  </a:cubicBezTo>
                  <a:lnTo>
                    <a:pt x="1096" y="1138"/>
                  </a:lnTo>
                  <a:lnTo>
                    <a:pt x="977" y="1090"/>
                  </a:lnTo>
                  <a:cubicBezTo>
                    <a:pt x="953" y="1066"/>
                    <a:pt x="930" y="1066"/>
                    <a:pt x="906" y="1066"/>
                  </a:cubicBezTo>
                  <a:cubicBezTo>
                    <a:pt x="882" y="1066"/>
                    <a:pt x="834" y="1066"/>
                    <a:pt x="810" y="1090"/>
                  </a:cubicBezTo>
                  <a:lnTo>
                    <a:pt x="715" y="1138"/>
                  </a:lnTo>
                  <a:lnTo>
                    <a:pt x="739" y="1019"/>
                  </a:lnTo>
                  <a:cubicBezTo>
                    <a:pt x="739" y="971"/>
                    <a:pt x="715" y="900"/>
                    <a:pt x="691" y="876"/>
                  </a:cubicBezTo>
                  <a:lnTo>
                    <a:pt x="596" y="781"/>
                  </a:lnTo>
                  <a:lnTo>
                    <a:pt x="715" y="757"/>
                  </a:lnTo>
                  <a:cubicBezTo>
                    <a:pt x="763" y="757"/>
                    <a:pt x="810" y="709"/>
                    <a:pt x="834" y="661"/>
                  </a:cubicBezTo>
                  <a:lnTo>
                    <a:pt x="906" y="566"/>
                  </a:lnTo>
                  <a:close/>
                  <a:moveTo>
                    <a:pt x="903" y="1"/>
                  </a:moveTo>
                  <a:cubicBezTo>
                    <a:pt x="840" y="1"/>
                    <a:pt x="775" y="30"/>
                    <a:pt x="739" y="90"/>
                  </a:cubicBezTo>
                  <a:lnTo>
                    <a:pt x="572" y="447"/>
                  </a:lnTo>
                  <a:lnTo>
                    <a:pt x="191" y="495"/>
                  </a:lnTo>
                  <a:cubicBezTo>
                    <a:pt x="72" y="519"/>
                    <a:pt x="1" y="685"/>
                    <a:pt x="96" y="781"/>
                  </a:cubicBezTo>
                  <a:lnTo>
                    <a:pt x="382" y="1043"/>
                  </a:lnTo>
                  <a:lnTo>
                    <a:pt x="310" y="1424"/>
                  </a:lnTo>
                  <a:cubicBezTo>
                    <a:pt x="291" y="1520"/>
                    <a:pt x="382" y="1633"/>
                    <a:pt x="494" y="1633"/>
                  </a:cubicBezTo>
                  <a:cubicBezTo>
                    <a:pt x="519" y="1633"/>
                    <a:pt x="546" y="1627"/>
                    <a:pt x="572" y="1614"/>
                  </a:cubicBezTo>
                  <a:lnTo>
                    <a:pt x="906" y="1424"/>
                  </a:lnTo>
                  <a:lnTo>
                    <a:pt x="1239" y="1614"/>
                  </a:lnTo>
                  <a:cubicBezTo>
                    <a:pt x="1260" y="1622"/>
                    <a:pt x="1282" y="1626"/>
                    <a:pt x="1304" y="1626"/>
                  </a:cubicBezTo>
                  <a:cubicBezTo>
                    <a:pt x="1404" y="1626"/>
                    <a:pt x="1497" y="1541"/>
                    <a:pt x="1477" y="1424"/>
                  </a:cubicBezTo>
                  <a:lnTo>
                    <a:pt x="1430" y="1043"/>
                  </a:lnTo>
                  <a:lnTo>
                    <a:pt x="1692" y="781"/>
                  </a:lnTo>
                  <a:cubicBezTo>
                    <a:pt x="1787" y="685"/>
                    <a:pt x="1739" y="519"/>
                    <a:pt x="1596" y="495"/>
                  </a:cubicBezTo>
                  <a:lnTo>
                    <a:pt x="1215" y="447"/>
                  </a:lnTo>
                  <a:lnTo>
                    <a:pt x="1049" y="90"/>
                  </a:lnTo>
                  <a:cubicBezTo>
                    <a:pt x="1025" y="30"/>
                    <a:pt x="965" y="1"/>
                    <a:pt x="9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7" name="Google Shape;4837;p36"/>
            <p:cNvSpPr/>
            <p:nvPr/>
          </p:nvSpPr>
          <p:spPr>
            <a:xfrm>
              <a:off x="2190707" y="2873546"/>
              <a:ext cx="13093" cy="33793"/>
            </a:xfrm>
            <a:custGeom>
              <a:rect b="b" l="l" r="r" t="t"/>
              <a:pathLst>
                <a:path extrusionOk="0" h="924" w="358">
                  <a:moveTo>
                    <a:pt x="167" y="1"/>
                  </a:moveTo>
                  <a:cubicBezTo>
                    <a:pt x="96" y="1"/>
                    <a:pt x="1" y="96"/>
                    <a:pt x="1" y="191"/>
                  </a:cubicBezTo>
                  <a:lnTo>
                    <a:pt x="1" y="763"/>
                  </a:lnTo>
                  <a:cubicBezTo>
                    <a:pt x="1" y="870"/>
                    <a:pt x="90" y="923"/>
                    <a:pt x="179" y="923"/>
                  </a:cubicBezTo>
                  <a:cubicBezTo>
                    <a:pt x="269" y="923"/>
                    <a:pt x="358" y="870"/>
                    <a:pt x="358" y="763"/>
                  </a:cubicBezTo>
                  <a:lnTo>
                    <a:pt x="334" y="191"/>
                  </a:lnTo>
                  <a:cubicBezTo>
                    <a:pt x="334" y="96"/>
                    <a:pt x="263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8" name="Google Shape;4838;p36"/>
            <p:cNvSpPr/>
            <p:nvPr/>
          </p:nvSpPr>
          <p:spPr>
            <a:xfrm>
              <a:off x="2128863" y="2900098"/>
              <a:ext cx="30831" cy="26954"/>
            </a:xfrm>
            <a:custGeom>
              <a:rect b="b" l="l" r="r" t="t"/>
              <a:pathLst>
                <a:path extrusionOk="0" h="737" w="843">
                  <a:moveTo>
                    <a:pt x="200" y="1"/>
                  </a:moveTo>
                  <a:cubicBezTo>
                    <a:pt x="156" y="1"/>
                    <a:pt x="108" y="13"/>
                    <a:pt x="72" y="37"/>
                  </a:cubicBezTo>
                  <a:cubicBezTo>
                    <a:pt x="1" y="108"/>
                    <a:pt x="1" y="227"/>
                    <a:pt x="72" y="299"/>
                  </a:cubicBezTo>
                  <a:lnTo>
                    <a:pt x="477" y="680"/>
                  </a:lnTo>
                  <a:cubicBezTo>
                    <a:pt x="517" y="720"/>
                    <a:pt x="561" y="736"/>
                    <a:pt x="603" y="736"/>
                  </a:cubicBezTo>
                  <a:cubicBezTo>
                    <a:pt x="735" y="736"/>
                    <a:pt x="842" y="568"/>
                    <a:pt x="715" y="442"/>
                  </a:cubicBezTo>
                  <a:lnTo>
                    <a:pt x="310" y="37"/>
                  </a:lnTo>
                  <a:cubicBezTo>
                    <a:pt x="287" y="13"/>
                    <a:pt x="245" y="1"/>
                    <a:pt x="2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9" name="Google Shape;4839;p36"/>
            <p:cNvSpPr/>
            <p:nvPr/>
          </p:nvSpPr>
          <p:spPr>
            <a:xfrm>
              <a:off x="2103628" y="2961503"/>
              <a:ext cx="34854" cy="12252"/>
            </a:xfrm>
            <a:custGeom>
              <a:rect b="b" l="l" r="r" t="t"/>
              <a:pathLst>
                <a:path extrusionOk="0" h="335" w="953">
                  <a:moveTo>
                    <a:pt x="215" y="1"/>
                  </a:moveTo>
                  <a:cubicBezTo>
                    <a:pt x="0" y="1"/>
                    <a:pt x="0" y="334"/>
                    <a:pt x="215" y="334"/>
                  </a:cubicBezTo>
                  <a:lnTo>
                    <a:pt x="786" y="334"/>
                  </a:lnTo>
                  <a:cubicBezTo>
                    <a:pt x="881" y="334"/>
                    <a:pt x="953" y="263"/>
                    <a:pt x="953" y="168"/>
                  </a:cubicBezTo>
                  <a:cubicBezTo>
                    <a:pt x="953" y="72"/>
                    <a:pt x="881" y="1"/>
                    <a:pt x="7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0" name="Google Shape;4840;p36"/>
            <p:cNvSpPr/>
            <p:nvPr/>
          </p:nvSpPr>
          <p:spPr>
            <a:xfrm>
              <a:off x="2128533" y="3007474"/>
              <a:ext cx="30867" cy="27466"/>
            </a:xfrm>
            <a:custGeom>
              <a:rect b="b" l="l" r="r" t="t"/>
              <a:pathLst>
                <a:path extrusionOk="0" h="751" w="844">
                  <a:moveTo>
                    <a:pt x="653" y="0"/>
                  </a:moveTo>
                  <a:cubicBezTo>
                    <a:pt x="611" y="0"/>
                    <a:pt x="570" y="18"/>
                    <a:pt x="534" y="54"/>
                  </a:cubicBezTo>
                  <a:lnTo>
                    <a:pt x="129" y="459"/>
                  </a:lnTo>
                  <a:cubicBezTo>
                    <a:pt x="0" y="569"/>
                    <a:pt x="113" y="750"/>
                    <a:pt x="248" y="750"/>
                  </a:cubicBezTo>
                  <a:cubicBezTo>
                    <a:pt x="288" y="750"/>
                    <a:pt x="329" y="735"/>
                    <a:pt x="367" y="697"/>
                  </a:cubicBezTo>
                  <a:lnTo>
                    <a:pt x="772" y="292"/>
                  </a:lnTo>
                  <a:cubicBezTo>
                    <a:pt x="843" y="220"/>
                    <a:pt x="843" y="125"/>
                    <a:pt x="772" y="54"/>
                  </a:cubicBezTo>
                  <a:cubicBezTo>
                    <a:pt x="736" y="18"/>
                    <a:pt x="695" y="0"/>
                    <a:pt x="65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1" name="Google Shape;4841;p36"/>
            <p:cNvSpPr/>
            <p:nvPr/>
          </p:nvSpPr>
          <p:spPr>
            <a:xfrm>
              <a:off x="2192462" y="3025980"/>
              <a:ext cx="13093" cy="33244"/>
            </a:xfrm>
            <a:custGeom>
              <a:rect b="b" l="l" r="r" t="t"/>
              <a:pathLst>
                <a:path extrusionOk="0" h="909" w="358">
                  <a:moveTo>
                    <a:pt x="167" y="0"/>
                  </a:moveTo>
                  <a:cubicBezTo>
                    <a:pt x="96" y="0"/>
                    <a:pt x="0" y="95"/>
                    <a:pt x="0" y="167"/>
                  </a:cubicBezTo>
                  <a:lnTo>
                    <a:pt x="0" y="738"/>
                  </a:lnTo>
                  <a:cubicBezTo>
                    <a:pt x="0" y="848"/>
                    <a:pt x="94" y="908"/>
                    <a:pt x="186" y="908"/>
                  </a:cubicBezTo>
                  <a:cubicBezTo>
                    <a:pt x="273" y="908"/>
                    <a:pt x="358" y="854"/>
                    <a:pt x="358" y="738"/>
                  </a:cubicBezTo>
                  <a:lnTo>
                    <a:pt x="358" y="167"/>
                  </a:lnTo>
                  <a:cubicBezTo>
                    <a:pt x="358" y="72"/>
                    <a:pt x="262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2" name="Google Shape;4842;p36"/>
            <p:cNvSpPr/>
            <p:nvPr/>
          </p:nvSpPr>
          <p:spPr>
            <a:xfrm>
              <a:off x="2236276" y="3006048"/>
              <a:ext cx="32257" cy="27247"/>
            </a:xfrm>
            <a:custGeom>
              <a:rect b="b" l="l" r="r" t="t"/>
              <a:pathLst>
                <a:path extrusionOk="0" h="745" w="882">
                  <a:moveTo>
                    <a:pt x="249" y="1"/>
                  </a:moveTo>
                  <a:cubicBezTo>
                    <a:pt x="122" y="1"/>
                    <a:pt x="0" y="171"/>
                    <a:pt x="112" y="283"/>
                  </a:cubicBezTo>
                  <a:lnTo>
                    <a:pt x="517" y="688"/>
                  </a:lnTo>
                  <a:cubicBezTo>
                    <a:pt x="557" y="728"/>
                    <a:pt x="601" y="745"/>
                    <a:pt x="643" y="745"/>
                  </a:cubicBezTo>
                  <a:cubicBezTo>
                    <a:pt x="775" y="745"/>
                    <a:pt x="882" y="577"/>
                    <a:pt x="755" y="450"/>
                  </a:cubicBezTo>
                  <a:lnTo>
                    <a:pt x="350" y="45"/>
                  </a:lnTo>
                  <a:cubicBezTo>
                    <a:pt x="319" y="14"/>
                    <a:pt x="284" y="1"/>
                    <a:pt x="24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3" name="Google Shape;4843;p36"/>
            <p:cNvSpPr/>
            <p:nvPr/>
          </p:nvSpPr>
          <p:spPr>
            <a:xfrm>
              <a:off x="2256025" y="2959784"/>
              <a:ext cx="36646" cy="12215"/>
            </a:xfrm>
            <a:custGeom>
              <a:rect b="b" l="l" r="r" t="t"/>
              <a:pathLst>
                <a:path extrusionOk="0" h="334" w="1002">
                  <a:moveTo>
                    <a:pt x="215" y="0"/>
                  </a:moveTo>
                  <a:cubicBezTo>
                    <a:pt x="1" y="0"/>
                    <a:pt x="1" y="334"/>
                    <a:pt x="215" y="334"/>
                  </a:cubicBezTo>
                  <a:lnTo>
                    <a:pt x="787" y="334"/>
                  </a:lnTo>
                  <a:cubicBezTo>
                    <a:pt x="1001" y="334"/>
                    <a:pt x="1001" y="0"/>
                    <a:pt x="7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4" name="Google Shape;4844;p36"/>
            <p:cNvSpPr/>
            <p:nvPr/>
          </p:nvSpPr>
          <p:spPr>
            <a:xfrm>
              <a:off x="2236861" y="2898488"/>
              <a:ext cx="30136" cy="27576"/>
            </a:xfrm>
            <a:custGeom>
              <a:rect b="b" l="l" r="r" t="t"/>
              <a:pathLst>
                <a:path extrusionOk="0" h="754" w="824">
                  <a:moveTo>
                    <a:pt x="590" y="0"/>
                  </a:moveTo>
                  <a:cubicBezTo>
                    <a:pt x="551" y="0"/>
                    <a:pt x="511" y="17"/>
                    <a:pt x="477" y="57"/>
                  </a:cubicBezTo>
                  <a:lnTo>
                    <a:pt x="72" y="462"/>
                  </a:lnTo>
                  <a:cubicBezTo>
                    <a:pt x="1" y="533"/>
                    <a:pt x="1" y="628"/>
                    <a:pt x="72" y="700"/>
                  </a:cubicBezTo>
                  <a:cubicBezTo>
                    <a:pt x="108" y="736"/>
                    <a:pt x="150" y="753"/>
                    <a:pt x="191" y="753"/>
                  </a:cubicBezTo>
                  <a:cubicBezTo>
                    <a:pt x="233" y="753"/>
                    <a:pt x="275" y="736"/>
                    <a:pt x="310" y="700"/>
                  </a:cubicBezTo>
                  <a:lnTo>
                    <a:pt x="715" y="295"/>
                  </a:lnTo>
                  <a:cubicBezTo>
                    <a:pt x="824" y="168"/>
                    <a:pt x="712" y="0"/>
                    <a:pt x="5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5" name="Google Shape;4845;p36"/>
            <p:cNvSpPr/>
            <p:nvPr/>
          </p:nvSpPr>
          <p:spPr>
            <a:xfrm>
              <a:off x="2255147" y="2703703"/>
              <a:ext cx="37523" cy="37487"/>
            </a:xfrm>
            <a:custGeom>
              <a:rect b="b" l="l" r="r" t="t"/>
              <a:pathLst>
                <a:path extrusionOk="0" h="1025" w="1026">
                  <a:moveTo>
                    <a:pt x="525" y="1"/>
                  </a:moveTo>
                  <a:cubicBezTo>
                    <a:pt x="430" y="1"/>
                    <a:pt x="334" y="72"/>
                    <a:pt x="334" y="168"/>
                  </a:cubicBezTo>
                  <a:lnTo>
                    <a:pt x="334" y="358"/>
                  </a:lnTo>
                  <a:lnTo>
                    <a:pt x="168" y="358"/>
                  </a:lnTo>
                  <a:cubicBezTo>
                    <a:pt x="72" y="358"/>
                    <a:pt x="1" y="429"/>
                    <a:pt x="1" y="525"/>
                  </a:cubicBezTo>
                  <a:cubicBezTo>
                    <a:pt x="1" y="620"/>
                    <a:pt x="72" y="691"/>
                    <a:pt x="168" y="691"/>
                  </a:cubicBezTo>
                  <a:lnTo>
                    <a:pt x="334" y="691"/>
                  </a:lnTo>
                  <a:lnTo>
                    <a:pt x="334" y="858"/>
                  </a:lnTo>
                  <a:cubicBezTo>
                    <a:pt x="334" y="953"/>
                    <a:pt x="430" y="1025"/>
                    <a:pt x="525" y="1025"/>
                  </a:cubicBezTo>
                  <a:cubicBezTo>
                    <a:pt x="620" y="1025"/>
                    <a:pt x="692" y="953"/>
                    <a:pt x="692" y="858"/>
                  </a:cubicBezTo>
                  <a:lnTo>
                    <a:pt x="692" y="691"/>
                  </a:lnTo>
                  <a:lnTo>
                    <a:pt x="858" y="691"/>
                  </a:lnTo>
                  <a:cubicBezTo>
                    <a:pt x="954" y="691"/>
                    <a:pt x="1025" y="620"/>
                    <a:pt x="1025" y="525"/>
                  </a:cubicBezTo>
                  <a:cubicBezTo>
                    <a:pt x="1025" y="429"/>
                    <a:pt x="954" y="358"/>
                    <a:pt x="858" y="358"/>
                  </a:cubicBezTo>
                  <a:lnTo>
                    <a:pt x="692" y="358"/>
                  </a:lnTo>
                  <a:lnTo>
                    <a:pt x="692" y="168"/>
                  </a:lnTo>
                  <a:cubicBezTo>
                    <a:pt x="692" y="72"/>
                    <a:pt x="620" y="1"/>
                    <a:pt x="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6" name="Google Shape;4846;p36"/>
            <p:cNvSpPr/>
            <p:nvPr/>
          </p:nvSpPr>
          <p:spPr>
            <a:xfrm>
              <a:off x="2193340" y="2772533"/>
              <a:ext cx="37487" cy="37487"/>
            </a:xfrm>
            <a:custGeom>
              <a:rect b="b" l="l" r="r" t="t"/>
              <a:pathLst>
                <a:path extrusionOk="0" h="1025" w="1025">
                  <a:moveTo>
                    <a:pt x="500" y="0"/>
                  </a:moveTo>
                  <a:cubicBezTo>
                    <a:pt x="405" y="0"/>
                    <a:pt x="334" y="72"/>
                    <a:pt x="334" y="167"/>
                  </a:cubicBezTo>
                  <a:lnTo>
                    <a:pt x="334" y="357"/>
                  </a:lnTo>
                  <a:lnTo>
                    <a:pt x="167" y="357"/>
                  </a:lnTo>
                  <a:cubicBezTo>
                    <a:pt x="72" y="357"/>
                    <a:pt x="0" y="429"/>
                    <a:pt x="0" y="524"/>
                  </a:cubicBezTo>
                  <a:cubicBezTo>
                    <a:pt x="0" y="619"/>
                    <a:pt x="72" y="691"/>
                    <a:pt x="167" y="691"/>
                  </a:cubicBezTo>
                  <a:lnTo>
                    <a:pt x="334" y="691"/>
                  </a:lnTo>
                  <a:lnTo>
                    <a:pt x="334" y="857"/>
                  </a:lnTo>
                  <a:cubicBezTo>
                    <a:pt x="334" y="953"/>
                    <a:pt x="405" y="1024"/>
                    <a:pt x="500" y="1024"/>
                  </a:cubicBezTo>
                  <a:cubicBezTo>
                    <a:pt x="596" y="1024"/>
                    <a:pt x="691" y="953"/>
                    <a:pt x="691" y="857"/>
                  </a:cubicBezTo>
                  <a:lnTo>
                    <a:pt x="691" y="691"/>
                  </a:lnTo>
                  <a:lnTo>
                    <a:pt x="857" y="691"/>
                  </a:lnTo>
                  <a:cubicBezTo>
                    <a:pt x="953" y="691"/>
                    <a:pt x="1024" y="619"/>
                    <a:pt x="1024" y="524"/>
                  </a:cubicBezTo>
                  <a:cubicBezTo>
                    <a:pt x="1024" y="429"/>
                    <a:pt x="953" y="357"/>
                    <a:pt x="857" y="357"/>
                  </a:cubicBezTo>
                  <a:lnTo>
                    <a:pt x="691" y="357"/>
                  </a:lnTo>
                  <a:lnTo>
                    <a:pt x="691" y="167"/>
                  </a:lnTo>
                  <a:cubicBezTo>
                    <a:pt x="691" y="72"/>
                    <a:pt x="596" y="0"/>
                    <a:pt x="5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7" name="Google Shape;4847;p36"/>
            <p:cNvSpPr/>
            <p:nvPr/>
          </p:nvSpPr>
          <p:spPr>
            <a:xfrm>
              <a:off x="2026094" y="2959784"/>
              <a:ext cx="38365" cy="37487"/>
            </a:xfrm>
            <a:custGeom>
              <a:rect b="b" l="l" r="r" t="t"/>
              <a:pathLst>
                <a:path extrusionOk="0" h="1025" w="1049">
                  <a:moveTo>
                    <a:pt x="525" y="0"/>
                  </a:moveTo>
                  <a:cubicBezTo>
                    <a:pt x="429" y="0"/>
                    <a:pt x="358" y="72"/>
                    <a:pt x="358" y="167"/>
                  </a:cubicBezTo>
                  <a:lnTo>
                    <a:pt x="358" y="334"/>
                  </a:lnTo>
                  <a:lnTo>
                    <a:pt x="167" y="334"/>
                  </a:lnTo>
                  <a:cubicBezTo>
                    <a:pt x="72" y="334"/>
                    <a:pt x="1" y="405"/>
                    <a:pt x="1" y="500"/>
                  </a:cubicBezTo>
                  <a:cubicBezTo>
                    <a:pt x="1" y="596"/>
                    <a:pt x="72" y="667"/>
                    <a:pt x="167" y="667"/>
                  </a:cubicBezTo>
                  <a:lnTo>
                    <a:pt x="358" y="667"/>
                  </a:lnTo>
                  <a:lnTo>
                    <a:pt x="358" y="858"/>
                  </a:lnTo>
                  <a:cubicBezTo>
                    <a:pt x="358" y="953"/>
                    <a:pt x="429" y="1024"/>
                    <a:pt x="525" y="1024"/>
                  </a:cubicBezTo>
                  <a:cubicBezTo>
                    <a:pt x="620" y="1024"/>
                    <a:pt x="691" y="953"/>
                    <a:pt x="691" y="858"/>
                  </a:cubicBezTo>
                  <a:lnTo>
                    <a:pt x="691" y="667"/>
                  </a:lnTo>
                  <a:lnTo>
                    <a:pt x="858" y="667"/>
                  </a:lnTo>
                  <a:cubicBezTo>
                    <a:pt x="953" y="667"/>
                    <a:pt x="1049" y="596"/>
                    <a:pt x="1049" y="500"/>
                  </a:cubicBezTo>
                  <a:cubicBezTo>
                    <a:pt x="1049" y="405"/>
                    <a:pt x="953" y="334"/>
                    <a:pt x="858" y="334"/>
                  </a:cubicBezTo>
                  <a:lnTo>
                    <a:pt x="691" y="334"/>
                  </a:lnTo>
                  <a:lnTo>
                    <a:pt x="691" y="167"/>
                  </a:lnTo>
                  <a:cubicBezTo>
                    <a:pt x="691" y="72"/>
                    <a:pt x="620" y="0"/>
                    <a:pt x="52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48" name="Google Shape;4848;p36"/>
          <p:cNvGrpSpPr/>
          <p:nvPr/>
        </p:nvGrpSpPr>
        <p:grpSpPr>
          <a:xfrm>
            <a:off x="4347882" y="994677"/>
            <a:ext cx="448243" cy="438914"/>
            <a:chOff x="3216224" y="2649722"/>
            <a:chExt cx="442491" cy="431153"/>
          </a:xfrm>
        </p:grpSpPr>
        <p:sp>
          <p:nvSpPr>
            <p:cNvPr id="4849" name="Google Shape;4849;p36"/>
            <p:cNvSpPr/>
            <p:nvPr/>
          </p:nvSpPr>
          <p:spPr>
            <a:xfrm>
              <a:off x="3368621" y="2795171"/>
              <a:ext cx="137659" cy="129796"/>
            </a:xfrm>
            <a:custGeom>
              <a:rect b="b" l="l" r="r" t="t"/>
              <a:pathLst>
                <a:path extrusionOk="0" h="3549" w="3764">
                  <a:moveTo>
                    <a:pt x="1882" y="358"/>
                  </a:moveTo>
                  <a:cubicBezTo>
                    <a:pt x="1906" y="358"/>
                    <a:pt x="1978" y="358"/>
                    <a:pt x="2001" y="429"/>
                  </a:cubicBezTo>
                  <a:lnTo>
                    <a:pt x="2168" y="1001"/>
                  </a:lnTo>
                  <a:cubicBezTo>
                    <a:pt x="2240" y="1215"/>
                    <a:pt x="2430" y="1334"/>
                    <a:pt x="2644" y="1334"/>
                  </a:cubicBezTo>
                  <a:lnTo>
                    <a:pt x="3240" y="1334"/>
                  </a:lnTo>
                  <a:cubicBezTo>
                    <a:pt x="3311" y="1334"/>
                    <a:pt x="3335" y="1405"/>
                    <a:pt x="3359" y="1429"/>
                  </a:cubicBezTo>
                  <a:cubicBezTo>
                    <a:pt x="3359" y="1453"/>
                    <a:pt x="3383" y="1524"/>
                    <a:pt x="3311" y="1572"/>
                  </a:cubicBezTo>
                  <a:lnTo>
                    <a:pt x="2835" y="1929"/>
                  </a:lnTo>
                  <a:cubicBezTo>
                    <a:pt x="2644" y="2048"/>
                    <a:pt x="2573" y="2263"/>
                    <a:pt x="2644" y="2453"/>
                  </a:cubicBezTo>
                  <a:lnTo>
                    <a:pt x="2835" y="3025"/>
                  </a:lnTo>
                  <a:cubicBezTo>
                    <a:pt x="2859" y="3096"/>
                    <a:pt x="2811" y="3144"/>
                    <a:pt x="2787" y="3168"/>
                  </a:cubicBezTo>
                  <a:cubicBezTo>
                    <a:pt x="2771" y="3168"/>
                    <a:pt x="2745" y="3189"/>
                    <a:pt x="2708" y="3189"/>
                  </a:cubicBezTo>
                  <a:cubicBezTo>
                    <a:pt x="2689" y="3189"/>
                    <a:pt x="2668" y="3184"/>
                    <a:pt x="2644" y="3168"/>
                  </a:cubicBezTo>
                  <a:lnTo>
                    <a:pt x="2144" y="2810"/>
                  </a:lnTo>
                  <a:cubicBezTo>
                    <a:pt x="2073" y="2763"/>
                    <a:pt x="1978" y="2715"/>
                    <a:pt x="1882" y="2715"/>
                  </a:cubicBezTo>
                  <a:cubicBezTo>
                    <a:pt x="1763" y="2715"/>
                    <a:pt x="1668" y="2763"/>
                    <a:pt x="1597" y="2810"/>
                  </a:cubicBezTo>
                  <a:lnTo>
                    <a:pt x="1120" y="3168"/>
                  </a:lnTo>
                  <a:cubicBezTo>
                    <a:pt x="1096" y="3184"/>
                    <a:pt x="1073" y="3189"/>
                    <a:pt x="1051" y="3189"/>
                  </a:cubicBezTo>
                  <a:cubicBezTo>
                    <a:pt x="1006" y="3189"/>
                    <a:pt x="969" y="3168"/>
                    <a:pt x="954" y="3168"/>
                  </a:cubicBezTo>
                  <a:cubicBezTo>
                    <a:pt x="954" y="3144"/>
                    <a:pt x="882" y="3096"/>
                    <a:pt x="906" y="3025"/>
                  </a:cubicBezTo>
                  <a:lnTo>
                    <a:pt x="1096" y="2453"/>
                  </a:lnTo>
                  <a:cubicBezTo>
                    <a:pt x="1168" y="2263"/>
                    <a:pt x="1096" y="2048"/>
                    <a:pt x="930" y="1929"/>
                  </a:cubicBezTo>
                  <a:lnTo>
                    <a:pt x="430" y="1572"/>
                  </a:lnTo>
                  <a:cubicBezTo>
                    <a:pt x="382" y="1524"/>
                    <a:pt x="382" y="1453"/>
                    <a:pt x="406" y="1429"/>
                  </a:cubicBezTo>
                  <a:cubicBezTo>
                    <a:pt x="406" y="1405"/>
                    <a:pt x="430" y="1334"/>
                    <a:pt x="525" y="1334"/>
                  </a:cubicBezTo>
                  <a:lnTo>
                    <a:pt x="1120" y="1334"/>
                  </a:lnTo>
                  <a:cubicBezTo>
                    <a:pt x="1311" y="1334"/>
                    <a:pt x="1501" y="1215"/>
                    <a:pt x="1573" y="1001"/>
                  </a:cubicBezTo>
                  <a:lnTo>
                    <a:pt x="1763" y="429"/>
                  </a:lnTo>
                  <a:cubicBezTo>
                    <a:pt x="1787" y="358"/>
                    <a:pt x="1858" y="358"/>
                    <a:pt x="1882" y="358"/>
                  </a:cubicBezTo>
                  <a:close/>
                  <a:moveTo>
                    <a:pt x="1882" y="0"/>
                  </a:moveTo>
                  <a:cubicBezTo>
                    <a:pt x="1668" y="0"/>
                    <a:pt x="1477" y="119"/>
                    <a:pt x="1406" y="334"/>
                  </a:cubicBezTo>
                  <a:lnTo>
                    <a:pt x="1239" y="905"/>
                  </a:lnTo>
                  <a:cubicBezTo>
                    <a:pt x="1216" y="953"/>
                    <a:pt x="1168" y="977"/>
                    <a:pt x="1120" y="977"/>
                  </a:cubicBezTo>
                  <a:lnTo>
                    <a:pt x="525" y="977"/>
                  </a:lnTo>
                  <a:cubicBezTo>
                    <a:pt x="311" y="977"/>
                    <a:pt x="120" y="1120"/>
                    <a:pt x="49" y="1310"/>
                  </a:cubicBezTo>
                  <a:cubicBezTo>
                    <a:pt x="1" y="1524"/>
                    <a:pt x="49" y="1739"/>
                    <a:pt x="239" y="1858"/>
                  </a:cubicBezTo>
                  <a:lnTo>
                    <a:pt x="715" y="2215"/>
                  </a:lnTo>
                  <a:cubicBezTo>
                    <a:pt x="763" y="2239"/>
                    <a:pt x="787" y="2287"/>
                    <a:pt x="763" y="2358"/>
                  </a:cubicBezTo>
                  <a:lnTo>
                    <a:pt x="573" y="2906"/>
                  </a:lnTo>
                  <a:cubicBezTo>
                    <a:pt x="501" y="3120"/>
                    <a:pt x="573" y="3334"/>
                    <a:pt x="739" y="3453"/>
                  </a:cubicBezTo>
                  <a:cubicBezTo>
                    <a:pt x="834" y="3513"/>
                    <a:pt x="936" y="3543"/>
                    <a:pt x="1034" y="3543"/>
                  </a:cubicBezTo>
                  <a:cubicBezTo>
                    <a:pt x="1132" y="3543"/>
                    <a:pt x="1227" y="3513"/>
                    <a:pt x="1311" y="3453"/>
                  </a:cubicBezTo>
                  <a:lnTo>
                    <a:pt x="1787" y="3096"/>
                  </a:lnTo>
                  <a:cubicBezTo>
                    <a:pt x="1811" y="3084"/>
                    <a:pt x="1841" y="3078"/>
                    <a:pt x="1870" y="3078"/>
                  </a:cubicBezTo>
                  <a:cubicBezTo>
                    <a:pt x="1900" y="3078"/>
                    <a:pt x="1930" y="3084"/>
                    <a:pt x="1954" y="3096"/>
                  </a:cubicBezTo>
                  <a:lnTo>
                    <a:pt x="2430" y="3453"/>
                  </a:lnTo>
                  <a:cubicBezTo>
                    <a:pt x="2525" y="3525"/>
                    <a:pt x="2621" y="3549"/>
                    <a:pt x="2716" y="3549"/>
                  </a:cubicBezTo>
                  <a:cubicBezTo>
                    <a:pt x="2811" y="3549"/>
                    <a:pt x="2906" y="3525"/>
                    <a:pt x="3002" y="3453"/>
                  </a:cubicBezTo>
                  <a:cubicBezTo>
                    <a:pt x="3168" y="3334"/>
                    <a:pt x="3240" y="3120"/>
                    <a:pt x="3168" y="2906"/>
                  </a:cubicBezTo>
                  <a:lnTo>
                    <a:pt x="2978" y="2358"/>
                  </a:lnTo>
                  <a:cubicBezTo>
                    <a:pt x="2978" y="2287"/>
                    <a:pt x="2978" y="2239"/>
                    <a:pt x="3025" y="2215"/>
                  </a:cubicBezTo>
                  <a:lnTo>
                    <a:pt x="3526" y="1858"/>
                  </a:lnTo>
                  <a:cubicBezTo>
                    <a:pt x="3692" y="1739"/>
                    <a:pt x="3764" y="1524"/>
                    <a:pt x="3692" y="1310"/>
                  </a:cubicBezTo>
                  <a:cubicBezTo>
                    <a:pt x="3621" y="1120"/>
                    <a:pt x="3454" y="977"/>
                    <a:pt x="3240" y="977"/>
                  </a:cubicBezTo>
                  <a:lnTo>
                    <a:pt x="2644" y="977"/>
                  </a:lnTo>
                  <a:cubicBezTo>
                    <a:pt x="2573" y="977"/>
                    <a:pt x="2525" y="953"/>
                    <a:pt x="2525" y="905"/>
                  </a:cubicBezTo>
                  <a:lnTo>
                    <a:pt x="2335" y="334"/>
                  </a:lnTo>
                  <a:cubicBezTo>
                    <a:pt x="2263" y="119"/>
                    <a:pt x="2097" y="0"/>
                    <a:pt x="18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0" name="Google Shape;4850;p36"/>
            <p:cNvSpPr/>
            <p:nvPr/>
          </p:nvSpPr>
          <p:spPr>
            <a:xfrm>
              <a:off x="3527163" y="2836425"/>
              <a:ext cx="131551" cy="47617"/>
            </a:xfrm>
            <a:custGeom>
              <a:rect b="b" l="l" r="r" t="t"/>
              <a:pathLst>
                <a:path extrusionOk="0" h="1302" w="3597">
                  <a:moveTo>
                    <a:pt x="2956" y="1"/>
                  </a:moveTo>
                  <a:cubicBezTo>
                    <a:pt x="2916" y="1"/>
                    <a:pt x="2875" y="5"/>
                    <a:pt x="2834" y="15"/>
                  </a:cubicBezTo>
                  <a:lnTo>
                    <a:pt x="2525" y="63"/>
                  </a:lnTo>
                  <a:cubicBezTo>
                    <a:pt x="2429" y="63"/>
                    <a:pt x="2358" y="158"/>
                    <a:pt x="2382" y="254"/>
                  </a:cubicBezTo>
                  <a:cubicBezTo>
                    <a:pt x="2382" y="336"/>
                    <a:pt x="2454" y="401"/>
                    <a:pt x="2535" y="401"/>
                  </a:cubicBezTo>
                  <a:cubicBezTo>
                    <a:pt x="2547" y="401"/>
                    <a:pt x="2560" y="400"/>
                    <a:pt x="2572" y="396"/>
                  </a:cubicBezTo>
                  <a:lnTo>
                    <a:pt x="2882" y="349"/>
                  </a:lnTo>
                  <a:cubicBezTo>
                    <a:pt x="2977" y="349"/>
                    <a:pt x="3048" y="373"/>
                    <a:pt x="3120" y="420"/>
                  </a:cubicBezTo>
                  <a:cubicBezTo>
                    <a:pt x="3191" y="492"/>
                    <a:pt x="3239" y="563"/>
                    <a:pt x="3239" y="658"/>
                  </a:cubicBezTo>
                  <a:cubicBezTo>
                    <a:pt x="3239" y="754"/>
                    <a:pt x="3191" y="825"/>
                    <a:pt x="3120" y="897"/>
                  </a:cubicBezTo>
                  <a:cubicBezTo>
                    <a:pt x="3068" y="931"/>
                    <a:pt x="3015" y="954"/>
                    <a:pt x="2954" y="954"/>
                  </a:cubicBezTo>
                  <a:cubicBezTo>
                    <a:pt x="2931" y="954"/>
                    <a:pt x="2907" y="951"/>
                    <a:pt x="2882" y="944"/>
                  </a:cubicBezTo>
                  <a:lnTo>
                    <a:pt x="1048" y="658"/>
                  </a:lnTo>
                  <a:lnTo>
                    <a:pt x="1810" y="516"/>
                  </a:lnTo>
                  <a:cubicBezTo>
                    <a:pt x="1905" y="516"/>
                    <a:pt x="1977" y="420"/>
                    <a:pt x="1977" y="325"/>
                  </a:cubicBezTo>
                  <a:cubicBezTo>
                    <a:pt x="1956" y="242"/>
                    <a:pt x="1882" y="178"/>
                    <a:pt x="1800" y="178"/>
                  </a:cubicBezTo>
                  <a:cubicBezTo>
                    <a:pt x="1788" y="178"/>
                    <a:pt x="1775" y="179"/>
                    <a:pt x="1762" y="182"/>
                  </a:cubicBezTo>
                  <a:lnTo>
                    <a:pt x="191" y="420"/>
                  </a:lnTo>
                  <a:cubicBezTo>
                    <a:pt x="72" y="444"/>
                    <a:pt x="0" y="539"/>
                    <a:pt x="0" y="635"/>
                  </a:cubicBezTo>
                  <a:cubicBezTo>
                    <a:pt x="0" y="754"/>
                    <a:pt x="72" y="849"/>
                    <a:pt x="191" y="873"/>
                  </a:cubicBezTo>
                  <a:lnTo>
                    <a:pt x="2834" y="1301"/>
                  </a:lnTo>
                  <a:lnTo>
                    <a:pt x="2929" y="1301"/>
                  </a:lnTo>
                  <a:cubicBezTo>
                    <a:pt x="3096" y="1301"/>
                    <a:pt x="3239" y="1254"/>
                    <a:pt x="3358" y="1159"/>
                  </a:cubicBezTo>
                  <a:cubicBezTo>
                    <a:pt x="3501" y="1039"/>
                    <a:pt x="3596" y="849"/>
                    <a:pt x="3596" y="658"/>
                  </a:cubicBezTo>
                  <a:cubicBezTo>
                    <a:pt x="3596" y="468"/>
                    <a:pt x="3501" y="277"/>
                    <a:pt x="3358" y="158"/>
                  </a:cubicBezTo>
                  <a:cubicBezTo>
                    <a:pt x="3246" y="65"/>
                    <a:pt x="3104" y="1"/>
                    <a:pt x="29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1" name="Google Shape;4851;p36"/>
            <p:cNvSpPr/>
            <p:nvPr/>
          </p:nvSpPr>
          <p:spPr>
            <a:xfrm>
              <a:off x="3413057" y="2950202"/>
              <a:ext cx="49665" cy="130674"/>
            </a:xfrm>
            <a:custGeom>
              <a:rect b="b" l="l" r="r" t="t"/>
              <a:pathLst>
                <a:path extrusionOk="0" h="3573" w="1358">
                  <a:moveTo>
                    <a:pt x="667" y="1048"/>
                  </a:moveTo>
                  <a:lnTo>
                    <a:pt x="953" y="2882"/>
                  </a:lnTo>
                  <a:cubicBezTo>
                    <a:pt x="977" y="2977"/>
                    <a:pt x="953" y="3049"/>
                    <a:pt x="905" y="3120"/>
                  </a:cubicBezTo>
                  <a:cubicBezTo>
                    <a:pt x="834" y="3191"/>
                    <a:pt x="763" y="3239"/>
                    <a:pt x="667" y="3239"/>
                  </a:cubicBezTo>
                  <a:cubicBezTo>
                    <a:pt x="572" y="3239"/>
                    <a:pt x="501" y="3191"/>
                    <a:pt x="429" y="3120"/>
                  </a:cubicBezTo>
                  <a:cubicBezTo>
                    <a:pt x="382" y="3049"/>
                    <a:pt x="358" y="2977"/>
                    <a:pt x="382" y="2882"/>
                  </a:cubicBezTo>
                  <a:lnTo>
                    <a:pt x="667" y="1048"/>
                  </a:lnTo>
                  <a:close/>
                  <a:moveTo>
                    <a:pt x="643" y="0"/>
                  </a:moveTo>
                  <a:cubicBezTo>
                    <a:pt x="548" y="0"/>
                    <a:pt x="453" y="72"/>
                    <a:pt x="429" y="191"/>
                  </a:cubicBezTo>
                  <a:lnTo>
                    <a:pt x="24" y="2834"/>
                  </a:lnTo>
                  <a:cubicBezTo>
                    <a:pt x="1" y="3025"/>
                    <a:pt x="48" y="3215"/>
                    <a:pt x="167" y="3358"/>
                  </a:cubicBezTo>
                  <a:cubicBezTo>
                    <a:pt x="286" y="3501"/>
                    <a:pt x="477" y="3572"/>
                    <a:pt x="667" y="3572"/>
                  </a:cubicBezTo>
                  <a:cubicBezTo>
                    <a:pt x="858" y="3572"/>
                    <a:pt x="1048" y="3501"/>
                    <a:pt x="1167" y="3358"/>
                  </a:cubicBezTo>
                  <a:cubicBezTo>
                    <a:pt x="1286" y="3215"/>
                    <a:pt x="1358" y="3001"/>
                    <a:pt x="1310" y="2810"/>
                  </a:cubicBezTo>
                  <a:lnTo>
                    <a:pt x="882" y="191"/>
                  </a:lnTo>
                  <a:cubicBezTo>
                    <a:pt x="858" y="72"/>
                    <a:pt x="763" y="0"/>
                    <a:pt x="6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2" name="Google Shape;4852;p36"/>
            <p:cNvSpPr/>
            <p:nvPr/>
          </p:nvSpPr>
          <p:spPr>
            <a:xfrm>
              <a:off x="3494065" y="2690427"/>
              <a:ext cx="100172" cy="104780"/>
            </a:xfrm>
            <a:custGeom>
              <a:rect b="b" l="l" r="r" t="t"/>
              <a:pathLst>
                <a:path extrusionOk="0" h="2865" w="2739">
                  <a:moveTo>
                    <a:pt x="2069" y="1"/>
                  </a:moveTo>
                  <a:cubicBezTo>
                    <a:pt x="2039" y="1"/>
                    <a:pt x="2008" y="3"/>
                    <a:pt x="1977" y="7"/>
                  </a:cubicBezTo>
                  <a:cubicBezTo>
                    <a:pt x="1786" y="30"/>
                    <a:pt x="1620" y="126"/>
                    <a:pt x="1524" y="292"/>
                  </a:cubicBezTo>
                  <a:lnTo>
                    <a:pt x="1358" y="554"/>
                  </a:lnTo>
                  <a:cubicBezTo>
                    <a:pt x="1310" y="626"/>
                    <a:pt x="1334" y="745"/>
                    <a:pt x="1405" y="792"/>
                  </a:cubicBezTo>
                  <a:cubicBezTo>
                    <a:pt x="1431" y="809"/>
                    <a:pt x="1462" y="817"/>
                    <a:pt x="1494" y="817"/>
                  </a:cubicBezTo>
                  <a:cubicBezTo>
                    <a:pt x="1552" y="817"/>
                    <a:pt x="1613" y="791"/>
                    <a:pt x="1643" y="745"/>
                  </a:cubicBezTo>
                  <a:lnTo>
                    <a:pt x="1810" y="483"/>
                  </a:lnTo>
                  <a:cubicBezTo>
                    <a:pt x="1858" y="411"/>
                    <a:pt x="1953" y="364"/>
                    <a:pt x="2024" y="340"/>
                  </a:cubicBezTo>
                  <a:cubicBezTo>
                    <a:pt x="2120" y="340"/>
                    <a:pt x="2215" y="364"/>
                    <a:pt x="2263" y="435"/>
                  </a:cubicBezTo>
                  <a:cubicBezTo>
                    <a:pt x="2334" y="483"/>
                    <a:pt x="2382" y="578"/>
                    <a:pt x="2382" y="650"/>
                  </a:cubicBezTo>
                  <a:cubicBezTo>
                    <a:pt x="2358" y="745"/>
                    <a:pt x="2334" y="840"/>
                    <a:pt x="2263" y="888"/>
                  </a:cubicBezTo>
                  <a:lnTo>
                    <a:pt x="786" y="2055"/>
                  </a:lnTo>
                  <a:lnTo>
                    <a:pt x="1215" y="1388"/>
                  </a:lnTo>
                  <a:cubicBezTo>
                    <a:pt x="1286" y="1316"/>
                    <a:pt x="1262" y="1197"/>
                    <a:pt x="1167" y="1150"/>
                  </a:cubicBezTo>
                  <a:cubicBezTo>
                    <a:pt x="1139" y="1122"/>
                    <a:pt x="1103" y="1108"/>
                    <a:pt x="1068" y="1108"/>
                  </a:cubicBezTo>
                  <a:cubicBezTo>
                    <a:pt x="1013" y="1108"/>
                    <a:pt x="958" y="1140"/>
                    <a:pt x="929" y="1197"/>
                  </a:cubicBezTo>
                  <a:lnTo>
                    <a:pt x="48" y="2531"/>
                  </a:lnTo>
                  <a:cubicBezTo>
                    <a:pt x="0" y="2626"/>
                    <a:pt x="0" y="2745"/>
                    <a:pt x="96" y="2817"/>
                  </a:cubicBezTo>
                  <a:cubicBezTo>
                    <a:pt x="143" y="2864"/>
                    <a:pt x="191" y="2864"/>
                    <a:pt x="238" y="2864"/>
                  </a:cubicBezTo>
                  <a:cubicBezTo>
                    <a:pt x="286" y="2864"/>
                    <a:pt x="334" y="2864"/>
                    <a:pt x="381" y="2817"/>
                  </a:cubicBezTo>
                  <a:lnTo>
                    <a:pt x="2477" y="1174"/>
                  </a:lnTo>
                  <a:cubicBezTo>
                    <a:pt x="2620" y="1054"/>
                    <a:pt x="2715" y="864"/>
                    <a:pt x="2715" y="673"/>
                  </a:cubicBezTo>
                  <a:cubicBezTo>
                    <a:pt x="2739" y="483"/>
                    <a:pt x="2644" y="292"/>
                    <a:pt x="2501" y="173"/>
                  </a:cubicBezTo>
                  <a:cubicBezTo>
                    <a:pt x="2381" y="54"/>
                    <a:pt x="2228" y="1"/>
                    <a:pt x="206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3" name="Google Shape;4853;p36"/>
            <p:cNvSpPr/>
            <p:nvPr/>
          </p:nvSpPr>
          <p:spPr>
            <a:xfrm>
              <a:off x="3280665" y="2690427"/>
              <a:ext cx="100209" cy="104780"/>
            </a:xfrm>
            <a:custGeom>
              <a:rect b="b" l="l" r="r" t="t"/>
              <a:pathLst>
                <a:path extrusionOk="0" h="2865" w="2740">
                  <a:moveTo>
                    <a:pt x="691" y="340"/>
                  </a:moveTo>
                  <a:cubicBezTo>
                    <a:pt x="787" y="364"/>
                    <a:pt x="858" y="411"/>
                    <a:pt x="906" y="483"/>
                  </a:cubicBezTo>
                  <a:lnTo>
                    <a:pt x="1930" y="2055"/>
                  </a:lnTo>
                  <a:lnTo>
                    <a:pt x="477" y="888"/>
                  </a:lnTo>
                  <a:cubicBezTo>
                    <a:pt x="406" y="840"/>
                    <a:pt x="358" y="745"/>
                    <a:pt x="358" y="650"/>
                  </a:cubicBezTo>
                  <a:cubicBezTo>
                    <a:pt x="358" y="578"/>
                    <a:pt x="382" y="483"/>
                    <a:pt x="453" y="435"/>
                  </a:cubicBezTo>
                  <a:cubicBezTo>
                    <a:pt x="501" y="388"/>
                    <a:pt x="572" y="340"/>
                    <a:pt x="644" y="340"/>
                  </a:cubicBezTo>
                  <a:close/>
                  <a:moveTo>
                    <a:pt x="646" y="1"/>
                  </a:moveTo>
                  <a:cubicBezTo>
                    <a:pt x="488" y="1"/>
                    <a:pt x="335" y="54"/>
                    <a:pt x="215" y="173"/>
                  </a:cubicBezTo>
                  <a:cubicBezTo>
                    <a:pt x="72" y="292"/>
                    <a:pt x="1" y="483"/>
                    <a:pt x="1" y="673"/>
                  </a:cubicBezTo>
                  <a:cubicBezTo>
                    <a:pt x="1" y="864"/>
                    <a:pt x="96" y="1054"/>
                    <a:pt x="239" y="1174"/>
                  </a:cubicBezTo>
                  <a:lnTo>
                    <a:pt x="2335" y="2817"/>
                  </a:lnTo>
                  <a:cubicBezTo>
                    <a:pt x="2382" y="2864"/>
                    <a:pt x="2430" y="2864"/>
                    <a:pt x="2477" y="2864"/>
                  </a:cubicBezTo>
                  <a:cubicBezTo>
                    <a:pt x="2525" y="2864"/>
                    <a:pt x="2596" y="2864"/>
                    <a:pt x="2620" y="2817"/>
                  </a:cubicBezTo>
                  <a:cubicBezTo>
                    <a:pt x="2716" y="2745"/>
                    <a:pt x="2739" y="2626"/>
                    <a:pt x="2668" y="2531"/>
                  </a:cubicBezTo>
                  <a:lnTo>
                    <a:pt x="1191" y="292"/>
                  </a:lnTo>
                  <a:cubicBezTo>
                    <a:pt x="1096" y="126"/>
                    <a:pt x="929" y="30"/>
                    <a:pt x="739" y="7"/>
                  </a:cubicBezTo>
                  <a:cubicBezTo>
                    <a:pt x="708" y="3"/>
                    <a:pt x="677" y="1"/>
                    <a:pt x="6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4" name="Google Shape;4854;p36"/>
            <p:cNvSpPr/>
            <p:nvPr/>
          </p:nvSpPr>
          <p:spPr>
            <a:xfrm>
              <a:off x="3216224" y="2836425"/>
              <a:ext cx="130674" cy="47617"/>
            </a:xfrm>
            <a:custGeom>
              <a:rect b="b" l="l" r="r" t="t"/>
              <a:pathLst>
                <a:path extrusionOk="0" h="1302" w="3573">
                  <a:moveTo>
                    <a:pt x="617" y="1"/>
                  </a:moveTo>
                  <a:cubicBezTo>
                    <a:pt x="469" y="1"/>
                    <a:pt x="327" y="65"/>
                    <a:pt x="215" y="158"/>
                  </a:cubicBezTo>
                  <a:cubicBezTo>
                    <a:pt x="72" y="277"/>
                    <a:pt x="0" y="468"/>
                    <a:pt x="0" y="658"/>
                  </a:cubicBezTo>
                  <a:cubicBezTo>
                    <a:pt x="0" y="849"/>
                    <a:pt x="72" y="1039"/>
                    <a:pt x="215" y="1159"/>
                  </a:cubicBezTo>
                  <a:cubicBezTo>
                    <a:pt x="334" y="1254"/>
                    <a:pt x="501" y="1301"/>
                    <a:pt x="643" y="1301"/>
                  </a:cubicBezTo>
                  <a:lnTo>
                    <a:pt x="762" y="1301"/>
                  </a:lnTo>
                  <a:lnTo>
                    <a:pt x="3406" y="873"/>
                  </a:lnTo>
                  <a:cubicBezTo>
                    <a:pt x="3501" y="849"/>
                    <a:pt x="3573" y="754"/>
                    <a:pt x="3573" y="635"/>
                  </a:cubicBezTo>
                  <a:cubicBezTo>
                    <a:pt x="3573" y="539"/>
                    <a:pt x="3501" y="444"/>
                    <a:pt x="3382" y="420"/>
                  </a:cubicBezTo>
                  <a:lnTo>
                    <a:pt x="1525" y="134"/>
                  </a:lnTo>
                  <a:cubicBezTo>
                    <a:pt x="1509" y="131"/>
                    <a:pt x="1494" y="130"/>
                    <a:pt x="1480" y="130"/>
                  </a:cubicBezTo>
                  <a:cubicBezTo>
                    <a:pt x="1388" y="130"/>
                    <a:pt x="1331" y="195"/>
                    <a:pt x="1310" y="277"/>
                  </a:cubicBezTo>
                  <a:cubicBezTo>
                    <a:pt x="1286" y="373"/>
                    <a:pt x="1358" y="468"/>
                    <a:pt x="1453" y="468"/>
                  </a:cubicBezTo>
                  <a:lnTo>
                    <a:pt x="2549" y="658"/>
                  </a:lnTo>
                  <a:lnTo>
                    <a:pt x="691" y="944"/>
                  </a:lnTo>
                  <a:cubicBezTo>
                    <a:pt x="672" y="951"/>
                    <a:pt x="651" y="954"/>
                    <a:pt x="629" y="954"/>
                  </a:cubicBezTo>
                  <a:cubicBezTo>
                    <a:pt x="570" y="954"/>
                    <a:pt x="505" y="931"/>
                    <a:pt x="453" y="897"/>
                  </a:cubicBezTo>
                  <a:cubicBezTo>
                    <a:pt x="381" y="825"/>
                    <a:pt x="358" y="754"/>
                    <a:pt x="358" y="658"/>
                  </a:cubicBezTo>
                  <a:cubicBezTo>
                    <a:pt x="358" y="563"/>
                    <a:pt x="381" y="492"/>
                    <a:pt x="453" y="420"/>
                  </a:cubicBezTo>
                  <a:cubicBezTo>
                    <a:pt x="524" y="373"/>
                    <a:pt x="620" y="349"/>
                    <a:pt x="691" y="349"/>
                  </a:cubicBezTo>
                  <a:lnTo>
                    <a:pt x="691" y="373"/>
                  </a:lnTo>
                  <a:cubicBezTo>
                    <a:pt x="810" y="373"/>
                    <a:pt x="882" y="301"/>
                    <a:pt x="905" y="206"/>
                  </a:cubicBezTo>
                  <a:cubicBezTo>
                    <a:pt x="929" y="111"/>
                    <a:pt x="858" y="15"/>
                    <a:pt x="762" y="15"/>
                  </a:cubicBezTo>
                  <a:lnTo>
                    <a:pt x="739" y="15"/>
                  </a:lnTo>
                  <a:cubicBezTo>
                    <a:pt x="698" y="5"/>
                    <a:pt x="657" y="1"/>
                    <a:pt x="61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5" name="Google Shape;4855;p36"/>
            <p:cNvSpPr/>
            <p:nvPr/>
          </p:nvSpPr>
          <p:spPr>
            <a:xfrm>
              <a:off x="3431343" y="2728975"/>
              <a:ext cx="12252" cy="27027"/>
            </a:xfrm>
            <a:custGeom>
              <a:rect b="b" l="l" r="r" t="t"/>
              <a:pathLst>
                <a:path extrusionOk="0" h="739" w="335">
                  <a:moveTo>
                    <a:pt x="167" y="0"/>
                  </a:moveTo>
                  <a:cubicBezTo>
                    <a:pt x="72" y="0"/>
                    <a:pt x="1" y="96"/>
                    <a:pt x="1" y="191"/>
                  </a:cubicBezTo>
                  <a:lnTo>
                    <a:pt x="1" y="572"/>
                  </a:lnTo>
                  <a:cubicBezTo>
                    <a:pt x="1" y="667"/>
                    <a:pt x="72" y="739"/>
                    <a:pt x="167" y="739"/>
                  </a:cubicBezTo>
                  <a:cubicBezTo>
                    <a:pt x="263" y="739"/>
                    <a:pt x="334" y="667"/>
                    <a:pt x="334" y="572"/>
                  </a:cubicBezTo>
                  <a:lnTo>
                    <a:pt x="334" y="191"/>
                  </a:lnTo>
                  <a:cubicBezTo>
                    <a:pt x="334" y="96"/>
                    <a:pt x="263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6" name="Google Shape;4856;p36"/>
            <p:cNvSpPr/>
            <p:nvPr/>
          </p:nvSpPr>
          <p:spPr>
            <a:xfrm>
              <a:off x="3430466" y="2649722"/>
              <a:ext cx="13130" cy="59247"/>
            </a:xfrm>
            <a:custGeom>
              <a:rect b="b" l="l" r="r" t="t"/>
              <a:pathLst>
                <a:path extrusionOk="0" h="1620" w="359">
                  <a:moveTo>
                    <a:pt x="167" y="0"/>
                  </a:moveTo>
                  <a:cubicBezTo>
                    <a:pt x="72" y="0"/>
                    <a:pt x="1" y="96"/>
                    <a:pt x="1" y="191"/>
                  </a:cubicBezTo>
                  <a:lnTo>
                    <a:pt x="1" y="1453"/>
                  </a:lnTo>
                  <a:cubicBezTo>
                    <a:pt x="1" y="1548"/>
                    <a:pt x="72" y="1620"/>
                    <a:pt x="167" y="1620"/>
                  </a:cubicBezTo>
                  <a:cubicBezTo>
                    <a:pt x="263" y="1620"/>
                    <a:pt x="358" y="1548"/>
                    <a:pt x="358" y="1453"/>
                  </a:cubicBezTo>
                  <a:lnTo>
                    <a:pt x="358" y="191"/>
                  </a:lnTo>
                  <a:cubicBezTo>
                    <a:pt x="358" y="96"/>
                    <a:pt x="263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7" name="Google Shape;4857;p36"/>
            <p:cNvSpPr/>
            <p:nvPr/>
          </p:nvSpPr>
          <p:spPr>
            <a:xfrm>
              <a:off x="3368621" y="2679968"/>
              <a:ext cx="43594" cy="83897"/>
            </a:xfrm>
            <a:custGeom>
              <a:rect b="b" l="l" r="r" t="t"/>
              <a:pathLst>
                <a:path extrusionOk="0" h="2294" w="1192">
                  <a:moveTo>
                    <a:pt x="193" y="1"/>
                  </a:moveTo>
                  <a:cubicBezTo>
                    <a:pt x="177" y="1"/>
                    <a:pt x="160" y="3"/>
                    <a:pt x="144" y="7"/>
                  </a:cubicBezTo>
                  <a:cubicBezTo>
                    <a:pt x="49" y="54"/>
                    <a:pt x="1" y="150"/>
                    <a:pt x="49" y="245"/>
                  </a:cubicBezTo>
                  <a:lnTo>
                    <a:pt x="811" y="2174"/>
                  </a:lnTo>
                  <a:cubicBezTo>
                    <a:pt x="858" y="2245"/>
                    <a:pt x="906" y="2293"/>
                    <a:pt x="977" y="2293"/>
                  </a:cubicBezTo>
                  <a:cubicBezTo>
                    <a:pt x="1001" y="2293"/>
                    <a:pt x="1025" y="2293"/>
                    <a:pt x="1049" y="2269"/>
                  </a:cubicBezTo>
                  <a:cubicBezTo>
                    <a:pt x="1144" y="2245"/>
                    <a:pt x="1192" y="2150"/>
                    <a:pt x="1144" y="2055"/>
                  </a:cubicBezTo>
                  <a:lnTo>
                    <a:pt x="382" y="126"/>
                  </a:lnTo>
                  <a:cubicBezTo>
                    <a:pt x="343" y="47"/>
                    <a:pt x="270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8" name="Google Shape;4858;p36"/>
            <p:cNvSpPr/>
            <p:nvPr/>
          </p:nvSpPr>
          <p:spPr>
            <a:xfrm>
              <a:off x="3312885" y="2798243"/>
              <a:ext cx="32257" cy="23077"/>
            </a:xfrm>
            <a:custGeom>
              <a:rect b="b" l="l" r="r" t="t"/>
              <a:pathLst>
                <a:path extrusionOk="0" h="631" w="882">
                  <a:moveTo>
                    <a:pt x="200" y="0"/>
                  </a:moveTo>
                  <a:cubicBezTo>
                    <a:pt x="141" y="0"/>
                    <a:pt x="79" y="36"/>
                    <a:pt x="48" y="83"/>
                  </a:cubicBezTo>
                  <a:cubicBezTo>
                    <a:pt x="1" y="178"/>
                    <a:pt x="25" y="274"/>
                    <a:pt x="120" y="321"/>
                  </a:cubicBezTo>
                  <a:lnTo>
                    <a:pt x="596" y="607"/>
                  </a:lnTo>
                  <a:cubicBezTo>
                    <a:pt x="620" y="631"/>
                    <a:pt x="668" y="631"/>
                    <a:pt x="691" y="631"/>
                  </a:cubicBezTo>
                  <a:cubicBezTo>
                    <a:pt x="763" y="631"/>
                    <a:pt x="811" y="607"/>
                    <a:pt x="834" y="536"/>
                  </a:cubicBezTo>
                  <a:cubicBezTo>
                    <a:pt x="882" y="464"/>
                    <a:pt x="858" y="345"/>
                    <a:pt x="787" y="297"/>
                  </a:cubicBezTo>
                  <a:lnTo>
                    <a:pt x="287" y="35"/>
                  </a:lnTo>
                  <a:cubicBezTo>
                    <a:pt x="262" y="10"/>
                    <a:pt x="231" y="0"/>
                    <a:pt x="2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9" name="Google Shape;4859;p36"/>
            <p:cNvSpPr/>
            <p:nvPr/>
          </p:nvSpPr>
          <p:spPr>
            <a:xfrm>
              <a:off x="3231036" y="2932940"/>
              <a:ext cx="79289" cy="66050"/>
            </a:xfrm>
            <a:custGeom>
              <a:rect b="b" l="l" r="r" t="t"/>
              <a:pathLst>
                <a:path extrusionOk="0" h="1806" w="2168">
                  <a:moveTo>
                    <a:pt x="1964" y="0"/>
                  </a:moveTo>
                  <a:cubicBezTo>
                    <a:pt x="1926" y="0"/>
                    <a:pt x="1888" y="14"/>
                    <a:pt x="1858" y="44"/>
                  </a:cubicBezTo>
                  <a:lnTo>
                    <a:pt x="72" y="1472"/>
                  </a:lnTo>
                  <a:cubicBezTo>
                    <a:pt x="0" y="1544"/>
                    <a:pt x="0" y="1663"/>
                    <a:pt x="48" y="1734"/>
                  </a:cubicBezTo>
                  <a:cubicBezTo>
                    <a:pt x="96" y="1782"/>
                    <a:pt x="143" y="1806"/>
                    <a:pt x="191" y="1806"/>
                  </a:cubicBezTo>
                  <a:cubicBezTo>
                    <a:pt x="238" y="1806"/>
                    <a:pt x="262" y="1782"/>
                    <a:pt x="310" y="1758"/>
                  </a:cubicBezTo>
                  <a:lnTo>
                    <a:pt x="2072" y="306"/>
                  </a:lnTo>
                  <a:cubicBezTo>
                    <a:pt x="2144" y="258"/>
                    <a:pt x="2167" y="139"/>
                    <a:pt x="2096" y="67"/>
                  </a:cubicBezTo>
                  <a:cubicBezTo>
                    <a:pt x="2068" y="26"/>
                    <a:pt x="2016" y="0"/>
                    <a:pt x="19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0" name="Google Shape;4860;p36"/>
            <p:cNvSpPr/>
            <p:nvPr/>
          </p:nvSpPr>
          <p:spPr>
            <a:xfrm>
              <a:off x="3325100" y="2892015"/>
              <a:ext cx="35731" cy="29477"/>
            </a:xfrm>
            <a:custGeom>
              <a:rect b="b" l="l" r="r" t="t"/>
              <a:pathLst>
                <a:path extrusionOk="0" h="806" w="977">
                  <a:moveTo>
                    <a:pt x="773" y="0"/>
                  </a:moveTo>
                  <a:cubicBezTo>
                    <a:pt x="735" y="0"/>
                    <a:pt x="697" y="13"/>
                    <a:pt x="667" y="43"/>
                  </a:cubicBezTo>
                  <a:lnTo>
                    <a:pt x="95" y="496"/>
                  </a:lnTo>
                  <a:cubicBezTo>
                    <a:pt x="24" y="543"/>
                    <a:pt x="0" y="663"/>
                    <a:pt x="72" y="734"/>
                  </a:cubicBezTo>
                  <a:cubicBezTo>
                    <a:pt x="119" y="782"/>
                    <a:pt x="167" y="805"/>
                    <a:pt x="215" y="805"/>
                  </a:cubicBezTo>
                  <a:cubicBezTo>
                    <a:pt x="262" y="805"/>
                    <a:pt x="286" y="805"/>
                    <a:pt x="334" y="758"/>
                  </a:cubicBezTo>
                  <a:lnTo>
                    <a:pt x="881" y="305"/>
                  </a:lnTo>
                  <a:cubicBezTo>
                    <a:pt x="953" y="258"/>
                    <a:pt x="977" y="139"/>
                    <a:pt x="905" y="67"/>
                  </a:cubicBezTo>
                  <a:cubicBezTo>
                    <a:pt x="878" y="26"/>
                    <a:pt x="826" y="0"/>
                    <a:pt x="77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1" name="Google Shape;4861;p36"/>
            <p:cNvSpPr/>
            <p:nvPr/>
          </p:nvSpPr>
          <p:spPr>
            <a:xfrm>
              <a:off x="3295476" y="2936231"/>
              <a:ext cx="87993" cy="119373"/>
            </a:xfrm>
            <a:custGeom>
              <a:rect b="b" l="l" r="r" t="t"/>
              <a:pathLst>
                <a:path extrusionOk="0" h="3264" w="2406">
                  <a:moveTo>
                    <a:pt x="2222" y="0"/>
                  </a:moveTo>
                  <a:cubicBezTo>
                    <a:pt x="2164" y="0"/>
                    <a:pt x="2103" y="27"/>
                    <a:pt x="2072" y="73"/>
                  </a:cubicBezTo>
                  <a:lnTo>
                    <a:pt x="48" y="2978"/>
                  </a:lnTo>
                  <a:cubicBezTo>
                    <a:pt x="1" y="3049"/>
                    <a:pt x="24" y="3169"/>
                    <a:pt x="96" y="3216"/>
                  </a:cubicBezTo>
                  <a:cubicBezTo>
                    <a:pt x="143" y="3240"/>
                    <a:pt x="167" y="3264"/>
                    <a:pt x="215" y="3264"/>
                  </a:cubicBezTo>
                  <a:cubicBezTo>
                    <a:pt x="263" y="3264"/>
                    <a:pt x="310" y="3240"/>
                    <a:pt x="358" y="3169"/>
                  </a:cubicBezTo>
                  <a:lnTo>
                    <a:pt x="2358" y="287"/>
                  </a:lnTo>
                  <a:cubicBezTo>
                    <a:pt x="2406" y="192"/>
                    <a:pt x="2382" y="97"/>
                    <a:pt x="2311" y="25"/>
                  </a:cubicBezTo>
                  <a:cubicBezTo>
                    <a:pt x="2285" y="8"/>
                    <a:pt x="2254" y="0"/>
                    <a:pt x="222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2" name="Google Shape;4862;p36"/>
            <p:cNvSpPr/>
            <p:nvPr/>
          </p:nvSpPr>
          <p:spPr>
            <a:xfrm>
              <a:off x="3462686" y="2679968"/>
              <a:ext cx="43594" cy="83897"/>
            </a:xfrm>
            <a:custGeom>
              <a:rect b="b" l="l" r="r" t="t"/>
              <a:pathLst>
                <a:path extrusionOk="0" h="2294" w="1192">
                  <a:moveTo>
                    <a:pt x="1000" y="1"/>
                  </a:moveTo>
                  <a:cubicBezTo>
                    <a:pt x="922" y="1"/>
                    <a:pt x="850" y="47"/>
                    <a:pt x="811" y="126"/>
                  </a:cubicBezTo>
                  <a:lnTo>
                    <a:pt x="49" y="2055"/>
                  </a:lnTo>
                  <a:cubicBezTo>
                    <a:pt x="1" y="2150"/>
                    <a:pt x="49" y="2245"/>
                    <a:pt x="144" y="2269"/>
                  </a:cubicBezTo>
                  <a:cubicBezTo>
                    <a:pt x="168" y="2293"/>
                    <a:pt x="191" y="2293"/>
                    <a:pt x="215" y="2293"/>
                  </a:cubicBezTo>
                  <a:cubicBezTo>
                    <a:pt x="287" y="2293"/>
                    <a:pt x="334" y="2245"/>
                    <a:pt x="382" y="2174"/>
                  </a:cubicBezTo>
                  <a:lnTo>
                    <a:pt x="1144" y="245"/>
                  </a:lnTo>
                  <a:cubicBezTo>
                    <a:pt x="1192" y="150"/>
                    <a:pt x="1144" y="54"/>
                    <a:pt x="1049" y="7"/>
                  </a:cubicBezTo>
                  <a:cubicBezTo>
                    <a:pt x="1032" y="3"/>
                    <a:pt x="1016" y="1"/>
                    <a:pt x="10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3" name="Google Shape;4863;p36"/>
            <p:cNvSpPr/>
            <p:nvPr/>
          </p:nvSpPr>
          <p:spPr>
            <a:xfrm>
              <a:off x="3529760" y="2798243"/>
              <a:ext cx="32257" cy="23077"/>
            </a:xfrm>
            <a:custGeom>
              <a:rect b="b" l="l" r="r" t="t"/>
              <a:pathLst>
                <a:path extrusionOk="0" h="631" w="882">
                  <a:moveTo>
                    <a:pt x="683" y="0"/>
                  </a:moveTo>
                  <a:cubicBezTo>
                    <a:pt x="652" y="0"/>
                    <a:pt x="621" y="10"/>
                    <a:pt x="596" y="35"/>
                  </a:cubicBezTo>
                  <a:lnTo>
                    <a:pt x="96" y="297"/>
                  </a:lnTo>
                  <a:cubicBezTo>
                    <a:pt x="24" y="345"/>
                    <a:pt x="1" y="464"/>
                    <a:pt x="48" y="536"/>
                  </a:cubicBezTo>
                  <a:cubicBezTo>
                    <a:pt x="72" y="607"/>
                    <a:pt x="120" y="631"/>
                    <a:pt x="191" y="631"/>
                  </a:cubicBezTo>
                  <a:cubicBezTo>
                    <a:pt x="215" y="631"/>
                    <a:pt x="263" y="631"/>
                    <a:pt x="286" y="607"/>
                  </a:cubicBezTo>
                  <a:lnTo>
                    <a:pt x="763" y="321"/>
                  </a:lnTo>
                  <a:cubicBezTo>
                    <a:pt x="858" y="274"/>
                    <a:pt x="882" y="178"/>
                    <a:pt x="834" y="83"/>
                  </a:cubicBezTo>
                  <a:cubicBezTo>
                    <a:pt x="803" y="36"/>
                    <a:pt x="742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4" name="Google Shape;4864;p36"/>
            <p:cNvSpPr/>
            <p:nvPr/>
          </p:nvSpPr>
          <p:spPr>
            <a:xfrm>
              <a:off x="3564614" y="2932940"/>
              <a:ext cx="79289" cy="66050"/>
            </a:xfrm>
            <a:custGeom>
              <a:rect b="b" l="l" r="r" t="t"/>
              <a:pathLst>
                <a:path extrusionOk="0" h="1806" w="2168">
                  <a:moveTo>
                    <a:pt x="204" y="0"/>
                  </a:moveTo>
                  <a:cubicBezTo>
                    <a:pt x="151" y="0"/>
                    <a:pt x="99" y="26"/>
                    <a:pt x="72" y="67"/>
                  </a:cubicBezTo>
                  <a:cubicBezTo>
                    <a:pt x="0" y="139"/>
                    <a:pt x="24" y="258"/>
                    <a:pt x="95" y="306"/>
                  </a:cubicBezTo>
                  <a:lnTo>
                    <a:pt x="1858" y="1758"/>
                  </a:lnTo>
                  <a:cubicBezTo>
                    <a:pt x="1905" y="1782"/>
                    <a:pt x="1929" y="1806"/>
                    <a:pt x="1977" y="1806"/>
                  </a:cubicBezTo>
                  <a:cubicBezTo>
                    <a:pt x="2024" y="1806"/>
                    <a:pt x="2072" y="1782"/>
                    <a:pt x="2120" y="1734"/>
                  </a:cubicBezTo>
                  <a:cubicBezTo>
                    <a:pt x="2167" y="1663"/>
                    <a:pt x="2167" y="1544"/>
                    <a:pt x="2096" y="1472"/>
                  </a:cubicBezTo>
                  <a:lnTo>
                    <a:pt x="310" y="44"/>
                  </a:lnTo>
                  <a:cubicBezTo>
                    <a:pt x="280" y="14"/>
                    <a:pt x="242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5" name="Google Shape;4865;p36"/>
            <p:cNvSpPr/>
            <p:nvPr/>
          </p:nvSpPr>
          <p:spPr>
            <a:xfrm>
              <a:off x="3514070" y="2892015"/>
              <a:ext cx="35768" cy="29477"/>
            </a:xfrm>
            <a:custGeom>
              <a:rect b="b" l="l" r="r" t="t"/>
              <a:pathLst>
                <a:path extrusionOk="0" h="806" w="978">
                  <a:moveTo>
                    <a:pt x="204" y="0"/>
                  </a:moveTo>
                  <a:cubicBezTo>
                    <a:pt x="152" y="0"/>
                    <a:pt x="100" y="26"/>
                    <a:pt x="72" y="67"/>
                  </a:cubicBezTo>
                  <a:cubicBezTo>
                    <a:pt x="1" y="139"/>
                    <a:pt x="25" y="258"/>
                    <a:pt x="96" y="305"/>
                  </a:cubicBezTo>
                  <a:lnTo>
                    <a:pt x="644" y="758"/>
                  </a:lnTo>
                  <a:cubicBezTo>
                    <a:pt x="692" y="805"/>
                    <a:pt x="739" y="805"/>
                    <a:pt x="763" y="805"/>
                  </a:cubicBezTo>
                  <a:cubicBezTo>
                    <a:pt x="811" y="805"/>
                    <a:pt x="858" y="782"/>
                    <a:pt x="906" y="734"/>
                  </a:cubicBezTo>
                  <a:cubicBezTo>
                    <a:pt x="977" y="663"/>
                    <a:pt x="954" y="543"/>
                    <a:pt x="882" y="496"/>
                  </a:cubicBezTo>
                  <a:lnTo>
                    <a:pt x="311" y="43"/>
                  </a:lnTo>
                  <a:cubicBezTo>
                    <a:pt x="281" y="13"/>
                    <a:pt x="242" y="0"/>
                    <a:pt x="2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6" name="Google Shape;4866;p36"/>
            <p:cNvSpPr/>
            <p:nvPr/>
          </p:nvSpPr>
          <p:spPr>
            <a:xfrm>
              <a:off x="3491432" y="2936231"/>
              <a:ext cx="88030" cy="119373"/>
            </a:xfrm>
            <a:custGeom>
              <a:rect b="b" l="l" r="r" t="t"/>
              <a:pathLst>
                <a:path extrusionOk="0" h="3264" w="2407">
                  <a:moveTo>
                    <a:pt x="185" y="0"/>
                  </a:moveTo>
                  <a:cubicBezTo>
                    <a:pt x="153" y="0"/>
                    <a:pt x="121" y="8"/>
                    <a:pt x="96" y="25"/>
                  </a:cubicBezTo>
                  <a:cubicBezTo>
                    <a:pt x="25" y="97"/>
                    <a:pt x="1" y="192"/>
                    <a:pt x="48" y="287"/>
                  </a:cubicBezTo>
                  <a:lnTo>
                    <a:pt x="2049" y="3169"/>
                  </a:lnTo>
                  <a:cubicBezTo>
                    <a:pt x="2096" y="3240"/>
                    <a:pt x="2144" y="3264"/>
                    <a:pt x="2192" y="3264"/>
                  </a:cubicBezTo>
                  <a:cubicBezTo>
                    <a:pt x="2239" y="3264"/>
                    <a:pt x="2263" y="3240"/>
                    <a:pt x="2311" y="3216"/>
                  </a:cubicBezTo>
                  <a:cubicBezTo>
                    <a:pt x="2382" y="3169"/>
                    <a:pt x="2406" y="3049"/>
                    <a:pt x="2358" y="2978"/>
                  </a:cubicBezTo>
                  <a:lnTo>
                    <a:pt x="334" y="73"/>
                  </a:lnTo>
                  <a:cubicBezTo>
                    <a:pt x="303" y="27"/>
                    <a:pt x="243" y="0"/>
                    <a:pt x="1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867" name="Google Shape;4867;p36"/>
          <p:cNvGrpSpPr/>
          <p:nvPr/>
        </p:nvGrpSpPr>
        <p:grpSpPr>
          <a:xfrm>
            <a:off x="6793627" y="1044563"/>
            <a:ext cx="392231" cy="438922"/>
            <a:chOff x="4409828" y="2648844"/>
            <a:chExt cx="382365" cy="426801"/>
          </a:xfrm>
        </p:grpSpPr>
        <p:sp>
          <p:nvSpPr>
            <p:cNvPr id="4868" name="Google Shape;4868;p36"/>
            <p:cNvSpPr/>
            <p:nvPr/>
          </p:nvSpPr>
          <p:spPr>
            <a:xfrm>
              <a:off x="4556155" y="2813457"/>
              <a:ext cx="89749" cy="98453"/>
            </a:xfrm>
            <a:custGeom>
              <a:rect b="b" l="l" r="r" t="t"/>
              <a:pathLst>
                <a:path extrusionOk="0" h="2692" w="2454">
                  <a:moveTo>
                    <a:pt x="1239" y="405"/>
                  </a:moveTo>
                  <a:cubicBezTo>
                    <a:pt x="1405" y="691"/>
                    <a:pt x="1715" y="858"/>
                    <a:pt x="2048" y="858"/>
                  </a:cubicBezTo>
                  <a:cubicBezTo>
                    <a:pt x="1882" y="1167"/>
                    <a:pt x="1882" y="1525"/>
                    <a:pt x="2048" y="1810"/>
                  </a:cubicBezTo>
                  <a:cubicBezTo>
                    <a:pt x="1715" y="1810"/>
                    <a:pt x="1405" y="2001"/>
                    <a:pt x="1239" y="2287"/>
                  </a:cubicBezTo>
                  <a:cubicBezTo>
                    <a:pt x="1072" y="2001"/>
                    <a:pt x="762" y="1810"/>
                    <a:pt x="405" y="1810"/>
                  </a:cubicBezTo>
                  <a:cubicBezTo>
                    <a:pt x="572" y="1525"/>
                    <a:pt x="572" y="1167"/>
                    <a:pt x="405" y="858"/>
                  </a:cubicBezTo>
                  <a:cubicBezTo>
                    <a:pt x="762" y="858"/>
                    <a:pt x="1072" y="691"/>
                    <a:pt x="1239" y="405"/>
                  </a:cubicBezTo>
                  <a:close/>
                  <a:moveTo>
                    <a:pt x="1239" y="0"/>
                  </a:moveTo>
                  <a:cubicBezTo>
                    <a:pt x="1119" y="0"/>
                    <a:pt x="1000" y="72"/>
                    <a:pt x="953" y="167"/>
                  </a:cubicBezTo>
                  <a:cubicBezTo>
                    <a:pt x="864" y="388"/>
                    <a:pt x="653" y="527"/>
                    <a:pt x="414" y="527"/>
                  </a:cubicBezTo>
                  <a:cubicBezTo>
                    <a:pt x="395" y="527"/>
                    <a:pt x="376" y="526"/>
                    <a:pt x="357" y="524"/>
                  </a:cubicBezTo>
                  <a:cubicBezTo>
                    <a:pt x="342" y="521"/>
                    <a:pt x="326" y="520"/>
                    <a:pt x="311" y="520"/>
                  </a:cubicBezTo>
                  <a:cubicBezTo>
                    <a:pt x="208" y="520"/>
                    <a:pt x="113" y="585"/>
                    <a:pt x="72" y="667"/>
                  </a:cubicBezTo>
                  <a:cubicBezTo>
                    <a:pt x="0" y="762"/>
                    <a:pt x="0" y="882"/>
                    <a:pt x="72" y="977"/>
                  </a:cubicBezTo>
                  <a:cubicBezTo>
                    <a:pt x="238" y="1191"/>
                    <a:pt x="238" y="1477"/>
                    <a:pt x="72" y="1691"/>
                  </a:cubicBezTo>
                  <a:cubicBezTo>
                    <a:pt x="0" y="1787"/>
                    <a:pt x="0" y="1906"/>
                    <a:pt x="72" y="2001"/>
                  </a:cubicBezTo>
                  <a:cubicBezTo>
                    <a:pt x="119" y="2120"/>
                    <a:pt x="238" y="2168"/>
                    <a:pt x="357" y="2168"/>
                  </a:cubicBezTo>
                  <a:cubicBezTo>
                    <a:pt x="391" y="2161"/>
                    <a:pt x="425" y="2158"/>
                    <a:pt x="457" y="2158"/>
                  </a:cubicBezTo>
                  <a:cubicBezTo>
                    <a:pt x="678" y="2158"/>
                    <a:pt x="870" y="2294"/>
                    <a:pt x="953" y="2501"/>
                  </a:cubicBezTo>
                  <a:cubicBezTo>
                    <a:pt x="1000" y="2620"/>
                    <a:pt x="1119" y="2691"/>
                    <a:pt x="1239" y="2691"/>
                  </a:cubicBezTo>
                  <a:cubicBezTo>
                    <a:pt x="1334" y="2691"/>
                    <a:pt x="1453" y="2620"/>
                    <a:pt x="1500" y="2501"/>
                  </a:cubicBezTo>
                  <a:cubicBezTo>
                    <a:pt x="1583" y="2294"/>
                    <a:pt x="1793" y="2158"/>
                    <a:pt x="2019" y="2158"/>
                  </a:cubicBezTo>
                  <a:cubicBezTo>
                    <a:pt x="2052" y="2158"/>
                    <a:pt x="2086" y="2161"/>
                    <a:pt x="2120" y="2168"/>
                  </a:cubicBezTo>
                  <a:cubicBezTo>
                    <a:pt x="2215" y="2168"/>
                    <a:pt x="2334" y="2120"/>
                    <a:pt x="2405" y="2001"/>
                  </a:cubicBezTo>
                  <a:cubicBezTo>
                    <a:pt x="2453" y="1906"/>
                    <a:pt x="2453" y="1787"/>
                    <a:pt x="2382" y="1691"/>
                  </a:cubicBezTo>
                  <a:cubicBezTo>
                    <a:pt x="2215" y="1477"/>
                    <a:pt x="2215" y="1191"/>
                    <a:pt x="2382" y="977"/>
                  </a:cubicBezTo>
                  <a:cubicBezTo>
                    <a:pt x="2453" y="882"/>
                    <a:pt x="2453" y="762"/>
                    <a:pt x="2405" y="667"/>
                  </a:cubicBezTo>
                  <a:cubicBezTo>
                    <a:pt x="2343" y="585"/>
                    <a:pt x="2245" y="520"/>
                    <a:pt x="2158" y="520"/>
                  </a:cubicBezTo>
                  <a:cubicBezTo>
                    <a:pt x="2145" y="520"/>
                    <a:pt x="2132" y="521"/>
                    <a:pt x="2120" y="524"/>
                  </a:cubicBezTo>
                  <a:cubicBezTo>
                    <a:pt x="2101" y="526"/>
                    <a:pt x="2082" y="527"/>
                    <a:pt x="2063" y="527"/>
                  </a:cubicBezTo>
                  <a:cubicBezTo>
                    <a:pt x="1821" y="527"/>
                    <a:pt x="1589" y="388"/>
                    <a:pt x="1500" y="167"/>
                  </a:cubicBezTo>
                  <a:cubicBezTo>
                    <a:pt x="1453" y="72"/>
                    <a:pt x="1334" y="0"/>
                    <a:pt x="12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9" name="Google Shape;4869;p36"/>
            <p:cNvSpPr/>
            <p:nvPr/>
          </p:nvSpPr>
          <p:spPr>
            <a:xfrm>
              <a:off x="4582268" y="2721989"/>
              <a:ext cx="37487" cy="79326"/>
            </a:xfrm>
            <a:custGeom>
              <a:rect b="b" l="l" r="r" t="t"/>
              <a:pathLst>
                <a:path extrusionOk="0" h="2169" w="1025">
                  <a:moveTo>
                    <a:pt x="525" y="358"/>
                  </a:moveTo>
                  <a:cubicBezTo>
                    <a:pt x="620" y="358"/>
                    <a:pt x="691" y="430"/>
                    <a:pt x="691" y="525"/>
                  </a:cubicBezTo>
                  <a:lnTo>
                    <a:pt x="691" y="1668"/>
                  </a:lnTo>
                  <a:cubicBezTo>
                    <a:pt x="691" y="1763"/>
                    <a:pt x="620" y="1835"/>
                    <a:pt x="525" y="1835"/>
                  </a:cubicBezTo>
                  <a:cubicBezTo>
                    <a:pt x="429" y="1835"/>
                    <a:pt x="334" y="1763"/>
                    <a:pt x="334" y="1668"/>
                  </a:cubicBezTo>
                  <a:lnTo>
                    <a:pt x="334" y="525"/>
                  </a:lnTo>
                  <a:cubicBezTo>
                    <a:pt x="334" y="430"/>
                    <a:pt x="429" y="358"/>
                    <a:pt x="525" y="358"/>
                  </a:cubicBezTo>
                  <a:close/>
                  <a:moveTo>
                    <a:pt x="525" y="1"/>
                  </a:moveTo>
                  <a:cubicBezTo>
                    <a:pt x="239" y="1"/>
                    <a:pt x="1" y="239"/>
                    <a:pt x="1" y="525"/>
                  </a:cubicBezTo>
                  <a:lnTo>
                    <a:pt x="1" y="1668"/>
                  </a:lnTo>
                  <a:cubicBezTo>
                    <a:pt x="1" y="1930"/>
                    <a:pt x="239" y="2168"/>
                    <a:pt x="525" y="2168"/>
                  </a:cubicBezTo>
                  <a:cubicBezTo>
                    <a:pt x="810" y="2168"/>
                    <a:pt x="1025" y="1930"/>
                    <a:pt x="1025" y="1668"/>
                  </a:cubicBezTo>
                  <a:lnTo>
                    <a:pt x="1025" y="525"/>
                  </a:lnTo>
                  <a:cubicBezTo>
                    <a:pt x="1025" y="239"/>
                    <a:pt x="810" y="1"/>
                    <a:pt x="52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0" name="Google Shape;4870;p36"/>
            <p:cNvSpPr/>
            <p:nvPr/>
          </p:nvSpPr>
          <p:spPr>
            <a:xfrm>
              <a:off x="4594483" y="2673238"/>
              <a:ext cx="13093" cy="34012"/>
            </a:xfrm>
            <a:custGeom>
              <a:rect b="b" l="l" r="r" t="t"/>
              <a:pathLst>
                <a:path extrusionOk="0" h="930" w="358">
                  <a:moveTo>
                    <a:pt x="191" y="0"/>
                  </a:moveTo>
                  <a:cubicBezTo>
                    <a:pt x="95" y="0"/>
                    <a:pt x="0" y="72"/>
                    <a:pt x="0" y="167"/>
                  </a:cubicBezTo>
                  <a:lnTo>
                    <a:pt x="0" y="762"/>
                  </a:lnTo>
                  <a:cubicBezTo>
                    <a:pt x="0" y="858"/>
                    <a:pt x="95" y="929"/>
                    <a:pt x="191" y="929"/>
                  </a:cubicBezTo>
                  <a:cubicBezTo>
                    <a:pt x="286" y="929"/>
                    <a:pt x="357" y="858"/>
                    <a:pt x="357" y="762"/>
                  </a:cubicBezTo>
                  <a:lnTo>
                    <a:pt x="357" y="167"/>
                  </a:lnTo>
                  <a:cubicBezTo>
                    <a:pt x="357" y="72"/>
                    <a:pt x="286" y="0"/>
                    <a:pt x="1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1" name="Google Shape;4871;p36"/>
            <p:cNvSpPr/>
            <p:nvPr/>
          </p:nvSpPr>
          <p:spPr>
            <a:xfrm>
              <a:off x="4594483" y="2648844"/>
              <a:ext cx="13093" cy="17445"/>
            </a:xfrm>
            <a:custGeom>
              <a:rect b="b" l="l" r="r" t="t"/>
              <a:pathLst>
                <a:path extrusionOk="0" h="477" w="358">
                  <a:moveTo>
                    <a:pt x="191" y="1"/>
                  </a:moveTo>
                  <a:cubicBezTo>
                    <a:pt x="95" y="1"/>
                    <a:pt x="0" y="96"/>
                    <a:pt x="0" y="167"/>
                  </a:cubicBezTo>
                  <a:lnTo>
                    <a:pt x="0" y="310"/>
                  </a:lnTo>
                  <a:cubicBezTo>
                    <a:pt x="0" y="405"/>
                    <a:pt x="95" y="477"/>
                    <a:pt x="191" y="477"/>
                  </a:cubicBezTo>
                  <a:cubicBezTo>
                    <a:pt x="286" y="477"/>
                    <a:pt x="357" y="405"/>
                    <a:pt x="357" y="310"/>
                  </a:cubicBezTo>
                  <a:lnTo>
                    <a:pt x="357" y="167"/>
                  </a:lnTo>
                  <a:cubicBezTo>
                    <a:pt x="357" y="96"/>
                    <a:pt x="286" y="1"/>
                    <a:pt x="1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2" name="Google Shape;4872;p36"/>
            <p:cNvSpPr/>
            <p:nvPr/>
          </p:nvSpPr>
          <p:spPr>
            <a:xfrm>
              <a:off x="4612769" y="2685600"/>
              <a:ext cx="20042" cy="30355"/>
            </a:xfrm>
            <a:custGeom>
              <a:rect b="b" l="l" r="r" t="t"/>
              <a:pathLst>
                <a:path extrusionOk="0" h="830" w="548">
                  <a:moveTo>
                    <a:pt x="353" y="1"/>
                  </a:moveTo>
                  <a:cubicBezTo>
                    <a:pt x="286" y="1"/>
                    <a:pt x="226" y="45"/>
                    <a:pt x="191" y="115"/>
                  </a:cubicBezTo>
                  <a:lnTo>
                    <a:pt x="24" y="615"/>
                  </a:lnTo>
                  <a:cubicBezTo>
                    <a:pt x="0" y="710"/>
                    <a:pt x="48" y="805"/>
                    <a:pt x="143" y="829"/>
                  </a:cubicBezTo>
                  <a:lnTo>
                    <a:pt x="191" y="829"/>
                  </a:lnTo>
                  <a:cubicBezTo>
                    <a:pt x="262" y="829"/>
                    <a:pt x="334" y="805"/>
                    <a:pt x="357" y="734"/>
                  </a:cubicBezTo>
                  <a:lnTo>
                    <a:pt x="524" y="234"/>
                  </a:lnTo>
                  <a:cubicBezTo>
                    <a:pt x="548" y="139"/>
                    <a:pt x="500" y="43"/>
                    <a:pt x="429" y="20"/>
                  </a:cubicBezTo>
                  <a:cubicBezTo>
                    <a:pt x="403" y="7"/>
                    <a:pt x="378" y="1"/>
                    <a:pt x="3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3" name="Google Shape;4873;p36"/>
            <p:cNvSpPr/>
            <p:nvPr/>
          </p:nvSpPr>
          <p:spPr>
            <a:xfrm>
              <a:off x="4625825" y="2662559"/>
              <a:ext cx="14848" cy="16823"/>
            </a:xfrm>
            <a:custGeom>
              <a:rect b="b" l="l" r="r" t="t"/>
              <a:pathLst>
                <a:path extrusionOk="0" h="460" w="406">
                  <a:moveTo>
                    <a:pt x="237" y="0"/>
                  </a:moveTo>
                  <a:cubicBezTo>
                    <a:pt x="160" y="0"/>
                    <a:pt x="92" y="47"/>
                    <a:pt x="72" y="126"/>
                  </a:cubicBezTo>
                  <a:lnTo>
                    <a:pt x="24" y="221"/>
                  </a:lnTo>
                  <a:cubicBezTo>
                    <a:pt x="0" y="316"/>
                    <a:pt x="48" y="411"/>
                    <a:pt x="119" y="435"/>
                  </a:cubicBezTo>
                  <a:cubicBezTo>
                    <a:pt x="143" y="459"/>
                    <a:pt x="167" y="459"/>
                    <a:pt x="191" y="459"/>
                  </a:cubicBezTo>
                  <a:cubicBezTo>
                    <a:pt x="262" y="459"/>
                    <a:pt x="334" y="411"/>
                    <a:pt x="358" y="340"/>
                  </a:cubicBezTo>
                  <a:lnTo>
                    <a:pt x="381" y="221"/>
                  </a:lnTo>
                  <a:cubicBezTo>
                    <a:pt x="405" y="149"/>
                    <a:pt x="358" y="54"/>
                    <a:pt x="286" y="7"/>
                  </a:cubicBezTo>
                  <a:cubicBezTo>
                    <a:pt x="270" y="2"/>
                    <a:pt x="253" y="0"/>
                    <a:pt x="23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4" name="Google Shape;4874;p36"/>
            <p:cNvSpPr/>
            <p:nvPr/>
          </p:nvSpPr>
          <p:spPr>
            <a:xfrm>
              <a:off x="4569211" y="2685600"/>
              <a:ext cx="20078" cy="30355"/>
            </a:xfrm>
            <a:custGeom>
              <a:rect b="b" l="l" r="r" t="t"/>
              <a:pathLst>
                <a:path extrusionOk="0" h="830" w="549">
                  <a:moveTo>
                    <a:pt x="204" y="1"/>
                  </a:moveTo>
                  <a:cubicBezTo>
                    <a:pt x="183" y="1"/>
                    <a:pt x="162" y="7"/>
                    <a:pt x="143" y="20"/>
                  </a:cubicBezTo>
                  <a:cubicBezTo>
                    <a:pt x="48" y="43"/>
                    <a:pt x="0" y="139"/>
                    <a:pt x="24" y="234"/>
                  </a:cubicBezTo>
                  <a:lnTo>
                    <a:pt x="191" y="734"/>
                  </a:lnTo>
                  <a:cubicBezTo>
                    <a:pt x="215" y="805"/>
                    <a:pt x="286" y="829"/>
                    <a:pt x="358" y="829"/>
                  </a:cubicBezTo>
                  <a:lnTo>
                    <a:pt x="429" y="829"/>
                  </a:lnTo>
                  <a:cubicBezTo>
                    <a:pt x="501" y="805"/>
                    <a:pt x="548" y="710"/>
                    <a:pt x="524" y="615"/>
                  </a:cubicBezTo>
                  <a:lnTo>
                    <a:pt x="358" y="115"/>
                  </a:lnTo>
                  <a:cubicBezTo>
                    <a:pt x="323" y="45"/>
                    <a:pt x="262" y="1"/>
                    <a:pt x="2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5" name="Google Shape;4875;p36"/>
            <p:cNvSpPr/>
            <p:nvPr/>
          </p:nvSpPr>
          <p:spPr>
            <a:xfrm>
              <a:off x="4561385" y="2662559"/>
              <a:ext cx="14812" cy="16823"/>
            </a:xfrm>
            <a:custGeom>
              <a:rect b="b" l="l" r="r" t="t"/>
              <a:pathLst>
                <a:path extrusionOk="0" h="460" w="405">
                  <a:moveTo>
                    <a:pt x="181" y="0"/>
                  </a:moveTo>
                  <a:cubicBezTo>
                    <a:pt x="168" y="0"/>
                    <a:pt x="155" y="2"/>
                    <a:pt x="143" y="7"/>
                  </a:cubicBezTo>
                  <a:cubicBezTo>
                    <a:pt x="48" y="54"/>
                    <a:pt x="0" y="149"/>
                    <a:pt x="24" y="221"/>
                  </a:cubicBezTo>
                  <a:lnTo>
                    <a:pt x="72" y="340"/>
                  </a:lnTo>
                  <a:cubicBezTo>
                    <a:pt x="95" y="411"/>
                    <a:pt x="143" y="459"/>
                    <a:pt x="214" y="459"/>
                  </a:cubicBezTo>
                  <a:cubicBezTo>
                    <a:pt x="238" y="459"/>
                    <a:pt x="262" y="459"/>
                    <a:pt x="286" y="435"/>
                  </a:cubicBezTo>
                  <a:cubicBezTo>
                    <a:pt x="357" y="411"/>
                    <a:pt x="405" y="316"/>
                    <a:pt x="381" y="221"/>
                  </a:cubicBezTo>
                  <a:lnTo>
                    <a:pt x="357" y="126"/>
                  </a:lnTo>
                  <a:cubicBezTo>
                    <a:pt x="318" y="47"/>
                    <a:pt x="246" y="0"/>
                    <a:pt x="1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6" name="Google Shape;4876;p36"/>
            <p:cNvSpPr/>
            <p:nvPr/>
          </p:nvSpPr>
          <p:spPr>
            <a:xfrm>
              <a:off x="4582268" y="2923211"/>
              <a:ext cx="37487" cy="79289"/>
            </a:xfrm>
            <a:custGeom>
              <a:rect b="b" l="l" r="r" t="t"/>
              <a:pathLst>
                <a:path extrusionOk="0" h="2168" w="1025">
                  <a:moveTo>
                    <a:pt x="525" y="357"/>
                  </a:moveTo>
                  <a:cubicBezTo>
                    <a:pt x="620" y="357"/>
                    <a:pt x="691" y="429"/>
                    <a:pt x="691" y="524"/>
                  </a:cubicBezTo>
                  <a:lnTo>
                    <a:pt x="691" y="1667"/>
                  </a:lnTo>
                  <a:cubicBezTo>
                    <a:pt x="691" y="1762"/>
                    <a:pt x="620" y="1834"/>
                    <a:pt x="525" y="1834"/>
                  </a:cubicBezTo>
                  <a:cubicBezTo>
                    <a:pt x="429" y="1834"/>
                    <a:pt x="334" y="1762"/>
                    <a:pt x="334" y="1667"/>
                  </a:cubicBezTo>
                  <a:lnTo>
                    <a:pt x="334" y="524"/>
                  </a:lnTo>
                  <a:cubicBezTo>
                    <a:pt x="334" y="429"/>
                    <a:pt x="429" y="357"/>
                    <a:pt x="525" y="357"/>
                  </a:cubicBezTo>
                  <a:close/>
                  <a:moveTo>
                    <a:pt x="525" y="0"/>
                  </a:moveTo>
                  <a:cubicBezTo>
                    <a:pt x="239" y="0"/>
                    <a:pt x="1" y="238"/>
                    <a:pt x="1" y="524"/>
                  </a:cubicBezTo>
                  <a:lnTo>
                    <a:pt x="1" y="1667"/>
                  </a:lnTo>
                  <a:cubicBezTo>
                    <a:pt x="1" y="1929"/>
                    <a:pt x="239" y="2167"/>
                    <a:pt x="525" y="2167"/>
                  </a:cubicBezTo>
                  <a:cubicBezTo>
                    <a:pt x="810" y="2167"/>
                    <a:pt x="1025" y="1929"/>
                    <a:pt x="1025" y="1667"/>
                  </a:cubicBezTo>
                  <a:lnTo>
                    <a:pt x="1025" y="524"/>
                  </a:lnTo>
                  <a:cubicBezTo>
                    <a:pt x="1025" y="238"/>
                    <a:pt x="810" y="0"/>
                    <a:pt x="52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7" name="Google Shape;4877;p36"/>
            <p:cNvSpPr/>
            <p:nvPr/>
          </p:nvSpPr>
          <p:spPr>
            <a:xfrm>
              <a:off x="4594483" y="3017239"/>
              <a:ext cx="13093" cy="34012"/>
            </a:xfrm>
            <a:custGeom>
              <a:rect b="b" l="l" r="r" t="t"/>
              <a:pathLst>
                <a:path extrusionOk="0" h="930" w="358">
                  <a:moveTo>
                    <a:pt x="191" y="1"/>
                  </a:moveTo>
                  <a:cubicBezTo>
                    <a:pt x="95" y="1"/>
                    <a:pt x="0" y="96"/>
                    <a:pt x="0" y="192"/>
                  </a:cubicBezTo>
                  <a:lnTo>
                    <a:pt x="0" y="763"/>
                  </a:lnTo>
                  <a:cubicBezTo>
                    <a:pt x="0" y="858"/>
                    <a:pt x="95" y="930"/>
                    <a:pt x="191" y="930"/>
                  </a:cubicBezTo>
                  <a:cubicBezTo>
                    <a:pt x="286" y="930"/>
                    <a:pt x="357" y="858"/>
                    <a:pt x="357" y="763"/>
                  </a:cubicBezTo>
                  <a:lnTo>
                    <a:pt x="357" y="192"/>
                  </a:lnTo>
                  <a:cubicBezTo>
                    <a:pt x="357" y="96"/>
                    <a:pt x="286" y="1"/>
                    <a:pt x="1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8" name="Google Shape;4878;p36"/>
            <p:cNvSpPr/>
            <p:nvPr/>
          </p:nvSpPr>
          <p:spPr>
            <a:xfrm>
              <a:off x="4594483" y="3058200"/>
              <a:ext cx="13093" cy="17445"/>
            </a:xfrm>
            <a:custGeom>
              <a:rect b="b" l="l" r="r" t="t"/>
              <a:pathLst>
                <a:path extrusionOk="0" h="477" w="358">
                  <a:moveTo>
                    <a:pt x="191" y="0"/>
                  </a:moveTo>
                  <a:cubicBezTo>
                    <a:pt x="95" y="0"/>
                    <a:pt x="0" y="96"/>
                    <a:pt x="0" y="191"/>
                  </a:cubicBezTo>
                  <a:lnTo>
                    <a:pt x="0" y="310"/>
                  </a:lnTo>
                  <a:cubicBezTo>
                    <a:pt x="0" y="405"/>
                    <a:pt x="95" y="477"/>
                    <a:pt x="191" y="477"/>
                  </a:cubicBezTo>
                  <a:cubicBezTo>
                    <a:pt x="286" y="477"/>
                    <a:pt x="357" y="405"/>
                    <a:pt x="357" y="310"/>
                  </a:cubicBezTo>
                  <a:lnTo>
                    <a:pt x="357" y="191"/>
                  </a:lnTo>
                  <a:cubicBezTo>
                    <a:pt x="357" y="96"/>
                    <a:pt x="286" y="0"/>
                    <a:pt x="1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9" name="Google Shape;4879;p36"/>
            <p:cNvSpPr/>
            <p:nvPr/>
          </p:nvSpPr>
          <p:spPr>
            <a:xfrm>
              <a:off x="4569211" y="3008316"/>
              <a:ext cx="20078" cy="30757"/>
            </a:xfrm>
            <a:custGeom>
              <a:rect b="b" l="l" r="r" t="t"/>
              <a:pathLst>
                <a:path extrusionOk="0" h="841" w="549">
                  <a:moveTo>
                    <a:pt x="380" y="1"/>
                  </a:moveTo>
                  <a:cubicBezTo>
                    <a:pt x="303" y="1"/>
                    <a:pt x="230" y="47"/>
                    <a:pt x="191" y="126"/>
                  </a:cubicBezTo>
                  <a:lnTo>
                    <a:pt x="24" y="626"/>
                  </a:lnTo>
                  <a:cubicBezTo>
                    <a:pt x="0" y="697"/>
                    <a:pt x="48" y="793"/>
                    <a:pt x="143" y="840"/>
                  </a:cubicBezTo>
                  <a:lnTo>
                    <a:pt x="191" y="840"/>
                  </a:lnTo>
                  <a:cubicBezTo>
                    <a:pt x="262" y="840"/>
                    <a:pt x="334" y="793"/>
                    <a:pt x="358" y="721"/>
                  </a:cubicBezTo>
                  <a:lnTo>
                    <a:pt x="524" y="245"/>
                  </a:lnTo>
                  <a:cubicBezTo>
                    <a:pt x="548" y="150"/>
                    <a:pt x="501" y="54"/>
                    <a:pt x="429" y="7"/>
                  </a:cubicBezTo>
                  <a:cubicBezTo>
                    <a:pt x="413" y="3"/>
                    <a:pt x="396" y="1"/>
                    <a:pt x="3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0" name="Google Shape;4880;p36"/>
            <p:cNvSpPr/>
            <p:nvPr/>
          </p:nvSpPr>
          <p:spPr>
            <a:xfrm>
              <a:off x="4561385" y="3045766"/>
              <a:ext cx="14812" cy="16823"/>
            </a:xfrm>
            <a:custGeom>
              <a:rect b="b" l="l" r="r" t="t"/>
              <a:pathLst>
                <a:path extrusionOk="0" h="460" w="405">
                  <a:moveTo>
                    <a:pt x="237" y="1"/>
                  </a:moveTo>
                  <a:cubicBezTo>
                    <a:pt x="160" y="1"/>
                    <a:pt x="91" y="47"/>
                    <a:pt x="72" y="126"/>
                  </a:cubicBezTo>
                  <a:lnTo>
                    <a:pt x="24" y="221"/>
                  </a:lnTo>
                  <a:cubicBezTo>
                    <a:pt x="0" y="316"/>
                    <a:pt x="48" y="412"/>
                    <a:pt x="143" y="436"/>
                  </a:cubicBezTo>
                  <a:cubicBezTo>
                    <a:pt x="143" y="436"/>
                    <a:pt x="167" y="459"/>
                    <a:pt x="191" y="459"/>
                  </a:cubicBezTo>
                  <a:cubicBezTo>
                    <a:pt x="262" y="459"/>
                    <a:pt x="333" y="412"/>
                    <a:pt x="357" y="340"/>
                  </a:cubicBezTo>
                  <a:lnTo>
                    <a:pt x="381" y="221"/>
                  </a:lnTo>
                  <a:cubicBezTo>
                    <a:pt x="405" y="150"/>
                    <a:pt x="357" y="31"/>
                    <a:pt x="286" y="7"/>
                  </a:cubicBezTo>
                  <a:cubicBezTo>
                    <a:pt x="269" y="3"/>
                    <a:pt x="253" y="1"/>
                    <a:pt x="23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1" name="Google Shape;4881;p36"/>
            <p:cNvSpPr/>
            <p:nvPr/>
          </p:nvSpPr>
          <p:spPr>
            <a:xfrm>
              <a:off x="4612769" y="3008316"/>
              <a:ext cx="20042" cy="30757"/>
            </a:xfrm>
            <a:custGeom>
              <a:rect b="b" l="l" r="r" t="t"/>
              <a:pathLst>
                <a:path extrusionOk="0" h="841" w="548">
                  <a:moveTo>
                    <a:pt x="183" y="1"/>
                  </a:moveTo>
                  <a:cubicBezTo>
                    <a:pt x="169" y="1"/>
                    <a:pt x="155" y="3"/>
                    <a:pt x="143" y="7"/>
                  </a:cubicBezTo>
                  <a:cubicBezTo>
                    <a:pt x="48" y="54"/>
                    <a:pt x="0" y="150"/>
                    <a:pt x="24" y="245"/>
                  </a:cubicBezTo>
                  <a:lnTo>
                    <a:pt x="191" y="721"/>
                  </a:lnTo>
                  <a:cubicBezTo>
                    <a:pt x="214" y="793"/>
                    <a:pt x="286" y="840"/>
                    <a:pt x="357" y="840"/>
                  </a:cubicBezTo>
                  <a:lnTo>
                    <a:pt x="429" y="840"/>
                  </a:lnTo>
                  <a:cubicBezTo>
                    <a:pt x="500" y="793"/>
                    <a:pt x="548" y="697"/>
                    <a:pt x="524" y="626"/>
                  </a:cubicBezTo>
                  <a:lnTo>
                    <a:pt x="357" y="126"/>
                  </a:lnTo>
                  <a:cubicBezTo>
                    <a:pt x="338" y="47"/>
                    <a:pt x="253" y="1"/>
                    <a:pt x="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2" name="Google Shape;4882;p36"/>
            <p:cNvSpPr/>
            <p:nvPr/>
          </p:nvSpPr>
          <p:spPr>
            <a:xfrm>
              <a:off x="4625825" y="3045766"/>
              <a:ext cx="14848" cy="16823"/>
            </a:xfrm>
            <a:custGeom>
              <a:rect b="b" l="l" r="r" t="t"/>
              <a:pathLst>
                <a:path extrusionOk="0" h="460" w="406">
                  <a:moveTo>
                    <a:pt x="168" y="1"/>
                  </a:moveTo>
                  <a:cubicBezTo>
                    <a:pt x="152" y="1"/>
                    <a:pt x="136" y="3"/>
                    <a:pt x="119" y="7"/>
                  </a:cubicBezTo>
                  <a:cubicBezTo>
                    <a:pt x="48" y="31"/>
                    <a:pt x="0" y="150"/>
                    <a:pt x="24" y="221"/>
                  </a:cubicBezTo>
                  <a:lnTo>
                    <a:pt x="72" y="340"/>
                  </a:lnTo>
                  <a:cubicBezTo>
                    <a:pt x="96" y="412"/>
                    <a:pt x="143" y="459"/>
                    <a:pt x="215" y="459"/>
                  </a:cubicBezTo>
                  <a:cubicBezTo>
                    <a:pt x="238" y="459"/>
                    <a:pt x="262" y="436"/>
                    <a:pt x="286" y="436"/>
                  </a:cubicBezTo>
                  <a:cubicBezTo>
                    <a:pt x="358" y="412"/>
                    <a:pt x="405" y="316"/>
                    <a:pt x="381" y="221"/>
                  </a:cubicBezTo>
                  <a:lnTo>
                    <a:pt x="358" y="126"/>
                  </a:lnTo>
                  <a:cubicBezTo>
                    <a:pt x="318" y="47"/>
                    <a:pt x="246" y="1"/>
                    <a:pt x="16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3" name="Google Shape;4883;p36"/>
            <p:cNvSpPr/>
            <p:nvPr/>
          </p:nvSpPr>
          <p:spPr>
            <a:xfrm>
              <a:off x="4474269" y="2782956"/>
              <a:ext cx="77570" cy="58406"/>
            </a:xfrm>
            <a:custGeom>
              <a:rect b="b" l="l" r="r" t="t"/>
              <a:pathLst>
                <a:path extrusionOk="0" h="1597" w="2121">
                  <a:moveTo>
                    <a:pt x="596" y="334"/>
                  </a:moveTo>
                  <a:cubicBezTo>
                    <a:pt x="620" y="334"/>
                    <a:pt x="644" y="358"/>
                    <a:pt x="691" y="358"/>
                  </a:cubicBezTo>
                  <a:lnTo>
                    <a:pt x="1668" y="930"/>
                  </a:lnTo>
                  <a:cubicBezTo>
                    <a:pt x="1691" y="954"/>
                    <a:pt x="1739" y="1001"/>
                    <a:pt x="1739" y="1025"/>
                  </a:cubicBezTo>
                  <a:cubicBezTo>
                    <a:pt x="1763" y="1073"/>
                    <a:pt x="1739" y="1120"/>
                    <a:pt x="1715" y="1168"/>
                  </a:cubicBezTo>
                  <a:cubicBezTo>
                    <a:pt x="1715" y="1215"/>
                    <a:pt x="1668" y="1239"/>
                    <a:pt x="1620" y="1239"/>
                  </a:cubicBezTo>
                  <a:cubicBezTo>
                    <a:pt x="1596" y="1251"/>
                    <a:pt x="1572" y="1257"/>
                    <a:pt x="1552" y="1257"/>
                  </a:cubicBezTo>
                  <a:cubicBezTo>
                    <a:pt x="1531" y="1257"/>
                    <a:pt x="1513" y="1251"/>
                    <a:pt x="1501" y="1239"/>
                  </a:cubicBezTo>
                  <a:lnTo>
                    <a:pt x="501" y="668"/>
                  </a:lnTo>
                  <a:cubicBezTo>
                    <a:pt x="429" y="620"/>
                    <a:pt x="405" y="501"/>
                    <a:pt x="453" y="430"/>
                  </a:cubicBezTo>
                  <a:cubicBezTo>
                    <a:pt x="477" y="382"/>
                    <a:pt x="525" y="334"/>
                    <a:pt x="596" y="334"/>
                  </a:cubicBezTo>
                  <a:close/>
                  <a:moveTo>
                    <a:pt x="583" y="0"/>
                  </a:moveTo>
                  <a:cubicBezTo>
                    <a:pt x="405" y="0"/>
                    <a:pt x="238" y="90"/>
                    <a:pt x="144" y="263"/>
                  </a:cubicBezTo>
                  <a:cubicBezTo>
                    <a:pt x="1" y="501"/>
                    <a:pt x="96" y="811"/>
                    <a:pt x="334" y="954"/>
                  </a:cubicBezTo>
                  <a:lnTo>
                    <a:pt x="1310" y="1525"/>
                  </a:lnTo>
                  <a:cubicBezTo>
                    <a:pt x="1406" y="1573"/>
                    <a:pt x="1477" y="1596"/>
                    <a:pt x="1572" y="1596"/>
                  </a:cubicBezTo>
                  <a:cubicBezTo>
                    <a:pt x="1620" y="1596"/>
                    <a:pt x="1668" y="1596"/>
                    <a:pt x="1715" y="1573"/>
                  </a:cubicBezTo>
                  <a:cubicBezTo>
                    <a:pt x="1834" y="1549"/>
                    <a:pt x="1953" y="1454"/>
                    <a:pt x="2025" y="1335"/>
                  </a:cubicBezTo>
                  <a:cubicBezTo>
                    <a:pt x="2096" y="1215"/>
                    <a:pt x="2120" y="1073"/>
                    <a:pt x="2072" y="954"/>
                  </a:cubicBezTo>
                  <a:cubicBezTo>
                    <a:pt x="2049" y="811"/>
                    <a:pt x="1953" y="715"/>
                    <a:pt x="1834" y="644"/>
                  </a:cubicBezTo>
                  <a:lnTo>
                    <a:pt x="858" y="72"/>
                  </a:lnTo>
                  <a:cubicBezTo>
                    <a:pt x="769" y="24"/>
                    <a:pt x="674" y="0"/>
                    <a:pt x="5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4" name="Google Shape;4884;p36"/>
            <p:cNvSpPr/>
            <p:nvPr/>
          </p:nvSpPr>
          <p:spPr>
            <a:xfrm>
              <a:off x="4435941" y="2764670"/>
              <a:ext cx="32257" cy="23553"/>
            </a:xfrm>
            <a:custGeom>
              <a:rect b="b" l="l" r="r" t="t"/>
              <a:pathLst>
                <a:path extrusionOk="0" h="644" w="882">
                  <a:moveTo>
                    <a:pt x="180" y="1"/>
                  </a:moveTo>
                  <a:cubicBezTo>
                    <a:pt x="120" y="1"/>
                    <a:pt x="56" y="33"/>
                    <a:pt x="25" y="96"/>
                  </a:cubicBezTo>
                  <a:cubicBezTo>
                    <a:pt x="1" y="168"/>
                    <a:pt x="25" y="263"/>
                    <a:pt x="96" y="310"/>
                  </a:cubicBezTo>
                  <a:lnTo>
                    <a:pt x="596" y="620"/>
                  </a:lnTo>
                  <a:cubicBezTo>
                    <a:pt x="644" y="620"/>
                    <a:pt x="668" y="644"/>
                    <a:pt x="691" y="644"/>
                  </a:cubicBezTo>
                  <a:cubicBezTo>
                    <a:pt x="763" y="644"/>
                    <a:pt x="810" y="596"/>
                    <a:pt x="834" y="549"/>
                  </a:cubicBezTo>
                  <a:cubicBezTo>
                    <a:pt x="882" y="477"/>
                    <a:pt x="858" y="358"/>
                    <a:pt x="787" y="310"/>
                  </a:cubicBezTo>
                  <a:lnTo>
                    <a:pt x="263" y="25"/>
                  </a:lnTo>
                  <a:cubicBezTo>
                    <a:pt x="239" y="9"/>
                    <a:pt x="210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5" name="Google Shape;4885;p36"/>
            <p:cNvSpPr/>
            <p:nvPr/>
          </p:nvSpPr>
          <p:spPr>
            <a:xfrm>
              <a:off x="4415058" y="2752491"/>
              <a:ext cx="18323" cy="14848"/>
            </a:xfrm>
            <a:custGeom>
              <a:rect b="b" l="l" r="r" t="t"/>
              <a:pathLst>
                <a:path extrusionOk="0" h="406" w="501">
                  <a:moveTo>
                    <a:pt x="179" y="0"/>
                  </a:moveTo>
                  <a:cubicBezTo>
                    <a:pt x="119" y="0"/>
                    <a:pt x="56" y="32"/>
                    <a:pt x="24" y="96"/>
                  </a:cubicBezTo>
                  <a:cubicBezTo>
                    <a:pt x="0" y="167"/>
                    <a:pt x="24" y="286"/>
                    <a:pt x="95" y="334"/>
                  </a:cubicBezTo>
                  <a:lnTo>
                    <a:pt x="215" y="381"/>
                  </a:lnTo>
                  <a:cubicBezTo>
                    <a:pt x="238" y="405"/>
                    <a:pt x="262" y="405"/>
                    <a:pt x="286" y="405"/>
                  </a:cubicBezTo>
                  <a:cubicBezTo>
                    <a:pt x="357" y="405"/>
                    <a:pt x="405" y="381"/>
                    <a:pt x="453" y="334"/>
                  </a:cubicBezTo>
                  <a:cubicBezTo>
                    <a:pt x="500" y="239"/>
                    <a:pt x="453" y="143"/>
                    <a:pt x="381" y="96"/>
                  </a:cubicBezTo>
                  <a:lnTo>
                    <a:pt x="262" y="24"/>
                  </a:lnTo>
                  <a:cubicBezTo>
                    <a:pt x="238" y="8"/>
                    <a:pt x="209" y="0"/>
                    <a:pt x="17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6" name="Google Shape;4886;p36"/>
            <p:cNvSpPr/>
            <p:nvPr/>
          </p:nvSpPr>
          <p:spPr>
            <a:xfrm>
              <a:off x="4458579" y="2749529"/>
              <a:ext cx="27064" cy="26515"/>
            </a:xfrm>
            <a:custGeom>
              <a:rect b="b" l="l" r="r" t="t"/>
              <a:pathLst>
                <a:path extrusionOk="0" h="725" w="740">
                  <a:moveTo>
                    <a:pt x="203" y="1"/>
                  </a:moveTo>
                  <a:cubicBezTo>
                    <a:pt x="165" y="1"/>
                    <a:pt x="128" y="12"/>
                    <a:pt x="96" y="34"/>
                  </a:cubicBezTo>
                  <a:cubicBezTo>
                    <a:pt x="25" y="105"/>
                    <a:pt x="1" y="200"/>
                    <a:pt x="72" y="272"/>
                  </a:cubicBezTo>
                  <a:lnTo>
                    <a:pt x="406" y="677"/>
                  </a:lnTo>
                  <a:cubicBezTo>
                    <a:pt x="453" y="701"/>
                    <a:pt x="501" y="724"/>
                    <a:pt x="549" y="724"/>
                  </a:cubicBezTo>
                  <a:cubicBezTo>
                    <a:pt x="573" y="724"/>
                    <a:pt x="620" y="724"/>
                    <a:pt x="644" y="701"/>
                  </a:cubicBezTo>
                  <a:cubicBezTo>
                    <a:pt x="715" y="629"/>
                    <a:pt x="739" y="510"/>
                    <a:pt x="668" y="439"/>
                  </a:cubicBezTo>
                  <a:lnTo>
                    <a:pt x="334" y="58"/>
                  </a:lnTo>
                  <a:cubicBezTo>
                    <a:pt x="295" y="18"/>
                    <a:pt x="248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7" name="Google Shape;4887;p36"/>
            <p:cNvSpPr/>
            <p:nvPr/>
          </p:nvSpPr>
          <p:spPr>
            <a:xfrm>
              <a:off x="4442926" y="2730877"/>
              <a:ext cx="16567" cy="15543"/>
            </a:xfrm>
            <a:custGeom>
              <a:rect b="b" l="l" r="r" t="t"/>
              <a:pathLst>
                <a:path extrusionOk="0" h="425" w="453">
                  <a:moveTo>
                    <a:pt x="180" y="1"/>
                  </a:moveTo>
                  <a:cubicBezTo>
                    <a:pt x="140" y="1"/>
                    <a:pt x="102" y="14"/>
                    <a:pt x="72" y="44"/>
                  </a:cubicBezTo>
                  <a:cubicBezTo>
                    <a:pt x="0" y="115"/>
                    <a:pt x="0" y="210"/>
                    <a:pt x="72" y="282"/>
                  </a:cubicBezTo>
                  <a:lnTo>
                    <a:pt x="143" y="377"/>
                  </a:lnTo>
                  <a:cubicBezTo>
                    <a:pt x="167" y="401"/>
                    <a:pt x="215" y="425"/>
                    <a:pt x="262" y="425"/>
                  </a:cubicBezTo>
                  <a:cubicBezTo>
                    <a:pt x="310" y="425"/>
                    <a:pt x="334" y="425"/>
                    <a:pt x="381" y="377"/>
                  </a:cubicBezTo>
                  <a:cubicBezTo>
                    <a:pt x="453" y="329"/>
                    <a:pt x="453" y="210"/>
                    <a:pt x="405" y="139"/>
                  </a:cubicBezTo>
                  <a:lnTo>
                    <a:pt x="334" y="68"/>
                  </a:lnTo>
                  <a:cubicBezTo>
                    <a:pt x="292" y="26"/>
                    <a:pt x="235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8" name="Google Shape;4888;p36"/>
            <p:cNvSpPr/>
            <p:nvPr/>
          </p:nvSpPr>
          <p:spPr>
            <a:xfrm>
              <a:off x="4434222" y="2792392"/>
              <a:ext cx="32257" cy="15872"/>
            </a:xfrm>
            <a:custGeom>
              <a:rect b="b" l="l" r="r" t="t"/>
              <a:pathLst>
                <a:path extrusionOk="0" h="434" w="882">
                  <a:moveTo>
                    <a:pt x="177" y="0"/>
                  </a:moveTo>
                  <a:cubicBezTo>
                    <a:pt x="96" y="0"/>
                    <a:pt x="24" y="65"/>
                    <a:pt x="24" y="148"/>
                  </a:cubicBezTo>
                  <a:cubicBezTo>
                    <a:pt x="0" y="243"/>
                    <a:pt x="72" y="314"/>
                    <a:pt x="143" y="338"/>
                  </a:cubicBezTo>
                  <a:lnTo>
                    <a:pt x="667" y="434"/>
                  </a:lnTo>
                  <a:lnTo>
                    <a:pt x="691" y="434"/>
                  </a:lnTo>
                  <a:cubicBezTo>
                    <a:pt x="786" y="434"/>
                    <a:pt x="857" y="386"/>
                    <a:pt x="857" y="314"/>
                  </a:cubicBezTo>
                  <a:cubicBezTo>
                    <a:pt x="881" y="219"/>
                    <a:pt x="834" y="124"/>
                    <a:pt x="738" y="100"/>
                  </a:cubicBezTo>
                  <a:lnTo>
                    <a:pt x="214" y="5"/>
                  </a:lnTo>
                  <a:cubicBezTo>
                    <a:pt x="202" y="2"/>
                    <a:pt x="189" y="0"/>
                    <a:pt x="1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9" name="Google Shape;4889;p36"/>
            <p:cNvSpPr/>
            <p:nvPr/>
          </p:nvSpPr>
          <p:spPr>
            <a:xfrm>
              <a:off x="4410706" y="2788039"/>
              <a:ext cx="17445" cy="13276"/>
            </a:xfrm>
            <a:custGeom>
              <a:rect b="b" l="l" r="r" t="t"/>
              <a:pathLst>
                <a:path extrusionOk="0" h="363" w="477">
                  <a:moveTo>
                    <a:pt x="176" y="0"/>
                  </a:moveTo>
                  <a:cubicBezTo>
                    <a:pt x="95" y="0"/>
                    <a:pt x="21" y="62"/>
                    <a:pt x="0" y="124"/>
                  </a:cubicBezTo>
                  <a:cubicBezTo>
                    <a:pt x="0" y="219"/>
                    <a:pt x="48" y="314"/>
                    <a:pt x="143" y="338"/>
                  </a:cubicBezTo>
                  <a:lnTo>
                    <a:pt x="262" y="362"/>
                  </a:lnTo>
                  <a:lnTo>
                    <a:pt x="286" y="362"/>
                  </a:lnTo>
                  <a:cubicBezTo>
                    <a:pt x="357" y="362"/>
                    <a:pt x="429" y="314"/>
                    <a:pt x="453" y="219"/>
                  </a:cubicBezTo>
                  <a:cubicBezTo>
                    <a:pt x="476" y="124"/>
                    <a:pt x="405" y="29"/>
                    <a:pt x="310" y="29"/>
                  </a:cubicBezTo>
                  <a:lnTo>
                    <a:pt x="214" y="5"/>
                  </a:lnTo>
                  <a:cubicBezTo>
                    <a:pt x="202" y="2"/>
                    <a:pt x="189" y="0"/>
                    <a:pt x="1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0" name="Google Shape;4890;p36"/>
            <p:cNvSpPr/>
            <p:nvPr/>
          </p:nvSpPr>
          <p:spPr>
            <a:xfrm>
              <a:off x="4651060" y="2883494"/>
              <a:ext cx="76693" cy="58041"/>
            </a:xfrm>
            <a:custGeom>
              <a:rect b="b" l="l" r="r" t="t"/>
              <a:pathLst>
                <a:path extrusionOk="0" h="1587" w="2097">
                  <a:moveTo>
                    <a:pt x="525" y="348"/>
                  </a:moveTo>
                  <a:cubicBezTo>
                    <a:pt x="549" y="348"/>
                    <a:pt x="596" y="348"/>
                    <a:pt x="620" y="372"/>
                  </a:cubicBezTo>
                  <a:lnTo>
                    <a:pt x="1597" y="943"/>
                  </a:lnTo>
                  <a:cubicBezTo>
                    <a:pt x="1668" y="991"/>
                    <a:pt x="1716" y="1086"/>
                    <a:pt x="1668" y="1181"/>
                  </a:cubicBezTo>
                  <a:cubicBezTo>
                    <a:pt x="1637" y="1227"/>
                    <a:pt x="1577" y="1254"/>
                    <a:pt x="1518" y="1254"/>
                  </a:cubicBezTo>
                  <a:cubicBezTo>
                    <a:pt x="1486" y="1254"/>
                    <a:pt x="1455" y="1246"/>
                    <a:pt x="1430" y="1229"/>
                  </a:cubicBezTo>
                  <a:lnTo>
                    <a:pt x="430" y="657"/>
                  </a:lnTo>
                  <a:cubicBezTo>
                    <a:pt x="406" y="634"/>
                    <a:pt x="382" y="610"/>
                    <a:pt x="358" y="562"/>
                  </a:cubicBezTo>
                  <a:cubicBezTo>
                    <a:pt x="334" y="514"/>
                    <a:pt x="358" y="467"/>
                    <a:pt x="382" y="419"/>
                  </a:cubicBezTo>
                  <a:cubicBezTo>
                    <a:pt x="406" y="395"/>
                    <a:pt x="430" y="372"/>
                    <a:pt x="477" y="348"/>
                  </a:cubicBezTo>
                  <a:close/>
                  <a:moveTo>
                    <a:pt x="538" y="0"/>
                  </a:moveTo>
                  <a:cubicBezTo>
                    <a:pt x="487" y="0"/>
                    <a:pt x="434" y="6"/>
                    <a:pt x="382" y="14"/>
                  </a:cubicBezTo>
                  <a:cubicBezTo>
                    <a:pt x="263" y="62"/>
                    <a:pt x="144" y="133"/>
                    <a:pt x="72" y="253"/>
                  </a:cubicBezTo>
                  <a:cubicBezTo>
                    <a:pt x="1" y="372"/>
                    <a:pt x="1" y="514"/>
                    <a:pt x="25" y="657"/>
                  </a:cubicBezTo>
                  <a:cubicBezTo>
                    <a:pt x="72" y="776"/>
                    <a:pt x="144" y="896"/>
                    <a:pt x="263" y="967"/>
                  </a:cubicBezTo>
                  <a:lnTo>
                    <a:pt x="1239" y="1539"/>
                  </a:lnTo>
                  <a:cubicBezTo>
                    <a:pt x="1335" y="1586"/>
                    <a:pt x="1430" y="1586"/>
                    <a:pt x="1501" y="1586"/>
                  </a:cubicBezTo>
                  <a:cubicBezTo>
                    <a:pt x="1692" y="1586"/>
                    <a:pt x="1858" y="1515"/>
                    <a:pt x="1954" y="1348"/>
                  </a:cubicBezTo>
                  <a:cubicBezTo>
                    <a:pt x="2097" y="1086"/>
                    <a:pt x="2001" y="776"/>
                    <a:pt x="1763" y="634"/>
                  </a:cubicBezTo>
                  <a:lnTo>
                    <a:pt x="787" y="62"/>
                  </a:lnTo>
                  <a:cubicBezTo>
                    <a:pt x="711" y="17"/>
                    <a:pt x="626" y="0"/>
                    <a:pt x="53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1" name="Google Shape;4891;p36"/>
            <p:cNvSpPr/>
            <p:nvPr/>
          </p:nvSpPr>
          <p:spPr>
            <a:xfrm>
              <a:off x="4733824" y="2937109"/>
              <a:ext cx="33135" cy="22712"/>
            </a:xfrm>
            <a:custGeom>
              <a:rect b="b" l="l" r="r" t="t"/>
              <a:pathLst>
                <a:path extrusionOk="0" h="621" w="906">
                  <a:moveTo>
                    <a:pt x="187" y="0"/>
                  </a:moveTo>
                  <a:cubicBezTo>
                    <a:pt x="129" y="0"/>
                    <a:pt x="79" y="26"/>
                    <a:pt x="48" y="73"/>
                  </a:cubicBezTo>
                  <a:cubicBezTo>
                    <a:pt x="0" y="168"/>
                    <a:pt x="24" y="263"/>
                    <a:pt x="119" y="311"/>
                  </a:cubicBezTo>
                  <a:lnTo>
                    <a:pt x="620" y="596"/>
                  </a:lnTo>
                  <a:cubicBezTo>
                    <a:pt x="643" y="620"/>
                    <a:pt x="667" y="620"/>
                    <a:pt x="691" y="620"/>
                  </a:cubicBezTo>
                  <a:cubicBezTo>
                    <a:pt x="762" y="620"/>
                    <a:pt x="810" y="596"/>
                    <a:pt x="858" y="549"/>
                  </a:cubicBezTo>
                  <a:cubicBezTo>
                    <a:pt x="905" y="454"/>
                    <a:pt x="881" y="358"/>
                    <a:pt x="786" y="311"/>
                  </a:cubicBezTo>
                  <a:lnTo>
                    <a:pt x="286" y="25"/>
                  </a:lnTo>
                  <a:cubicBezTo>
                    <a:pt x="252" y="8"/>
                    <a:pt x="219" y="0"/>
                    <a:pt x="1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2" name="Google Shape;4892;p36"/>
            <p:cNvSpPr/>
            <p:nvPr/>
          </p:nvSpPr>
          <p:spPr>
            <a:xfrm>
              <a:off x="4769519" y="2957151"/>
              <a:ext cx="18323" cy="14848"/>
            </a:xfrm>
            <a:custGeom>
              <a:rect b="b" l="l" r="r" t="t"/>
              <a:pathLst>
                <a:path extrusionOk="0" h="406" w="501">
                  <a:moveTo>
                    <a:pt x="186" y="1"/>
                  </a:moveTo>
                  <a:cubicBezTo>
                    <a:pt x="133" y="1"/>
                    <a:pt x="80" y="33"/>
                    <a:pt x="48" y="96"/>
                  </a:cubicBezTo>
                  <a:cubicBezTo>
                    <a:pt x="1" y="168"/>
                    <a:pt x="25" y="287"/>
                    <a:pt x="96" y="334"/>
                  </a:cubicBezTo>
                  <a:lnTo>
                    <a:pt x="215" y="382"/>
                  </a:lnTo>
                  <a:cubicBezTo>
                    <a:pt x="239" y="406"/>
                    <a:pt x="263" y="406"/>
                    <a:pt x="287" y="406"/>
                  </a:cubicBezTo>
                  <a:cubicBezTo>
                    <a:pt x="358" y="406"/>
                    <a:pt x="406" y="382"/>
                    <a:pt x="453" y="334"/>
                  </a:cubicBezTo>
                  <a:cubicBezTo>
                    <a:pt x="501" y="239"/>
                    <a:pt x="477" y="144"/>
                    <a:pt x="382" y="96"/>
                  </a:cubicBezTo>
                  <a:lnTo>
                    <a:pt x="263" y="25"/>
                  </a:lnTo>
                  <a:cubicBezTo>
                    <a:pt x="239" y="9"/>
                    <a:pt x="212" y="1"/>
                    <a:pt x="1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3" name="Google Shape;4893;p36"/>
            <p:cNvSpPr/>
            <p:nvPr/>
          </p:nvSpPr>
          <p:spPr>
            <a:xfrm>
              <a:off x="4716416" y="2948629"/>
              <a:ext cx="27027" cy="26844"/>
            </a:xfrm>
            <a:custGeom>
              <a:rect b="b" l="l" r="r" t="t"/>
              <a:pathLst>
                <a:path extrusionOk="0" h="734" w="739">
                  <a:moveTo>
                    <a:pt x="194" y="0"/>
                  </a:moveTo>
                  <a:cubicBezTo>
                    <a:pt x="159" y="0"/>
                    <a:pt x="125" y="13"/>
                    <a:pt x="95" y="43"/>
                  </a:cubicBezTo>
                  <a:cubicBezTo>
                    <a:pt x="24" y="91"/>
                    <a:pt x="0" y="210"/>
                    <a:pt x="71" y="281"/>
                  </a:cubicBezTo>
                  <a:lnTo>
                    <a:pt x="405" y="686"/>
                  </a:lnTo>
                  <a:cubicBezTo>
                    <a:pt x="453" y="710"/>
                    <a:pt x="500" y="734"/>
                    <a:pt x="548" y="734"/>
                  </a:cubicBezTo>
                  <a:cubicBezTo>
                    <a:pt x="572" y="734"/>
                    <a:pt x="619" y="710"/>
                    <a:pt x="643" y="686"/>
                  </a:cubicBezTo>
                  <a:cubicBezTo>
                    <a:pt x="714" y="639"/>
                    <a:pt x="738" y="520"/>
                    <a:pt x="667" y="448"/>
                  </a:cubicBezTo>
                  <a:lnTo>
                    <a:pt x="333" y="67"/>
                  </a:lnTo>
                  <a:cubicBezTo>
                    <a:pt x="292" y="26"/>
                    <a:pt x="242" y="0"/>
                    <a:pt x="19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4" name="Google Shape;4894;p36"/>
            <p:cNvSpPr/>
            <p:nvPr/>
          </p:nvSpPr>
          <p:spPr>
            <a:xfrm>
              <a:off x="4742528" y="2978216"/>
              <a:ext cx="16567" cy="15543"/>
            </a:xfrm>
            <a:custGeom>
              <a:rect b="b" l="l" r="r" t="t"/>
              <a:pathLst>
                <a:path extrusionOk="0" h="425" w="453">
                  <a:moveTo>
                    <a:pt x="178" y="1"/>
                  </a:moveTo>
                  <a:cubicBezTo>
                    <a:pt x="140" y="1"/>
                    <a:pt x="102" y="14"/>
                    <a:pt x="72" y="44"/>
                  </a:cubicBezTo>
                  <a:cubicBezTo>
                    <a:pt x="0" y="115"/>
                    <a:pt x="0" y="211"/>
                    <a:pt x="72" y="282"/>
                  </a:cubicBezTo>
                  <a:lnTo>
                    <a:pt x="143" y="377"/>
                  </a:lnTo>
                  <a:cubicBezTo>
                    <a:pt x="167" y="401"/>
                    <a:pt x="215" y="425"/>
                    <a:pt x="262" y="425"/>
                  </a:cubicBezTo>
                  <a:cubicBezTo>
                    <a:pt x="310" y="425"/>
                    <a:pt x="334" y="425"/>
                    <a:pt x="382" y="377"/>
                  </a:cubicBezTo>
                  <a:cubicBezTo>
                    <a:pt x="453" y="330"/>
                    <a:pt x="453" y="211"/>
                    <a:pt x="405" y="139"/>
                  </a:cubicBezTo>
                  <a:lnTo>
                    <a:pt x="310" y="68"/>
                  </a:lnTo>
                  <a:cubicBezTo>
                    <a:pt x="282" y="26"/>
                    <a:pt x="231" y="1"/>
                    <a:pt x="17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5" name="Google Shape;4895;p36"/>
            <p:cNvSpPr/>
            <p:nvPr/>
          </p:nvSpPr>
          <p:spPr>
            <a:xfrm>
              <a:off x="4735543" y="2916043"/>
              <a:ext cx="32294" cy="15909"/>
            </a:xfrm>
            <a:custGeom>
              <a:rect b="b" l="l" r="r" t="t"/>
              <a:pathLst>
                <a:path extrusionOk="0" h="435" w="883">
                  <a:moveTo>
                    <a:pt x="179" y="1"/>
                  </a:moveTo>
                  <a:cubicBezTo>
                    <a:pt x="102" y="1"/>
                    <a:pt x="45" y="66"/>
                    <a:pt x="25" y="148"/>
                  </a:cubicBezTo>
                  <a:cubicBezTo>
                    <a:pt x="1" y="244"/>
                    <a:pt x="72" y="315"/>
                    <a:pt x="168" y="339"/>
                  </a:cubicBezTo>
                  <a:lnTo>
                    <a:pt x="668" y="434"/>
                  </a:lnTo>
                  <a:lnTo>
                    <a:pt x="692" y="434"/>
                  </a:lnTo>
                  <a:cubicBezTo>
                    <a:pt x="787" y="434"/>
                    <a:pt x="858" y="387"/>
                    <a:pt x="858" y="315"/>
                  </a:cubicBezTo>
                  <a:cubicBezTo>
                    <a:pt x="882" y="220"/>
                    <a:pt x="834" y="125"/>
                    <a:pt x="739" y="101"/>
                  </a:cubicBezTo>
                  <a:lnTo>
                    <a:pt x="215" y="6"/>
                  </a:lnTo>
                  <a:cubicBezTo>
                    <a:pt x="203" y="2"/>
                    <a:pt x="191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6" name="Google Shape;4896;p36"/>
            <p:cNvSpPr/>
            <p:nvPr/>
          </p:nvSpPr>
          <p:spPr>
            <a:xfrm>
              <a:off x="4773871" y="2923833"/>
              <a:ext cx="18323" cy="13349"/>
            </a:xfrm>
            <a:custGeom>
              <a:rect b="b" l="l" r="r" t="t"/>
              <a:pathLst>
                <a:path extrusionOk="0" h="365" w="501">
                  <a:moveTo>
                    <a:pt x="190" y="1"/>
                  </a:moveTo>
                  <a:cubicBezTo>
                    <a:pt x="113" y="1"/>
                    <a:pt x="44" y="47"/>
                    <a:pt x="25" y="126"/>
                  </a:cubicBezTo>
                  <a:cubicBezTo>
                    <a:pt x="1" y="221"/>
                    <a:pt x="72" y="316"/>
                    <a:pt x="168" y="340"/>
                  </a:cubicBezTo>
                  <a:lnTo>
                    <a:pt x="263" y="364"/>
                  </a:lnTo>
                  <a:lnTo>
                    <a:pt x="310" y="364"/>
                  </a:lnTo>
                  <a:cubicBezTo>
                    <a:pt x="382" y="364"/>
                    <a:pt x="453" y="293"/>
                    <a:pt x="477" y="221"/>
                  </a:cubicBezTo>
                  <a:cubicBezTo>
                    <a:pt x="501" y="126"/>
                    <a:pt x="429" y="31"/>
                    <a:pt x="334" y="31"/>
                  </a:cubicBezTo>
                  <a:lnTo>
                    <a:pt x="239" y="7"/>
                  </a:lnTo>
                  <a:cubicBezTo>
                    <a:pt x="223" y="3"/>
                    <a:pt x="206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7" name="Google Shape;4897;p36"/>
            <p:cNvSpPr/>
            <p:nvPr/>
          </p:nvSpPr>
          <p:spPr>
            <a:xfrm>
              <a:off x="4651060" y="2782956"/>
              <a:ext cx="76693" cy="58406"/>
            </a:xfrm>
            <a:custGeom>
              <a:rect b="b" l="l" r="r" t="t"/>
              <a:pathLst>
                <a:path extrusionOk="0" h="1597" w="2097">
                  <a:moveTo>
                    <a:pt x="1501" y="334"/>
                  </a:moveTo>
                  <a:cubicBezTo>
                    <a:pt x="1573" y="334"/>
                    <a:pt x="1620" y="382"/>
                    <a:pt x="1668" y="430"/>
                  </a:cubicBezTo>
                  <a:cubicBezTo>
                    <a:pt x="1716" y="501"/>
                    <a:pt x="1668" y="620"/>
                    <a:pt x="1597" y="668"/>
                  </a:cubicBezTo>
                  <a:lnTo>
                    <a:pt x="620" y="1239"/>
                  </a:lnTo>
                  <a:cubicBezTo>
                    <a:pt x="596" y="1251"/>
                    <a:pt x="573" y="1257"/>
                    <a:pt x="549" y="1257"/>
                  </a:cubicBezTo>
                  <a:cubicBezTo>
                    <a:pt x="525" y="1257"/>
                    <a:pt x="501" y="1251"/>
                    <a:pt x="477" y="1239"/>
                  </a:cubicBezTo>
                  <a:cubicBezTo>
                    <a:pt x="430" y="1239"/>
                    <a:pt x="406" y="1215"/>
                    <a:pt x="382" y="1168"/>
                  </a:cubicBezTo>
                  <a:cubicBezTo>
                    <a:pt x="358" y="1120"/>
                    <a:pt x="358" y="1073"/>
                    <a:pt x="358" y="1025"/>
                  </a:cubicBezTo>
                  <a:cubicBezTo>
                    <a:pt x="382" y="1001"/>
                    <a:pt x="406" y="954"/>
                    <a:pt x="430" y="930"/>
                  </a:cubicBezTo>
                  <a:lnTo>
                    <a:pt x="1430" y="358"/>
                  </a:lnTo>
                  <a:cubicBezTo>
                    <a:pt x="1454" y="358"/>
                    <a:pt x="1477" y="334"/>
                    <a:pt x="1501" y="334"/>
                  </a:cubicBezTo>
                  <a:close/>
                  <a:moveTo>
                    <a:pt x="1514" y="0"/>
                  </a:moveTo>
                  <a:cubicBezTo>
                    <a:pt x="1423" y="0"/>
                    <a:pt x="1328" y="24"/>
                    <a:pt x="1239" y="72"/>
                  </a:cubicBezTo>
                  <a:lnTo>
                    <a:pt x="263" y="644"/>
                  </a:lnTo>
                  <a:cubicBezTo>
                    <a:pt x="144" y="715"/>
                    <a:pt x="72" y="811"/>
                    <a:pt x="25" y="954"/>
                  </a:cubicBezTo>
                  <a:cubicBezTo>
                    <a:pt x="1" y="1073"/>
                    <a:pt x="1" y="1215"/>
                    <a:pt x="72" y="1335"/>
                  </a:cubicBezTo>
                  <a:cubicBezTo>
                    <a:pt x="144" y="1454"/>
                    <a:pt x="263" y="1549"/>
                    <a:pt x="382" y="1573"/>
                  </a:cubicBezTo>
                  <a:cubicBezTo>
                    <a:pt x="430" y="1596"/>
                    <a:pt x="477" y="1596"/>
                    <a:pt x="525" y="1596"/>
                  </a:cubicBezTo>
                  <a:cubicBezTo>
                    <a:pt x="620" y="1596"/>
                    <a:pt x="715" y="1573"/>
                    <a:pt x="787" y="1525"/>
                  </a:cubicBezTo>
                  <a:lnTo>
                    <a:pt x="1763" y="954"/>
                  </a:lnTo>
                  <a:cubicBezTo>
                    <a:pt x="2001" y="811"/>
                    <a:pt x="2097" y="501"/>
                    <a:pt x="1954" y="263"/>
                  </a:cubicBezTo>
                  <a:cubicBezTo>
                    <a:pt x="1859" y="90"/>
                    <a:pt x="1692" y="0"/>
                    <a:pt x="151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8" name="Google Shape;4898;p36"/>
            <p:cNvSpPr/>
            <p:nvPr/>
          </p:nvSpPr>
          <p:spPr>
            <a:xfrm>
              <a:off x="4733824" y="2764670"/>
              <a:ext cx="33135" cy="23553"/>
            </a:xfrm>
            <a:custGeom>
              <a:rect b="b" l="l" r="r" t="t"/>
              <a:pathLst>
                <a:path extrusionOk="0" h="644" w="906">
                  <a:moveTo>
                    <a:pt x="702" y="1"/>
                  </a:moveTo>
                  <a:cubicBezTo>
                    <a:pt x="672" y="1"/>
                    <a:pt x="643" y="9"/>
                    <a:pt x="620" y="25"/>
                  </a:cubicBezTo>
                  <a:lnTo>
                    <a:pt x="119" y="310"/>
                  </a:lnTo>
                  <a:cubicBezTo>
                    <a:pt x="24" y="358"/>
                    <a:pt x="0" y="477"/>
                    <a:pt x="48" y="549"/>
                  </a:cubicBezTo>
                  <a:cubicBezTo>
                    <a:pt x="72" y="596"/>
                    <a:pt x="143" y="644"/>
                    <a:pt x="191" y="644"/>
                  </a:cubicBezTo>
                  <a:cubicBezTo>
                    <a:pt x="215" y="644"/>
                    <a:pt x="262" y="620"/>
                    <a:pt x="286" y="620"/>
                  </a:cubicBezTo>
                  <a:lnTo>
                    <a:pt x="786" y="310"/>
                  </a:lnTo>
                  <a:cubicBezTo>
                    <a:pt x="881" y="263"/>
                    <a:pt x="905" y="168"/>
                    <a:pt x="858" y="96"/>
                  </a:cubicBezTo>
                  <a:cubicBezTo>
                    <a:pt x="826" y="33"/>
                    <a:pt x="762" y="1"/>
                    <a:pt x="7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9" name="Google Shape;4899;p36"/>
            <p:cNvSpPr/>
            <p:nvPr/>
          </p:nvSpPr>
          <p:spPr>
            <a:xfrm>
              <a:off x="4769519" y="2752491"/>
              <a:ext cx="18323" cy="14848"/>
            </a:xfrm>
            <a:custGeom>
              <a:rect b="b" l="l" r="r" t="t"/>
              <a:pathLst>
                <a:path extrusionOk="0" h="406" w="501">
                  <a:moveTo>
                    <a:pt x="298" y="0"/>
                  </a:moveTo>
                  <a:cubicBezTo>
                    <a:pt x="268" y="0"/>
                    <a:pt x="239" y="8"/>
                    <a:pt x="215" y="24"/>
                  </a:cubicBezTo>
                  <a:lnTo>
                    <a:pt x="96" y="96"/>
                  </a:lnTo>
                  <a:cubicBezTo>
                    <a:pt x="25" y="143"/>
                    <a:pt x="1" y="239"/>
                    <a:pt x="48" y="334"/>
                  </a:cubicBezTo>
                  <a:cubicBezTo>
                    <a:pt x="72" y="381"/>
                    <a:pt x="120" y="405"/>
                    <a:pt x="191" y="405"/>
                  </a:cubicBezTo>
                  <a:cubicBezTo>
                    <a:pt x="215" y="405"/>
                    <a:pt x="239" y="405"/>
                    <a:pt x="263" y="381"/>
                  </a:cubicBezTo>
                  <a:lnTo>
                    <a:pt x="382" y="334"/>
                  </a:lnTo>
                  <a:cubicBezTo>
                    <a:pt x="477" y="286"/>
                    <a:pt x="501" y="167"/>
                    <a:pt x="453" y="96"/>
                  </a:cubicBezTo>
                  <a:cubicBezTo>
                    <a:pt x="421" y="32"/>
                    <a:pt x="358" y="0"/>
                    <a:pt x="2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0" name="Google Shape;4900;p36"/>
            <p:cNvSpPr/>
            <p:nvPr/>
          </p:nvSpPr>
          <p:spPr>
            <a:xfrm>
              <a:off x="4716416" y="2749529"/>
              <a:ext cx="27027" cy="26515"/>
            </a:xfrm>
            <a:custGeom>
              <a:rect b="b" l="l" r="r" t="t"/>
              <a:pathLst>
                <a:path extrusionOk="0" h="725" w="739">
                  <a:moveTo>
                    <a:pt x="550" y="1"/>
                  </a:moveTo>
                  <a:cubicBezTo>
                    <a:pt x="498" y="1"/>
                    <a:pt x="444" y="18"/>
                    <a:pt x="405" y="58"/>
                  </a:cubicBezTo>
                  <a:lnTo>
                    <a:pt x="71" y="439"/>
                  </a:lnTo>
                  <a:cubicBezTo>
                    <a:pt x="0" y="510"/>
                    <a:pt x="24" y="629"/>
                    <a:pt x="95" y="701"/>
                  </a:cubicBezTo>
                  <a:cubicBezTo>
                    <a:pt x="119" y="724"/>
                    <a:pt x="167" y="724"/>
                    <a:pt x="191" y="724"/>
                  </a:cubicBezTo>
                  <a:cubicBezTo>
                    <a:pt x="238" y="724"/>
                    <a:pt x="286" y="701"/>
                    <a:pt x="333" y="677"/>
                  </a:cubicBezTo>
                  <a:lnTo>
                    <a:pt x="667" y="272"/>
                  </a:lnTo>
                  <a:cubicBezTo>
                    <a:pt x="738" y="200"/>
                    <a:pt x="738" y="105"/>
                    <a:pt x="667" y="34"/>
                  </a:cubicBezTo>
                  <a:cubicBezTo>
                    <a:pt x="635" y="12"/>
                    <a:pt x="593" y="1"/>
                    <a:pt x="55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1" name="Google Shape;4901;p36"/>
            <p:cNvSpPr/>
            <p:nvPr/>
          </p:nvSpPr>
          <p:spPr>
            <a:xfrm>
              <a:off x="4742528" y="2730877"/>
              <a:ext cx="16567" cy="15543"/>
            </a:xfrm>
            <a:custGeom>
              <a:rect b="b" l="l" r="r" t="t"/>
              <a:pathLst>
                <a:path extrusionOk="0" h="425" w="453">
                  <a:moveTo>
                    <a:pt x="275" y="1"/>
                  </a:moveTo>
                  <a:cubicBezTo>
                    <a:pt x="223" y="1"/>
                    <a:pt x="171" y="26"/>
                    <a:pt x="143" y="68"/>
                  </a:cubicBezTo>
                  <a:lnTo>
                    <a:pt x="72" y="139"/>
                  </a:lnTo>
                  <a:cubicBezTo>
                    <a:pt x="0" y="210"/>
                    <a:pt x="0" y="329"/>
                    <a:pt x="72" y="377"/>
                  </a:cubicBezTo>
                  <a:cubicBezTo>
                    <a:pt x="120" y="425"/>
                    <a:pt x="143" y="425"/>
                    <a:pt x="191" y="425"/>
                  </a:cubicBezTo>
                  <a:cubicBezTo>
                    <a:pt x="239" y="425"/>
                    <a:pt x="286" y="401"/>
                    <a:pt x="310" y="377"/>
                  </a:cubicBezTo>
                  <a:lnTo>
                    <a:pt x="405" y="282"/>
                  </a:lnTo>
                  <a:cubicBezTo>
                    <a:pt x="453" y="210"/>
                    <a:pt x="453" y="115"/>
                    <a:pt x="382" y="44"/>
                  </a:cubicBezTo>
                  <a:cubicBezTo>
                    <a:pt x="352" y="14"/>
                    <a:pt x="313" y="1"/>
                    <a:pt x="2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2" name="Google Shape;4902;p36"/>
            <p:cNvSpPr/>
            <p:nvPr/>
          </p:nvSpPr>
          <p:spPr>
            <a:xfrm>
              <a:off x="4735543" y="2792392"/>
              <a:ext cx="32294" cy="15872"/>
            </a:xfrm>
            <a:custGeom>
              <a:rect b="b" l="l" r="r" t="t"/>
              <a:pathLst>
                <a:path extrusionOk="0" h="434" w="883">
                  <a:moveTo>
                    <a:pt x="705" y="0"/>
                  </a:moveTo>
                  <a:cubicBezTo>
                    <a:pt x="693" y="0"/>
                    <a:pt x="680" y="2"/>
                    <a:pt x="668" y="5"/>
                  </a:cubicBezTo>
                  <a:lnTo>
                    <a:pt x="168" y="100"/>
                  </a:lnTo>
                  <a:cubicBezTo>
                    <a:pt x="72" y="124"/>
                    <a:pt x="1" y="219"/>
                    <a:pt x="25" y="314"/>
                  </a:cubicBezTo>
                  <a:cubicBezTo>
                    <a:pt x="49" y="386"/>
                    <a:pt x="120" y="434"/>
                    <a:pt x="191" y="434"/>
                  </a:cubicBezTo>
                  <a:lnTo>
                    <a:pt x="215" y="434"/>
                  </a:lnTo>
                  <a:lnTo>
                    <a:pt x="739" y="338"/>
                  </a:lnTo>
                  <a:cubicBezTo>
                    <a:pt x="834" y="314"/>
                    <a:pt x="882" y="243"/>
                    <a:pt x="858" y="148"/>
                  </a:cubicBezTo>
                  <a:cubicBezTo>
                    <a:pt x="858" y="65"/>
                    <a:pt x="786" y="0"/>
                    <a:pt x="7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3" name="Google Shape;4903;p36"/>
            <p:cNvSpPr/>
            <p:nvPr/>
          </p:nvSpPr>
          <p:spPr>
            <a:xfrm>
              <a:off x="4773871" y="2788039"/>
              <a:ext cx="18323" cy="13276"/>
            </a:xfrm>
            <a:custGeom>
              <a:rect b="b" l="l" r="r" t="t"/>
              <a:pathLst>
                <a:path extrusionOk="0" h="363" w="501">
                  <a:moveTo>
                    <a:pt x="300" y="0"/>
                  </a:moveTo>
                  <a:cubicBezTo>
                    <a:pt x="288" y="0"/>
                    <a:pt x="275" y="2"/>
                    <a:pt x="263" y="5"/>
                  </a:cubicBezTo>
                  <a:lnTo>
                    <a:pt x="168" y="29"/>
                  </a:lnTo>
                  <a:cubicBezTo>
                    <a:pt x="72" y="29"/>
                    <a:pt x="1" y="124"/>
                    <a:pt x="25" y="219"/>
                  </a:cubicBezTo>
                  <a:cubicBezTo>
                    <a:pt x="48" y="314"/>
                    <a:pt x="120" y="362"/>
                    <a:pt x="191" y="362"/>
                  </a:cubicBezTo>
                  <a:lnTo>
                    <a:pt x="239" y="362"/>
                  </a:lnTo>
                  <a:lnTo>
                    <a:pt x="334" y="338"/>
                  </a:lnTo>
                  <a:cubicBezTo>
                    <a:pt x="429" y="314"/>
                    <a:pt x="501" y="219"/>
                    <a:pt x="477" y="148"/>
                  </a:cubicBezTo>
                  <a:cubicBezTo>
                    <a:pt x="456" y="65"/>
                    <a:pt x="382" y="0"/>
                    <a:pt x="3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4" name="Google Shape;4904;p36"/>
            <p:cNvSpPr/>
            <p:nvPr/>
          </p:nvSpPr>
          <p:spPr>
            <a:xfrm>
              <a:off x="4474269" y="2883494"/>
              <a:ext cx="77570" cy="58041"/>
            </a:xfrm>
            <a:custGeom>
              <a:rect b="b" l="l" r="r" t="t"/>
              <a:pathLst>
                <a:path extrusionOk="0" h="1587" w="2121">
                  <a:moveTo>
                    <a:pt x="1620" y="348"/>
                  </a:moveTo>
                  <a:cubicBezTo>
                    <a:pt x="1668" y="372"/>
                    <a:pt x="1715" y="395"/>
                    <a:pt x="1715" y="419"/>
                  </a:cubicBezTo>
                  <a:cubicBezTo>
                    <a:pt x="1739" y="467"/>
                    <a:pt x="1763" y="514"/>
                    <a:pt x="1739" y="562"/>
                  </a:cubicBezTo>
                  <a:cubicBezTo>
                    <a:pt x="1739" y="610"/>
                    <a:pt x="1691" y="634"/>
                    <a:pt x="1668" y="657"/>
                  </a:cubicBezTo>
                  <a:lnTo>
                    <a:pt x="691" y="1229"/>
                  </a:lnTo>
                  <a:cubicBezTo>
                    <a:pt x="659" y="1245"/>
                    <a:pt x="628" y="1253"/>
                    <a:pt x="598" y="1253"/>
                  </a:cubicBezTo>
                  <a:cubicBezTo>
                    <a:pt x="538" y="1253"/>
                    <a:pt x="485" y="1221"/>
                    <a:pt x="453" y="1157"/>
                  </a:cubicBezTo>
                  <a:cubicBezTo>
                    <a:pt x="405" y="1086"/>
                    <a:pt x="429" y="991"/>
                    <a:pt x="501" y="943"/>
                  </a:cubicBezTo>
                  <a:lnTo>
                    <a:pt x="1501" y="372"/>
                  </a:lnTo>
                  <a:cubicBezTo>
                    <a:pt x="1525" y="348"/>
                    <a:pt x="1549" y="348"/>
                    <a:pt x="1572" y="348"/>
                  </a:cubicBezTo>
                  <a:close/>
                  <a:moveTo>
                    <a:pt x="1560" y="0"/>
                  </a:moveTo>
                  <a:cubicBezTo>
                    <a:pt x="1471" y="0"/>
                    <a:pt x="1386" y="17"/>
                    <a:pt x="1310" y="62"/>
                  </a:cubicBezTo>
                  <a:lnTo>
                    <a:pt x="334" y="634"/>
                  </a:lnTo>
                  <a:cubicBezTo>
                    <a:pt x="96" y="776"/>
                    <a:pt x="1" y="1086"/>
                    <a:pt x="144" y="1348"/>
                  </a:cubicBezTo>
                  <a:cubicBezTo>
                    <a:pt x="239" y="1515"/>
                    <a:pt x="429" y="1586"/>
                    <a:pt x="596" y="1586"/>
                  </a:cubicBezTo>
                  <a:cubicBezTo>
                    <a:pt x="691" y="1586"/>
                    <a:pt x="763" y="1586"/>
                    <a:pt x="858" y="1539"/>
                  </a:cubicBezTo>
                  <a:lnTo>
                    <a:pt x="1834" y="967"/>
                  </a:lnTo>
                  <a:cubicBezTo>
                    <a:pt x="1953" y="896"/>
                    <a:pt x="2049" y="776"/>
                    <a:pt x="2072" y="657"/>
                  </a:cubicBezTo>
                  <a:cubicBezTo>
                    <a:pt x="2120" y="514"/>
                    <a:pt x="2096" y="372"/>
                    <a:pt x="2025" y="253"/>
                  </a:cubicBezTo>
                  <a:cubicBezTo>
                    <a:pt x="1953" y="133"/>
                    <a:pt x="1834" y="62"/>
                    <a:pt x="1715" y="14"/>
                  </a:cubicBezTo>
                  <a:cubicBezTo>
                    <a:pt x="1663" y="6"/>
                    <a:pt x="1611" y="0"/>
                    <a:pt x="15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5" name="Google Shape;4905;p36"/>
            <p:cNvSpPr/>
            <p:nvPr/>
          </p:nvSpPr>
          <p:spPr>
            <a:xfrm>
              <a:off x="4435941" y="2937109"/>
              <a:ext cx="32257" cy="22712"/>
            </a:xfrm>
            <a:custGeom>
              <a:rect b="b" l="l" r="r" t="t"/>
              <a:pathLst>
                <a:path extrusionOk="0" h="621" w="882">
                  <a:moveTo>
                    <a:pt x="695" y="0"/>
                  </a:moveTo>
                  <a:cubicBezTo>
                    <a:pt x="664" y="0"/>
                    <a:pt x="630" y="8"/>
                    <a:pt x="596" y="25"/>
                  </a:cubicBezTo>
                  <a:lnTo>
                    <a:pt x="96" y="311"/>
                  </a:lnTo>
                  <a:cubicBezTo>
                    <a:pt x="25" y="358"/>
                    <a:pt x="1" y="454"/>
                    <a:pt x="25" y="549"/>
                  </a:cubicBezTo>
                  <a:cubicBezTo>
                    <a:pt x="72" y="596"/>
                    <a:pt x="120" y="620"/>
                    <a:pt x="191" y="620"/>
                  </a:cubicBezTo>
                  <a:cubicBezTo>
                    <a:pt x="215" y="620"/>
                    <a:pt x="239" y="620"/>
                    <a:pt x="263" y="596"/>
                  </a:cubicBezTo>
                  <a:lnTo>
                    <a:pt x="787" y="311"/>
                  </a:lnTo>
                  <a:cubicBezTo>
                    <a:pt x="858" y="263"/>
                    <a:pt x="882" y="168"/>
                    <a:pt x="834" y="73"/>
                  </a:cubicBezTo>
                  <a:cubicBezTo>
                    <a:pt x="804" y="26"/>
                    <a:pt x="753" y="0"/>
                    <a:pt x="6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6" name="Google Shape;4906;p36"/>
            <p:cNvSpPr/>
            <p:nvPr/>
          </p:nvSpPr>
          <p:spPr>
            <a:xfrm>
              <a:off x="4415058" y="2957151"/>
              <a:ext cx="18323" cy="14848"/>
            </a:xfrm>
            <a:custGeom>
              <a:rect b="b" l="l" r="r" t="t"/>
              <a:pathLst>
                <a:path extrusionOk="0" h="406" w="501">
                  <a:moveTo>
                    <a:pt x="297" y="1"/>
                  </a:moveTo>
                  <a:cubicBezTo>
                    <a:pt x="267" y="1"/>
                    <a:pt x="238" y="9"/>
                    <a:pt x="215" y="25"/>
                  </a:cubicBezTo>
                  <a:lnTo>
                    <a:pt x="95" y="96"/>
                  </a:lnTo>
                  <a:cubicBezTo>
                    <a:pt x="24" y="144"/>
                    <a:pt x="0" y="239"/>
                    <a:pt x="24" y="334"/>
                  </a:cubicBezTo>
                  <a:cubicBezTo>
                    <a:pt x="72" y="382"/>
                    <a:pt x="119" y="406"/>
                    <a:pt x="191" y="406"/>
                  </a:cubicBezTo>
                  <a:cubicBezTo>
                    <a:pt x="215" y="406"/>
                    <a:pt x="238" y="406"/>
                    <a:pt x="262" y="382"/>
                  </a:cubicBezTo>
                  <a:lnTo>
                    <a:pt x="381" y="334"/>
                  </a:lnTo>
                  <a:cubicBezTo>
                    <a:pt x="453" y="287"/>
                    <a:pt x="500" y="168"/>
                    <a:pt x="453" y="96"/>
                  </a:cubicBezTo>
                  <a:cubicBezTo>
                    <a:pt x="421" y="33"/>
                    <a:pt x="357" y="1"/>
                    <a:pt x="29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7" name="Google Shape;4907;p36"/>
            <p:cNvSpPr/>
            <p:nvPr/>
          </p:nvSpPr>
          <p:spPr>
            <a:xfrm>
              <a:off x="4458579" y="2948629"/>
              <a:ext cx="27064" cy="26844"/>
            </a:xfrm>
            <a:custGeom>
              <a:rect b="b" l="l" r="r" t="t"/>
              <a:pathLst>
                <a:path extrusionOk="0" h="734" w="740">
                  <a:moveTo>
                    <a:pt x="545" y="0"/>
                  </a:moveTo>
                  <a:cubicBezTo>
                    <a:pt x="497" y="0"/>
                    <a:pt x="447" y="26"/>
                    <a:pt x="406" y="67"/>
                  </a:cubicBezTo>
                  <a:lnTo>
                    <a:pt x="72" y="448"/>
                  </a:lnTo>
                  <a:cubicBezTo>
                    <a:pt x="1" y="520"/>
                    <a:pt x="25" y="639"/>
                    <a:pt x="96" y="686"/>
                  </a:cubicBezTo>
                  <a:cubicBezTo>
                    <a:pt x="120" y="710"/>
                    <a:pt x="168" y="734"/>
                    <a:pt x="191" y="734"/>
                  </a:cubicBezTo>
                  <a:cubicBezTo>
                    <a:pt x="239" y="734"/>
                    <a:pt x="287" y="710"/>
                    <a:pt x="334" y="686"/>
                  </a:cubicBezTo>
                  <a:lnTo>
                    <a:pt x="668" y="281"/>
                  </a:lnTo>
                  <a:cubicBezTo>
                    <a:pt x="739" y="210"/>
                    <a:pt x="715" y="91"/>
                    <a:pt x="644" y="43"/>
                  </a:cubicBezTo>
                  <a:cubicBezTo>
                    <a:pt x="614" y="13"/>
                    <a:pt x="580" y="0"/>
                    <a:pt x="54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8" name="Google Shape;4908;p36"/>
            <p:cNvSpPr/>
            <p:nvPr/>
          </p:nvSpPr>
          <p:spPr>
            <a:xfrm>
              <a:off x="4442926" y="2978216"/>
              <a:ext cx="16567" cy="15543"/>
            </a:xfrm>
            <a:custGeom>
              <a:rect b="b" l="l" r="r" t="t"/>
              <a:pathLst>
                <a:path extrusionOk="0" h="425" w="453">
                  <a:moveTo>
                    <a:pt x="275" y="1"/>
                  </a:moveTo>
                  <a:cubicBezTo>
                    <a:pt x="223" y="1"/>
                    <a:pt x="171" y="26"/>
                    <a:pt x="143" y="68"/>
                  </a:cubicBezTo>
                  <a:lnTo>
                    <a:pt x="72" y="139"/>
                  </a:lnTo>
                  <a:cubicBezTo>
                    <a:pt x="0" y="211"/>
                    <a:pt x="0" y="330"/>
                    <a:pt x="72" y="377"/>
                  </a:cubicBezTo>
                  <a:cubicBezTo>
                    <a:pt x="119" y="425"/>
                    <a:pt x="143" y="425"/>
                    <a:pt x="191" y="425"/>
                  </a:cubicBezTo>
                  <a:cubicBezTo>
                    <a:pt x="238" y="425"/>
                    <a:pt x="286" y="401"/>
                    <a:pt x="334" y="377"/>
                  </a:cubicBezTo>
                  <a:lnTo>
                    <a:pt x="405" y="282"/>
                  </a:lnTo>
                  <a:cubicBezTo>
                    <a:pt x="453" y="211"/>
                    <a:pt x="453" y="115"/>
                    <a:pt x="381" y="44"/>
                  </a:cubicBezTo>
                  <a:cubicBezTo>
                    <a:pt x="351" y="14"/>
                    <a:pt x="313" y="1"/>
                    <a:pt x="2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9" name="Google Shape;4909;p36"/>
            <p:cNvSpPr/>
            <p:nvPr/>
          </p:nvSpPr>
          <p:spPr>
            <a:xfrm>
              <a:off x="4434222" y="2916043"/>
              <a:ext cx="32257" cy="15909"/>
            </a:xfrm>
            <a:custGeom>
              <a:rect b="b" l="l" r="r" t="t"/>
              <a:pathLst>
                <a:path extrusionOk="0" h="435" w="882">
                  <a:moveTo>
                    <a:pt x="704" y="1"/>
                  </a:moveTo>
                  <a:cubicBezTo>
                    <a:pt x="692" y="1"/>
                    <a:pt x="679" y="2"/>
                    <a:pt x="667" y="6"/>
                  </a:cubicBezTo>
                  <a:lnTo>
                    <a:pt x="143" y="101"/>
                  </a:lnTo>
                  <a:cubicBezTo>
                    <a:pt x="72" y="125"/>
                    <a:pt x="0" y="220"/>
                    <a:pt x="24" y="315"/>
                  </a:cubicBezTo>
                  <a:cubicBezTo>
                    <a:pt x="24" y="387"/>
                    <a:pt x="95" y="434"/>
                    <a:pt x="191" y="434"/>
                  </a:cubicBezTo>
                  <a:lnTo>
                    <a:pt x="214" y="434"/>
                  </a:lnTo>
                  <a:lnTo>
                    <a:pt x="738" y="339"/>
                  </a:lnTo>
                  <a:cubicBezTo>
                    <a:pt x="834" y="315"/>
                    <a:pt x="881" y="244"/>
                    <a:pt x="857" y="148"/>
                  </a:cubicBezTo>
                  <a:cubicBezTo>
                    <a:pt x="857" y="66"/>
                    <a:pt x="786" y="1"/>
                    <a:pt x="70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0" name="Google Shape;4910;p36"/>
            <p:cNvSpPr/>
            <p:nvPr/>
          </p:nvSpPr>
          <p:spPr>
            <a:xfrm>
              <a:off x="4410706" y="2923833"/>
              <a:ext cx="17445" cy="13349"/>
            </a:xfrm>
            <a:custGeom>
              <a:rect b="b" l="l" r="r" t="t"/>
              <a:pathLst>
                <a:path extrusionOk="0" h="365" w="477">
                  <a:moveTo>
                    <a:pt x="301" y="1"/>
                  </a:moveTo>
                  <a:cubicBezTo>
                    <a:pt x="287" y="1"/>
                    <a:pt x="274" y="3"/>
                    <a:pt x="262" y="7"/>
                  </a:cubicBezTo>
                  <a:lnTo>
                    <a:pt x="143" y="31"/>
                  </a:lnTo>
                  <a:cubicBezTo>
                    <a:pt x="48" y="31"/>
                    <a:pt x="0" y="126"/>
                    <a:pt x="0" y="221"/>
                  </a:cubicBezTo>
                  <a:cubicBezTo>
                    <a:pt x="24" y="293"/>
                    <a:pt x="95" y="364"/>
                    <a:pt x="167" y="364"/>
                  </a:cubicBezTo>
                  <a:lnTo>
                    <a:pt x="214" y="364"/>
                  </a:lnTo>
                  <a:lnTo>
                    <a:pt x="310" y="340"/>
                  </a:lnTo>
                  <a:cubicBezTo>
                    <a:pt x="405" y="316"/>
                    <a:pt x="476" y="221"/>
                    <a:pt x="453" y="126"/>
                  </a:cubicBezTo>
                  <a:cubicBezTo>
                    <a:pt x="433" y="47"/>
                    <a:pt x="364" y="1"/>
                    <a:pt x="3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1" name="Google Shape;4911;p36"/>
            <p:cNvSpPr/>
            <p:nvPr/>
          </p:nvSpPr>
          <p:spPr>
            <a:xfrm>
              <a:off x="4501260" y="2695877"/>
              <a:ext cx="72340" cy="113265"/>
            </a:xfrm>
            <a:custGeom>
              <a:rect b="b" l="l" r="r" t="t"/>
              <a:pathLst>
                <a:path extrusionOk="0" h="3097" w="1978">
                  <a:moveTo>
                    <a:pt x="203" y="0"/>
                  </a:moveTo>
                  <a:cubicBezTo>
                    <a:pt x="173" y="0"/>
                    <a:pt x="144" y="8"/>
                    <a:pt x="120" y="24"/>
                  </a:cubicBezTo>
                  <a:cubicBezTo>
                    <a:pt x="48" y="72"/>
                    <a:pt x="1" y="191"/>
                    <a:pt x="48" y="262"/>
                  </a:cubicBezTo>
                  <a:lnTo>
                    <a:pt x="1644" y="3001"/>
                  </a:lnTo>
                  <a:cubicBezTo>
                    <a:pt x="1668" y="3049"/>
                    <a:pt x="1739" y="3096"/>
                    <a:pt x="1787" y="3096"/>
                  </a:cubicBezTo>
                  <a:cubicBezTo>
                    <a:pt x="1811" y="3096"/>
                    <a:pt x="1835" y="3073"/>
                    <a:pt x="1882" y="3073"/>
                  </a:cubicBezTo>
                  <a:cubicBezTo>
                    <a:pt x="1954" y="3025"/>
                    <a:pt x="1977" y="2906"/>
                    <a:pt x="1930" y="2834"/>
                  </a:cubicBezTo>
                  <a:lnTo>
                    <a:pt x="358" y="96"/>
                  </a:lnTo>
                  <a:cubicBezTo>
                    <a:pt x="326" y="32"/>
                    <a:pt x="263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2" name="Google Shape;4912;p36"/>
            <p:cNvSpPr/>
            <p:nvPr/>
          </p:nvSpPr>
          <p:spPr>
            <a:xfrm>
              <a:off x="4628422" y="2916189"/>
              <a:ext cx="72340" cy="112424"/>
            </a:xfrm>
            <a:custGeom>
              <a:rect b="b" l="l" r="r" t="t"/>
              <a:pathLst>
                <a:path extrusionOk="0" h="3074" w="1978">
                  <a:moveTo>
                    <a:pt x="208" y="1"/>
                  </a:moveTo>
                  <a:cubicBezTo>
                    <a:pt x="176" y="1"/>
                    <a:pt x="145" y="8"/>
                    <a:pt x="120" y="25"/>
                  </a:cubicBezTo>
                  <a:cubicBezTo>
                    <a:pt x="25" y="73"/>
                    <a:pt x="1" y="168"/>
                    <a:pt x="48" y="263"/>
                  </a:cubicBezTo>
                  <a:lnTo>
                    <a:pt x="1644" y="3002"/>
                  </a:lnTo>
                  <a:cubicBezTo>
                    <a:pt x="1668" y="3050"/>
                    <a:pt x="1715" y="3074"/>
                    <a:pt x="1787" y="3074"/>
                  </a:cubicBezTo>
                  <a:cubicBezTo>
                    <a:pt x="1811" y="3074"/>
                    <a:pt x="1834" y="3074"/>
                    <a:pt x="1858" y="3050"/>
                  </a:cubicBezTo>
                  <a:cubicBezTo>
                    <a:pt x="1954" y="3002"/>
                    <a:pt x="1977" y="2907"/>
                    <a:pt x="1930" y="2812"/>
                  </a:cubicBezTo>
                  <a:lnTo>
                    <a:pt x="358" y="73"/>
                  </a:lnTo>
                  <a:cubicBezTo>
                    <a:pt x="327" y="27"/>
                    <a:pt x="267" y="1"/>
                    <a:pt x="2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3" name="Google Shape;4913;p36"/>
            <p:cNvSpPr/>
            <p:nvPr/>
          </p:nvSpPr>
          <p:spPr>
            <a:xfrm>
              <a:off x="4628422" y="2695877"/>
              <a:ext cx="72340" cy="113265"/>
            </a:xfrm>
            <a:custGeom>
              <a:rect b="b" l="l" r="r" t="t"/>
              <a:pathLst>
                <a:path extrusionOk="0" h="3097" w="1978">
                  <a:moveTo>
                    <a:pt x="1782" y="0"/>
                  </a:moveTo>
                  <a:cubicBezTo>
                    <a:pt x="1729" y="0"/>
                    <a:pt x="1676" y="32"/>
                    <a:pt x="1644" y="96"/>
                  </a:cubicBezTo>
                  <a:lnTo>
                    <a:pt x="48" y="2834"/>
                  </a:lnTo>
                  <a:cubicBezTo>
                    <a:pt x="1" y="2906"/>
                    <a:pt x="25" y="3025"/>
                    <a:pt x="120" y="3073"/>
                  </a:cubicBezTo>
                  <a:cubicBezTo>
                    <a:pt x="144" y="3073"/>
                    <a:pt x="167" y="3096"/>
                    <a:pt x="191" y="3096"/>
                  </a:cubicBezTo>
                  <a:cubicBezTo>
                    <a:pt x="263" y="3096"/>
                    <a:pt x="310" y="3049"/>
                    <a:pt x="358" y="3001"/>
                  </a:cubicBezTo>
                  <a:lnTo>
                    <a:pt x="1930" y="262"/>
                  </a:lnTo>
                  <a:cubicBezTo>
                    <a:pt x="1977" y="191"/>
                    <a:pt x="1954" y="72"/>
                    <a:pt x="1858" y="24"/>
                  </a:cubicBezTo>
                  <a:cubicBezTo>
                    <a:pt x="1834" y="8"/>
                    <a:pt x="1808" y="0"/>
                    <a:pt x="17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4" name="Google Shape;4914;p36"/>
            <p:cNvSpPr/>
            <p:nvPr/>
          </p:nvSpPr>
          <p:spPr>
            <a:xfrm>
              <a:off x="4501260" y="2916189"/>
              <a:ext cx="72340" cy="112424"/>
            </a:xfrm>
            <a:custGeom>
              <a:rect b="b" l="l" r="r" t="t"/>
              <a:pathLst>
                <a:path extrusionOk="0" h="3074" w="1978">
                  <a:moveTo>
                    <a:pt x="1783" y="1"/>
                  </a:moveTo>
                  <a:cubicBezTo>
                    <a:pt x="1725" y="1"/>
                    <a:pt x="1675" y="27"/>
                    <a:pt x="1644" y="73"/>
                  </a:cubicBezTo>
                  <a:lnTo>
                    <a:pt x="48" y="2812"/>
                  </a:lnTo>
                  <a:cubicBezTo>
                    <a:pt x="1" y="2907"/>
                    <a:pt x="48" y="3002"/>
                    <a:pt x="120" y="3050"/>
                  </a:cubicBezTo>
                  <a:cubicBezTo>
                    <a:pt x="144" y="3074"/>
                    <a:pt x="168" y="3074"/>
                    <a:pt x="215" y="3074"/>
                  </a:cubicBezTo>
                  <a:cubicBezTo>
                    <a:pt x="263" y="3074"/>
                    <a:pt x="334" y="3050"/>
                    <a:pt x="358" y="3002"/>
                  </a:cubicBezTo>
                  <a:lnTo>
                    <a:pt x="1930" y="263"/>
                  </a:lnTo>
                  <a:cubicBezTo>
                    <a:pt x="1977" y="168"/>
                    <a:pt x="1954" y="73"/>
                    <a:pt x="1882" y="25"/>
                  </a:cubicBezTo>
                  <a:cubicBezTo>
                    <a:pt x="1848" y="8"/>
                    <a:pt x="1815" y="1"/>
                    <a:pt x="17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5" name="Google Shape;4915;p36"/>
            <p:cNvSpPr/>
            <p:nvPr/>
          </p:nvSpPr>
          <p:spPr>
            <a:xfrm>
              <a:off x="4409828" y="2855260"/>
              <a:ext cx="128918" cy="13093"/>
            </a:xfrm>
            <a:custGeom>
              <a:rect b="b" l="l" r="r" t="t"/>
              <a:pathLst>
                <a:path extrusionOk="0" h="358" w="3525">
                  <a:moveTo>
                    <a:pt x="191" y="1"/>
                  </a:moveTo>
                  <a:cubicBezTo>
                    <a:pt x="96" y="1"/>
                    <a:pt x="0" y="96"/>
                    <a:pt x="0" y="191"/>
                  </a:cubicBezTo>
                  <a:cubicBezTo>
                    <a:pt x="0" y="286"/>
                    <a:pt x="96" y="358"/>
                    <a:pt x="191" y="358"/>
                  </a:cubicBezTo>
                  <a:lnTo>
                    <a:pt x="3334" y="358"/>
                  </a:lnTo>
                  <a:cubicBezTo>
                    <a:pt x="3430" y="358"/>
                    <a:pt x="3501" y="286"/>
                    <a:pt x="3525" y="191"/>
                  </a:cubicBezTo>
                  <a:cubicBezTo>
                    <a:pt x="3525" y="96"/>
                    <a:pt x="3430" y="24"/>
                    <a:pt x="3334" y="24"/>
                  </a:cubicBezTo>
                  <a:lnTo>
                    <a:pt x="19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6" name="Google Shape;4916;p36"/>
            <p:cNvSpPr/>
            <p:nvPr/>
          </p:nvSpPr>
          <p:spPr>
            <a:xfrm>
              <a:off x="4664153" y="2856137"/>
              <a:ext cx="128040" cy="13093"/>
            </a:xfrm>
            <a:custGeom>
              <a:rect b="b" l="l" r="r" t="t"/>
              <a:pathLst>
                <a:path extrusionOk="0" h="358" w="3501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62"/>
                    <a:pt x="72" y="358"/>
                    <a:pt x="167" y="358"/>
                  </a:cubicBezTo>
                  <a:lnTo>
                    <a:pt x="3334" y="358"/>
                  </a:lnTo>
                  <a:cubicBezTo>
                    <a:pt x="3429" y="358"/>
                    <a:pt x="3501" y="286"/>
                    <a:pt x="3501" y="191"/>
                  </a:cubicBezTo>
                  <a:cubicBezTo>
                    <a:pt x="3501" y="96"/>
                    <a:pt x="3429" y="24"/>
                    <a:pt x="3334" y="24"/>
                  </a:cubicBezTo>
                  <a:lnTo>
                    <a:pt x="167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7" name="Google Shape;4917;p36"/>
            <p:cNvSpPr/>
            <p:nvPr/>
          </p:nvSpPr>
          <p:spPr>
            <a:xfrm>
              <a:off x="4544817" y="2704362"/>
              <a:ext cx="17445" cy="23772"/>
            </a:xfrm>
            <a:custGeom>
              <a:rect b="b" l="l" r="r" t="t"/>
              <a:pathLst>
                <a:path extrusionOk="0" h="650" w="477">
                  <a:moveTo>
                    <a:pt x="192" y="1"/>
                  </a:moveTo>
                  <a:cubicBezTo>
                    <a:pt x="176" y="1"/>
                    <a:pt x="160" y="3"/>
                    <a:pt x="143" y="7"/>
                  </a:cubicBezTo>
                  <a:cubicBezTo>
                    <a:pt x="48" y="54"/>
                    <a:pt x="1" y="150"/>
                    <a:pt x="24" y="221"/>
                  </a:cubicBezTo>
                  <a:lnTo>
                    <a:pt x="143" y="531"/>
                  </a:lnTo>
                  <a:cubicBezTo>
                    <a:pt x="167" y="602"/>
                    <a:pt x="215" y="650"/>
                    <a:pt x="286" y="650"/>
                  </a:cubicBezTo>
                  <a:lnTo>
                    <a:pt x="358" y="650"/>
                  </a:lnTo>
                  <a:cubicBezTo>
                    <a:pt x="429" y="626"/>
                    <a:pt x="477" y="531"/>
                    <a:pt x="453" y="435"/>
                  </a:cubicBezTo>
                  <a:lnTo>
                    <a:pt x="358" y="126"/>
                  </a:lnTo>
                  <a:cubicBezTo>
                    <a:pt x="338" y="47"/>
                    <a:pt x="269" y="1"/>
                    <a:pt x="19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8" name="Google Shape;4918;p36"/>
            <p:cNvSpPr/>
            <p:nvPr/>
          </p:nvSpPr>
          <p:spPr>
            <a:xfrm>
              <a:off x="4555277" y="2737460"/>
              <a:ext cx="18323" cy="23772"/>
            </a:xfrm>
            <a:custGeom>
              <a:rect b="b" l="l" r="r" t="t"/>
              <a:pathLst>
                <a:path extrusionOk="0" h="650" w="501">
                  <a:moveTo>
                    <a:pt x="193" y="0"/>
                  </a:moveTo>
                  <a:cubicBezTo>
                    <a:pt x="177" y="0"/>
                    <a:pt x="160" y="2"/>
                    <a:pt x="143" y="7"/>
                  </a:cubicBezTo>
                  <a:cubicBezTo>
                    <a:pt x="48" y="30"/>
                    <a:pt x="0" y="126"/>
                    <a:pt x="24" y="221"/>
                  </a:cubicBezTo>
                  <a:lnTo>
                    <a:pt x="143" y="530"/>
                  </a:lnTo>
                  <a:cubicBezTo>
                    <a:pt x="167" y="602"/>
                    <a:pt x="239" y="650"/>
                    <a:pt x="310" y="650"/>
                  </a:cubicBezTo>
                  <a:lnTo>
                    <a:pt x="358" y="650"/>
                  </a:lnTo>
                  <a:cubicBezTo>
                    <a:pt x="453" y="602"/>
                    <a:pt x="500" y="507"/>
                    <a:pt x="453" y="411"/>
                  </a:cubicBezTo>
                  <a:lnTo>
                    <a:pt x="358" y="102"/>
                  </a:lnTo>
                  <a:cubicBezTo>
                    <a:pt x="338" y="43"/>
                    <a:pt x="270" y="0"/>
                    <a:pt x="19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9" name="Google Shape;4919;p36"/>
            <p:cNvSpPr/>
            <p:nvPr/>
          </p:nvSpPr>
          <p:spPr>
            <a:xfrm>
              <a:off x="4629300" y="2963917"/>
              <a:ext cx="17445" cy="23772"/>
            </a:xfrm>
            <a:custGeom>
              <a:rect b="b" l="l" r="r" t="t"/>
              <a:pathLst>
                <a:path extrusionOk="0" h="650" w="477">
                  <a:moveTo>
                    <a:pt x="182" y="0"/>
                  </a:moveTo>
                  <a:cubicBezTo>
                    <a:pt x="169" y="0"/>
                    <a:pt x="156" y="2"/>
                    <a:pt x="143" y="6"/>
                  </a:cubicBezTo>
                  <a:cubicBezTo>
                    <a:pt x="48" y="30"/>
                    <a:pt x="1" y="125"/>
                    <a:pt x="24" y="221"/>
                  </a:cubicBezTo>
                  <a:lnTo>
                    <a:pt x="120" y="530"/>
                  </a:lnTo>
                  <a:cubicBezTo>
                    <a:pt x="143" y="602"/>
                    <a:pt x="215" y="649"/>
                    <a:pt x="286" y="649"/>
                  </a:cubicBezTo>
                  <a:lnTo>
                    <a:pt x="334" y="649"/>
                  </a:lnTo>
                  <a:cubicBezTo>
                    <a:pt x="429" y="602"/>
                    <a:pt x="477" y="506"/>
                    <a:pt x="453" y="435"/>
                  </a:cubicBezTo>
                  <a:lnTo>
                    <a:pt x="358" y="125"/>
                  </a:lnTo>
                  <a:cubicBezTo>
                    <a:pt x="318" y="46"/>
                    <a:pt x="246" y="0"/>
                    <a:pt x="18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0" name="Google Shape;4920;p36"/>
            <p:cNvSpPr/>
            <p:nvPr/>
          </p:nvSpPr>
          <p:spPr>
            <a:xfrm>
              <a:off x="4639760" y="2996137"/>
              <a:ext cx="17445" cy="24650"/>
            </a:xfrm>
            <a:custGeom>
              <a:rect b="b" l="l" r="r" t="t"/>
              <a:pathLst>
                <a:path extrusionOk="0" h="674" w="477">
                  <a:moveTo>
                    <a:pt x="192" y="0"/>
                  </a:moveTo>
                  <a:cubicBezTo>
                    <a:pt x="176" y="0"/>
                    <a:pt x="160" y="2"/>
                    <a:pt x="143" y="6"/>
                  </a:cubicBezTo>
                  <a:cubicBezTo>
                    <a:pt x="48" y="54"/>
                    <a:pt x="0" y="149"/>
                    <a:pt x="24" y="221"/>
                  </a:cubicBezTo>
                  <a:lnTo>
                    <a:pt x="119" y="554"/>
                  </a:lnTo>
                  <a:cubicBezTo>
                    <a:pt x="143" y="626"/>
                    <a:pt x="215" y="673"/>
                    <a:pt x="286" y="673"/>
                  </a:cubicBezTo>
                  <a:cubicBezTo>
                    <a:pt x="310" y="673"/>
                    <a:pt x="334" y="649"/>
                    <a:pt x="334" y="649"/>
                  </a:cubicBezTo>
                  <a:cubicBezTo>
                    <a:pt x="429" y="626"/>
                    <a:pt x="477" y="530"/>
                    <a:pt x="453" y="435"/>
                  </a:cubicBezTo>
                  <a:lnTo>
                    <a:pt x="358" y="126"/>
                  </a:lnTo>
                  <a:cubicBezTo>
                    <a:pt x="338" y="47"/>
                    <a:pt x="269" y="0"/>
                    <a:pt x="1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1" name="Google Shape;4921;p36"/>
            <p:cNvSpPr/>
            <p:nvPr/>
          </p:nvSpPr>
          <p:spPr>
            <a:xfrm>
              <a:off x="4639760" y="2704362"/>
              <a:ext cx="17445" cy="23772"/>
            </a:xfrm>
            <a:custGeom>
              <a:rect b="b" l="l" r="r" t="t"/>
              <a:pathLst>
                <a:path extrusionOk="0" h="650" w="477">
                  <a:moveTo>
                    <a:pt x="295" y="1"/>
                  </a:moveTo>
                  <a:cubicBezTo>
                    <a:pt x="231" y="1"/>
                    <a:pt x="159" y="47"/>
                    <a:pt x="119" y="126"/>
                  </a:cubicBezTo>
                  <a:lnTo>
                    <a:pt x="24" y="435"/>
                  </a:lnTo>
                  <a:cubicBezTo>
                    <a:pt x="0" y="531"/>
                    <a:pt x="48" y="626"/>
                    <a:pt x="143" y="650"/>
                  </a:cubicBezTo>
                  <a:lnTo>
                    <a:pt x="191" y="650"/>
                  </a:lnTo>
                  <a:cubicBezTo>
                    <a:pt x="262" y="650"/>
                    <a:pt x="334" y="602"/>
                    <a:pt x="358" y="531"/>
                  </a:cubicBezTo>
                  <a:lnTo>
                    <a:pt x="453" y="221"/>
                  </a:lnTo>
                  <a:cubicBezTo>
                    <a:pt x="477" y="150"/>
                    <a:pt x="429" y="54"/>
                    <a:pt x="334" y="7"/>
                  </a:cubicBezTo>
                  <a:cubicBezTo>
                    <a:pt x="322" y="3"/>
                    <a:pt x="309" y="1"/>
                    <a:pt x="2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2" name="Google Shape;4922;p36"/>
            <p:cNvSpPr/>
            <p:nvPr/>
          </p:nvSpPr>
          <p:spPr>
            <a:xfrm>
              <a:off x="4629300" y="2737460"/>
              <a:ext cx="17445" cy="23772"/>
            </a:xfrm>
            <a:custGeom>
              <a:rect b="b" l="l" r="r" t="t"/>
              <a:pathLst>
                <a:path extrusionOk="0" h="650" w="477">
                  <a:moveTo>
                    <a:pt x="292" y="0"/>
                  </a:moveTo>
                  <a:cubicBezTo>
                    <a:pt x="223" y="0"/>
                    <a:pt x="139" y="43"/>
                    <a:pt x="120" y="102"/>
                  </a:cubicBezTo>
                  <a:lnTo>
                    <a:pt x="24" y="411"/>
                  </a:lnTo>
                  <a:cubicBezTo>
                    <a:pt x="1" y="507"/>
                    <a:pt x="48" y="602"/>
                    <a:pt x="143" y="650"/>
                  </a:cubicBezTo>
                  <a:lnTo>
                    <a:pt x="191" y="650"/>
                  </a:lnTo>
                  <a:cubicBezTo>
                    <a:pt x="263" y="650"/>
                    <a:pt x="334" y="602"/>
                    <a:pt x="358" y="530"/>
                  </a:cubicBezTo>
                  <a:lnTo>
                    <a:pt x="453" y="221"/>
                  </a:lnTo>
                  <a:cubicBezTo>
                    <a:pt x="477" y="126"/>
                    <a:pt x="429" y="30"/>
                    <a:pt x="334" y="7"/>
                  </a:cubicBezTo>
                  <a:cubicBezTo>
                    <a:pt x="321" y="2"/>
                    <a:pt x="307" y="0"/>
                    <a:pt x="29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3" name="Google Shape;4923;p36"/>
            <p:cNvSpPr/>
            <p:nvPr/>
          </p:nvSpPr>
          <p:spPr>
            <a:xfrm>
              <a:off x="4555277" y="2963917"/>
              <a:ext cx="18323" cy="23772"/>
            </a:xfrm>
            <a:custGeom>
              <a:rect b="b" l="l" r="r" t="t"/>
              <a:pathLst>
                <a:path extrusionOk="0" h="650" w="501">
                  <a:moveTo>
                    <a:pt x="309" y="0"/>
                  </a:moveTo>
                  <a:cubicBezTo>
                    <a:pt x="232" y="0"/>
                    <a:pt x="163" y="46"/>
                    <a:pt x="143" y="125"/>
                  </a:cubicBezTo>
                  <a:lnTo>
                    <a:pt x="24" y="435"/>
                  </a:lnTo>
                  <a:cubicBezTo>
                    <a:pt x="0" y="506"/>
                    <a:pt x="48" y="602"/>
                    <a:pt x="143" y="649"/>
                  </a:cubicBezTo>
                  <a:lnTo>
                    <a:pt x="191" y="649"/>
                  </a:lnTo>
                  <a:cubicBezTo>
                    <a:pt x="262" y="649"/>
                    <a:pt x="334" y="602"/>
                    <a:pt x="358" y="530"/>
                  </a:cubicBezTo>
                  <a:lnTo>
                    <a:pt x="453" y="221"/>
                  </a:lnTo>
                  <a:cubicBezTo>
                    <a:pt x="500" y="125"/>
                    <a:pt x="453" y="30"/>
                    <a:pt x="358" y="6"/>
                  </a:cubicBezTo>
                  <a:cubicBezTo>
                    <a:pt x="341" y="2"/>
                    <a:pt x="325" y="0"/>
                    <a:pt x="30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4" name="Google Shape;4924;p36"/>
            <p:cNvSpPr/>
            <p:nvPr/>
          </p:nvSpPr>
          <p:spPr>
            <a:xfrm>
              <a:off x="4544817" y="2996137"/>
              <a:ext cx="17445" cy="24650"/>
            </a:xfrm>
            <a:custGeom>
              <a:rect b="b" l="l" r="r" t="t"/>
              <a:pathLst>
                <a:path extrusionOk="0" h="674" w="477">
                  <a:moveTo>
                    <a:pt x="309" y="0"/>
                  </a:moveTo>
                  <a:cubicBezTo>
                    <a:pt x="232" y="0"/>
                    <a:pt x="163" y="47"/>
                    <a:pt x="143" y="126"/>
                  </a:cubicBezTo>
                  <a:lnTo>
                    <a:pt x="24" y="435"/>
                  </a:lnTo>
                  <a:cubicBezTo>
                    <a:pt x="1" y="530"/>
                    <a:pt x="48" y="626"/>
                    <a:pt x="143" y="649"/>
                  </a:cubicBezTo>
                  <a:cubicBezTo>
                    <a:pt x="167" y="649"/>
                    <a:pt x="167" y="673"/>
                    <a:pt x="191" y="673"/>
                  </a:cubicBezTo>
                  <a:cubicBezTo>
                    <a:pt x="263" y="673"/>
                    <a:pt x="334" y="626"/>
                    <a:pt x="358" y="554"/>
                  </a:cubicBezTo>
                  <a:lnTo>
                    <a:pt x="453" y="245"/>
                  </a:lnTo>
                  <a:cubicBezTo>
                    <a:pt x="477" y="149"/>
                    <a:pt x="429" y="54"/>
                    <a:pt x="358" y="6"/>
                  </a:cubicBezTo>
                  <a:cubicBezTo>
                    <a:pt x="341" y="2"/>
                    <a:pt x="325" y="0"/>
                    <a:pt x="30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5" name="Google Shape;4925;p36"/>
            <p:cNvSpPr/>
            <p:nvPr/>
          </p:nvSpPr>
          <p:spPr>
            <a:xfrm>
              <a:off x="4438574" y="2822856"/>
              <a:ext cx="25272" cy="15031"/>
            </a:xfrm>
            <a:custGeom>
              <a:rect b="b" l="l" r="r" t="t"/>
              <a:pathLst>
                <a:path extrusionOk="0" h="411" w="691">
                  <a:moveTo>
                    <a:pt x="177" y="1"/>
                  </a:moveTo>
                  <a:cubicBezTo>
                    <a:pt x="96" y="1"/>
                    <a:pt x="24" y="66"/>
                    <a:pt x="24" y="148"/>
                  </a:cubicBezTo>
                  <a:cubicBezTo>
                    <a:pt x="0" y="244"/>
                    <a:pt x="48" y="315"/>
                    <a:pt x="143" y="339"/>
                  </a:cubicBezTo>
                  <a:lnTo>
                    <a:pt x="477" y="410"/>
                  </a:lnTo>
                  <a:lnTo>
                    <a:pt x="500" y="410"/>
                  </a:lnTo>
                  <a:cubicBezTo>
                    <a:pt x="572" y="410"/>
                    <a:pt x="643" y="363"/>
                    <a:pt x="667" y="291"/>
                  </a:cubicBezTo>
                  <a:cubicBezTo>
                    <a:pt x="691" y="196"/>
                    <a:pt x="619" y="101"/>
                    <a:pt x="548" y="77"/>
                  </a:cubicBezTo>
                  <a:lnTo>
                    <a:pt x="215" y="5"/>
                  </a:lnTo>
                  <a:cubicBezTo>
                    <a:pt x="202" y="2"/>
                    <a:pt x="190" y="1"/>
                    <a:pt x="1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6" name="Google Shape;4926;p36"/>
            <p:cNvSpPr/>
            <p:nvPr/>
          </p:nvSpPr>
          <p:spPr>
            <a:xfrm>
              <a:off x="4471672" y="2829988"/>
              <a:ext cx="25272" cy="14848"/>
            </a:xfrm>
            <a:custGeom>
              <a:rect b="b" l="l" r="r" t="t"/>
              <a:pathLst>
                <a:path extrusionOk="0" h="406" w="691">
                  <a:moveTo>
                    <a:pt x="238" y="1"/>
                  </a:moveTo>
                  <a:cubicBezTo>
                    <a:pt x="143" y="1"/>
                    <a:pt x="48" y="49"/>
                    <a:pt x="24" y="144"/>
                  </a:cubicBezTo>
                  <a:cubicBezTo>
                    <a:pt x="0" y="239"/>
                    <a:pt x="72" y="334"/>
                    <a:pt x="167" y="334"/>
                  </a:cubicBezTo>
                  <a:lnTo>
                    <a:pt x="476" y="406"/>
                  </a:lnTo>
                  <a:lnTo>
                    <a:pt x="524" y="406"/>
                  </a:lnTo>
                  <a:cubicBezTo>
                    <a:pt x="596" y="406"/>
                    <a:pt x="667" y="358"/>
                    <a:pt x="691" y="287"/>
                  </a:cubicBezTo>
                  <a:cubicBezTo>
                    <a:pt x="691" y="191"/>
                    <a:pt x="643" y="96"/>
                    <a:pt x="548" y="72"/>
                  </a:cubicBezTo>
                  <a:lnTo>
                    <a:pt x="23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7" name="Google Shape;4927;p36"/>
            <p:cNvSpPr/>
            <p:nvPr/>
          </p:nvSpPr>
          <p:spPr>
            <a:xfrm>
              <a:off x="4705078" y="2879471"/>
              <a:ext cx="25308" cy="15031"/>
            </a:xfrm>
            <a:custGeom>
              <a:rect b="b" l="l" r="r" t="t"/>
              <a:pathLst>
                <a:path extrusionOk="0" h="411" w="692">
                  <a:moveTo>
                    <a:pt x="179" y="1"/>
                  </a:moveTo>
                  <a:cubicBezTo>
                    <a:pt x="102" y="1"/>
                    <a:pt x="45" y="65"/>
                    <a:pt x="24" y="148"/>
                  </a:cubicBezTo>
                  <a:cubicBezTo>
                    <a:pt x="0" y="243"/>
                    <a:pt x="48" y="315"/>
                    <a:pt x="143" y="339"/>
                  </a:cubicBezTo>
                  <a:lnTo>
                    <a:pt x="477" y="410"/>
                  </a:lnTo>
                  <a:lnTo>
                    <a:pt x="501" y="410"/>
                  </a:lnTo>
                  <a:cubicBezTo>
                    <a:pt x="596" y="410"/>
                    <a:pt x="667" y="363"/>
                    <a:pt x="667" y="291"/>
                  </a:cubicBezTo>
                  <a:cubicBezTo>
                    <a:pt x="691" y="196"/>
                    <a:pt x="643" y="101"/>
                    <a:pt x="548" y="77"/>
                  </a:cubicBezTo>
                  <a:lnTo>
                    <a:pt x="215" y="5"/>
                  </a:lnTo>
                  <a:cubicBezTo>
                    <a:pt x="202" y="2"/>
                    <a:pt x="190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8" name="Google Shape;4928;p36"/>
            <p:cNvSpPr/>
            <p:nvPr/>
          </p:nvSpPr>
          <p:spPr>
            <a:xfrm>
              <a:off x="4738176" y="2886602"/>
              <a:ext cx="26149" cy="14848"/>
            </a:xfrm>
            <a:custGeom>
              <a:rect b="b" l="l" r="r" t="t"/>
              <a:pathLst>
                <a:path extrusionOk="0" h="406" w="715">
                  <a:moveTo>
                    <a:pt x="239" y="1"/>
                  </a:moveTo>
                  <a:cubicBezTo>
                    <a:pt x="143" y="1"/>
                    <a:pt x="48" y="48"/>
                    <a:pt x="24" y="144"/>
                  </a:cubicBezTo>
                  <a:cubicBezTo>
                    <a:pt x="0" y="239"/>
                    <a:pt x="72" y="334"/>
                    <a:pt x="167" y="334"/>
                  </a:cubicBezTo>
                  <a:lnTo>
                    <a:pt x="477" y="406"/>
                  </a:lnTo>
                  <a:lnTo>
                    <a:pt x="524" y="406"/>
                  </a:lnTo>
                  <a:cubicBezTo>
                    <a:pt x="596" y="406"/>
                    <a:pt x="667" y="358"/>
                    <a:pt x="691" y="287"/>
                  </a:cubicBezTo>
                  <a:cubicBezTo>
                    <a:pt x="715" y="191"/>
                    <a:pt x="643" y="96"/>
                    <a:pt x="548" y="72"/>
                  </a:cubicBezTo>
                  <a:lnTo>
                    <a:pt x="2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29" name="Google Shape;4929;p36"/>
            <p:cNvSpPr/>
            <p:nvPr/>
          </p:nvSpPr>
          <p:spPr>
            <a:xfrm>
              <a:off x="4487325" y="2737460"/>
              <a:ext cx="21834" cy="22017"/>
            </a:xfrm>
            <a:custGeom>
              <a:rect b="b" l="l" r="r" t="t"/>
              <a:pathLst>
                <a:path extrusionOk="0" h="602" w="597">
                  <a:moveTo>
                    <a:pt x="203" y="1"/>
                  </a:moveTo>
                  <a:cubicBezTo>
                    <a:pt x="156" y="1"/>
                    <a:pt x="108" y="18"/>
                    <a:pt x="72" y="54"/>
                  </a:cubicBezTo>
                  <a:cubicBezTo>
                    <a:pt x="1" y="102"/>
                    <a:pt x="1" y="221"/>
                    <a:pt x="72" y="292"/>
                  </a:cubicBezTo>
                  <a:lnTo>
                    <a:pt x="287" y="530"/>
                  </a:lnTo>
                  <a:cubicBezTo>
                    <a:pt x="310" y="578"/>
                    <a:pt x="358" y="602"/>
                    <a:pt x="406" y="602"/>
                  </a:cubicBezTo>
                  <a:cubicBezTo>
                    <a:pt x="453" y="602"/>
                    <a:pt x="501" y="578"/>
                    <a:pt x="525" y="554"/>
                  </a:cubicBezTo>
                  <a:cubicBezTo>
                    <a:pt x="596" y="483"/>
                    <a:pt x="596" y="388"/>
                    <a:pt x="549" y="316"/>
                  </a:cubicBezTo>
                  <a:lnTo>
                    <a:pt x="334" y="54"/>
                  </a:lnTo>
                  <a:cubicBezTo>
                    <a:pt x="299" y="18"/>
                    <a:pt x="251" y="1"/>
                    <a:pt x="20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0" name="Google Shape;4930;p36"/>
            <p:cNvSpPr/>
            <p:nvPr/>
          </p:nvSpPr>
          <p:spPr>
            <a:xfrm>
              <a:off x="4510842" y="2763463"/>
              <a:ext cx="21834" cy="21285"/>
            </a:xfrm>
            <a:custGeom>
              <a:rect b="b" l="l" r="r" t="t"/>
              <a:pathLst>
                <a:path extrusionOk="0" h="582" w="597">
                  <a:moveTo>
                    <a:pt x="179" y="1"/>
                  </a:moveTo>
                  <a:cubicBezTo>
                    <a:pt x="141" y="1"/>
                    <a:pt x="104" y="12"/>
                    <a:pt x="72" y="34"/>
                  </a:cubicBezTo>
                  <a:cubicBezTo>
                    <a:pt x="1" y="105"/>
                    <a:pt x="1" y="201"/>
                    <a:pt x="48" y="272"/>
                  </a:cubicBezTo>
                  <a:lnTo>
                    <a:pt x="263" y="534"/>
                  </a:lnTo>
                  <a:cubicBezTo>
                    <a:pt x="310" y="558"/>
                    <a:pt x="358" y="582"/>
                    <a:pt x="406" y="582"/>
                  </a:cubicBezTo>
                  <a:cubicBezTo>
                    <a:pt x="429" y="582"/>
                    <a:pt x="477" y="558"/>
                    <a:pt x="525" y="534"/>
                  </a:cubicBezTo>
                  <a:cubicBezTo>
                    <a:pt x="596" y="462"/>
                    <a:pt x="596" y="367"/>
                    <a:pt x="525" y="296"/>
                  </a:cubicBezTo>
                  <a:lnTo>
                    <a:pt x="310" y="58"/>
                  </a:lnTo>
                  <a:cubicBezTo>
                    <a:pt x="271" y="18"/>
                    <a:pt x="225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1" name="Google Shape;4931;p36"/>
            <p:cNvSpPr/>
            <p:nvPr/>
          </p:nvSpPr>
          <p:spPr>
            <a:xfrm>
              <a:off x="4670224" y="2940254"/>
              <a:ext cx="21834" cy="21285"/>
            </a:xfrm>
            <a:custGeom>
              <a:rect b="b" l="l" r="r" t="t"/>
              <a:pathLst>
                <a:path extrusionOk="0" h="582" w="597">
                  <a:moveTo>
                    <a:pt x="179" y="1"/>
                  </a:moveTo>
                  <a:cubicBezTo>
                    <a:pt x="141" y="1"/>
                    <a:pt x="104" y="13"/>
                    <a:pt x="72" y="34"/>
                  </a:cubicBezTo>
                  <a:cubicBezTo>
                    <a:pt x="1" y="106"/>
                    <a:pt x="1" y="225"/>
                    <a:pt x="49" y="296"/>
                  </a:cubicBezTo>
                  <a:lnTo>
                    <a:pt x="263" y="534"/>
                  </a:lnTo>
                  <a:cubicBezTo>
                    <a:pt x="310" y="558"/>
                    <a:pt x="358" y="582"/>
                    <a:pt x="406" y="582"/>
                  </a:cubicBezTo>
                  <a:cubicBezTo>
                    <a:pt x="453" y="582"/>
                    <a:pt x="477" y="582"/>
                    <a:pt x="525" y="534"/>
                  </a:cubicBezTo>
                  <a:cubicBezTo>
                    <a:pt x="596" y="487"/>
                    <a:pt x="596" y="368"/>
                    <a:pt x="525" y="296"/>
                  </a:cubicBezTo>
                  <a:lnTo>
                    <a:pt x="310" y="58"/>
                  </a:lnTo>
                  <a:cubicBezTo>
                    <a:pt x="271" y="19"/>
                    <a:pt x="225" y="1"/>
                    <a:pt x="17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2" name="Google Shape;4932;p36"/>
            <p:cNvSpPr/>
            <p:nvPr/>
          </p:nvSpPr>
          <p:spPr>
            <a:xfrm>
              <a:off x="4692899" y="2965635"/>
              <a:ext cx="21797" cy="21175"/>
            </a:xfrm>
            <a:custGeom>
              <a:rect b="b" l="l" r="r" t="t"/>
              <a:pathLst>
                <a:path extrusionOk="0" h="579" w="596">
                  <a:moveTo>
                    <a:pt x="199" y="1"/>
                  </a:moveTo>
                  <a:cubicBezTo>
                    <a:pt x="155" y="1"/>
                    <a:pt x="107" y="19"/>
                    <a:pt x="71" y="55"/>
                  </a:cubicBezTo>
                  <a:cubicBezTo>
                    <a:pt x="0" y="102"/>
                    <a:pt x="0" y="221"/>
                    <a:pt x="71" y="293"/>
                  </a:cubicBezTo>
                  <a:lnTo>
                    <a:pt x="286" y="531"/>
                  </a:lnTo>
                  <a:cubicBezTo>
                    <a:pt x="310" y="578"/>
                    <a:pt x="357" y="578"/>
                    <a:pt x="405" y="578"/>
                  </a:cubicBezTo>
                  <a:cubicBezTo>
                    <a:pt x="453" y="578"/>
                    <a:pt x="500" y="578"/>
                    <a:pt x="524" y="555"/>
                  </a:cubicBezTo>
                  <a:cubicBezTo>
                    <a:pt x="595" y="483"/>
                    <a:pt x="595" y="364"/>
                    <a:pt x="548" y="293"/>
                  </a:cubicBezTo>
                  <a:lnTo>
                    <a:pt x="310" y="55"/>
                  </a:lnTo>
                  <a:cubicBezTo>
                    <a:pt x="286" y="19"/>
                    <a:pt x="244" y="1"/>
                    <a:pt x="1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3" name="Google Shape;4933;p36"/>
            <p:cNvSpPr/>
            <p:nvPr/>
          </p:nvSpPr>
          <p:spPr>
            <a:xfrm>
              <a:off x="4487325" y="2965635"/>
              <a:ext cx="21834" cy="21175"/>
            </a:xfrm>
            <a:custGeom>
              <a:rect b="b" l="l" r="r" t="t"/>
              <a:pathLst>
                <a:path extrusionOk="0" h="579" w="597">
                  <a:moveTo>
                    <a:pt x="406" y="1"/>
                  </a:moveTo>
                  <a:cubicBezTo>
                    <a:pt x="364" y="1"/>
                    <a:pt x="322" y="19"/>
                    <a:pt x="287" y="55"/>
                  </a:cubicBezTo>
                  <a:lnTo>
                    <a:pt x="72" y="293"/>
                  </a:lnTo>
                  <a:cubicBezTo>
                    <a:pt x="1" y="364"/>
                    <a:pt x="1" y="483"/>
                    <a:pt x="72" y="555"/>
                  </a:cubicBezTo>
                  <a:cubicBezTo>
                    <a:pt x="120" y="578"/>
                    <a:pt x="144" y="578"/>
                    <a:pt x="191" y="578"/>
                  </a:cubicBezTo>
                  <a:cubicBezTo>
                    <a:pt x="239" y="578"/>
                    <a:pt x="287" y="578"/>
                    <a:pt x="334" y="531"/>
                  </a:cubicBezTo>
                  <a:lnTo>
                    <a:pt x="549" y="293"/>
                  </a:lnTo>
                  <a:cubicBezTo>
                    <a:pt x="596" y="221"/>
                    <a:pt x="596" y="102"/>
                    <a:pt x="525" y="55"/>
                  </a:cubicBezTo>
                  <a:cubicBezTo>
                    <a:pt x="489" y="19"/>
                    <a:pt x="447" y="1"/>
                    <a:pt x="40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4" name="Google Shape;4934;p36"/>
            <p:cNvSpPr/>
            <p:nvPr/>
          </p:nvSpPr>
          <p:spPr>
            <a:xfrm>
              <a:off x="4510842" y="2940254"/>
              <a:ext cx="21834" cy="21285"/>
            </a:xfrm>
            <a:custGeom>
              <a:rect b="b" l="l" r="r" t="t"/>
              <a:pathLst>
                <a:path extrusionOk="0" h="582" w="597">
                  <a:moveTo>
                    <a:pt x="408" y="1"/>
                  </a:moveTo>
                  <a:cubicBezTo>
                    <a:pt x="356" y="1"/>
                    <a:pt x="302" y="19"/>
                    <a:pt x="263" y="58"/>
                  </a:cubicBezTo>
                  <a:lnTo>
                    <a:pt x="48" y="296"/>
                  </a:lnTo>
                  <a:cubicBezTo>
                    <a:pt x="1" y="368"/>
                    <a:pt x="1" y="487"/>
                    <a:pt x="72" y="534"/>
                  </a:cubicBezTo>
                  <a:cubicBezTo>
                    <a:pt x="96" y="582"/>
                    <a:pt x="144" y="582"/>
                    <a:pt x="191" y="582"/>
                  </a:cubicBezTo>
                  <a:cubicBezTo>
                    <a:pt x="239" y="582"/>
                    <a:pt x="263" y="558"/>
                    <a:pt x="310" y="534"/>
                  </a:cubicBezTo>
                  <a:lnTo>
                    <a:pt x="525" y="296"/>
                  </a:lnTo>
                  <a:cubicBezTo>
                    <a:pt x="596" y="225"/>
                    <a:pt x="596" y="106"/>
                    <a:pt x="525" y="34"/>
                  </a:cubicBezTo>
                  <a:cubicBezTo>
                    <a:pt x="493" y="13"/>
                    <a:pt x="451" y="1"/>
                    <a:pt x="4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5" name="Google Shape;4935;p36"/>
            <p:cNvSpPr/>
            <p:nvPr/>
          </p:nvSpPr>
          <p:spPr>
            <a:xfrm>
              <a:off x="4670224" y="2763097"/>
              <a:ext cx="21834" cy="21651"/>
            </a:xfrm>
            <a:custGeom>
              <a:rect b="b" l="l" r="r" t="t"/>
              <a:pathLst>
                <a:path extrusionOk="0" h="592" w="597">
                  <a:moveTo>
                    <a:pt x="417" y="1"/>
                  </a:moveTo>
                  <a:cubicBezTo>
                    <a:pt x="362" y="1"/>
                    <a:pt x="304" y="26"/>
                    <a:pt x="263" y="68"/>
                  </a:cubicBezTo>
                  <a:lnTo>
                    <a:pt x="49" y="306"/>
                  </a:lnTo>
                  <a:cubicBezTo>
                    <a:pt x="1" y="377"/>
                    <a:pt x="1" y="472"/>
                    <a:pt x="72" y="544"/>
                  </a:cubicBezTo>
                  <a:cubicBezTo>
                    <a:pt x="96" y="568"/>
                    <a:pt x="144" y="592"/>
                    <a:pt x="191" y="592"/>
                  </a:cubicBezTo>
                  <a:cubicBezTo>
                    <a:pt x="239" y="592"/>
                    <a:pt x="287" y="568"/>
                    <a:pt x="310" y="520"/>
                  </a:cubicBezTo>
                  <a:lnTo>
                    <a:pt x="525" y="282"/>
                  </a:lnTo>
                  <a:cubicBezTo>
                    <a:pt x="596" y="211"/>
                    <a:pt x="596" y="115"/>
                    <a:pt x="525" y="44"/>
                  </a:cubicBezTo>
                  <a:cubicBezTo>
                    <a:pt x="495" y="14"/>
                    <a:pt x="457" y="1"/>
                    <a:pt x="41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6" name="Google Shape;4936;p36"/>
            <p:cNvSpPr/>
            <p:nvPr/>
          </p:nvSpPr>
          <p:spPr>
            <a:xfrm>
              <a:off x="4692899" y="2737460"/>
              <a:ext cx="21797" cy="22017"/>
            </a:xfrm>
            <a:custGeom>
              <a:rect b="b" l="l" r="r" t="t"/>
              <a:pathLst>
                <a:path extrusionOk="0" h="602" w="596">
                  <a:moveTo>
                    <a:pt x="405" y="1"/>
                  </a:moveTo>
                  <a:cubicBezTo>
                    <a:pt x="363" y="1"/>
                    <a:pt x="322" y="18"/>
                    <a:pt x="286" y="54"/>
                  </a:cubicBezTo>
                  <a:lnTo>
                    <a:pt x="71" y="316"/>
                  </a:lnTo>
                  <a:cubicBezTo>
                    <a:pt x="0" y="388"/>
                    <a:pt x="0" y="483"/>
                    <a:pt x="71" y="554"/>
                  </a:cubicBezTo>
                  <a:cubicBezTo>
                    <a:pt x="119" y="578"/>
                    <a:pt x="143" y="602"/>
                    <a:pt x="191" y="602"/>
                  </a:cubicBezTo>
                  <a:cubicBezTo>
                    <a:pt x="238" y="602"/>
                    <a:pt x="286" y="578"/>
                    <a:pt x="310" y="530"/>
                  </a:cubicBezTo>
                  <a:lnTo>
                    <a:pt x="548" y="292"/>
                  </a:lnTo>
                  <a:cubicBezTo>
                    <a:pt x="595" y="221"/>
                    <a:pt x="595" y="126"/>
                    <a:pt x="524" y="54"/>
                  </a:cubicBezTo>
                  <a:cubicBezTo>
                    <a:pt x="488" y="18"/>
                    <a:pt x="447" y="1"/>
                    <a:pt x="40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7" name="Google Shape;4937;p36"/>
            <p:cNvSpPr/>
            <p:nvPr/>
          </p:nvSpPr>
          <p:spPr>
            <a:xfrm>
              <a:off x="4438574" y="2886602"/>
              <a:ext cx="25272" cy="14848"/>
            </a:xfrm>
            <a:custGeom>
              <a:rect b="b" l="l" r="r" t="t"/>
              <a:pathLst>
                <a:path extrusionOk="0" h="406" w="691">
                  <a:moveTo>
                    <a:pt x="477" y="1"/>
                  </a:moveTo>
                  <a:lnTo>
                    <a:pt x="143" y="72"/>
                  </a:lnTo>
                  <a:cubicBezTo>
                    <a:pt x="48" y="96"/>
                    <a:pt x="0" y="191"/>
                    <a:pt x="24" y="287"/>
                  </a:cubicBezTo>
                  <a:cubicBezTo>
                    <a:pt x="24" y="358"/>
                    <a:pt x="95" y="406"/>
                    <a:pt x="191" y="406"/>
                  </a:cubicBezTo>
                  <a:lnTo>
                    <a:pt x="215" y="406"/>
                  </a:lnTo>
                  <a:lnTo>
                    <a:pt x="548" y="334"/>
                  </a:lnTo>
                  <a:cubicBezTo>
                    <a:pt x="619" y="334"/>
                    <a:pt x="691" y="239"/>
                    <a:pt x="667" y="144"/>
                  </a:cubicBezTo>
                  <a:cubicBezTo>
                    <a:pt x="643" y="48"/>
                    <a:pt x="548" y="1"/>
                    <a:pt x="4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8" name="Google Shape;4938;p36"/>
            <p:cNvSpPr/>
            <p:nvPr/>
          </p:nvSpPr>
          <p:spPr>
            <a:xfrm>
              <a:off x="4471672" y="2879471"/>
              <a:ext cx="25272" cy="15031"/>
            </a:xfrm>
            <a:custGeom>
              <a:rect b="b" l="l" r="r" t="t"/>
              <a:pathLst>
                <a:path extrusionOk="0" h="411" w="691">
                  <a:moveTo>
                    <a:pt x="514" y="1"/>
                  </a:moveTo>
                  <a:cubicBezTo>
                    <a:pt x="502" y="1"/>
                    <a:pt x="489" y="2"/>
                    <a:pt x="476" y="5"/>
                  </a:cubicBezTo>
                  <a:lnTo>
                    <a:pt x="167" y="77"/>
                  </a:lnTo>
                  <a:cubicBezTo>
                    <a:pt x="72" y="101"/>
                    <a:pt x="0" y="196"/>
                    <a:pt x="24" y="291"/>
                  </a:cubicBezTo>
                  <a:cubicBezTo>
                    <a:pt x="48" y="363"/>
                    <a:pt x="119" y="410"/>
                    <a:pt x="191" y="410"/>
                  </a:cubicBezTo>
                  <a:lnTo>
                    <a:pt x="238" y="410"/>
                  </a:lnTo>
                  <a:lnTo>
                    <a:pt x="548" y="339"/>
                  </a:lnTo>
                  <a:cubicBezTo>
                    <a:pt x="643" y="315"/>
                    <a:pt x="691" y="243"/>
                    <a:pt x="691" y="148"/>
                  </a:cubicBezTo>
                  <a:cubicBezTo>
                    <a:pt x="670" y="65"/>
                    <a:pt x="596" y="1"/>
                    <a:pt x="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9" name="Google Shape;4939;p36"/>
            <p:cNvSpPr/>
            <p:nvPr/>
          </p:nvSpPr>
          <p:spPr>
            <a:xfrm>
              <a:off x="4705078" y="2829988"/>
              <a:ext cx="25308" cy="14848"/>
            </a:xfrm>
            <a:custGeom>
              <a:rect b="b" l="l" r="r" t="t"/>
              <a:pathLst>
                <a:path extrusionOk="0" h="406" w="692">
                  <a:moveTo>
                    <a:pt x="477" y="1"/>
                  </a:moveTo>
                  <a:lnTo>
                    <a:pt x="143" y="72"/>
                  </a:lnTo>
                  <a:cubicBezTo>
                    <a:pt x="48" y="96"/>
                    <a:pt x="0" y="191"/>
                    <a:pt x="24" y="287"/>
                  </a:cubicBezTo>
                  <a:cubicBezTo>
                    <a:pt x="24" y="358"/>
                    <a:pt x="96" y="406"/>
                    <a:pt x="191" y="406"/>
                  </a:cubicBezTo>
                  <a:lnTo>
                    <a:pt x="215" y="406"/>
                  </a:lnTo>
                  <a:lnTo>
                    <a:pt x="548" y="334"/>
                  </a:lnTo>
                  <a:cubicBezTo>
                    <a:pt x="643" y="334"/>
                    <a:pt x="691" y="239"/>
                    <a:pt x="667" y="144"/>
                  </a:cubicBezTo>
                  <a:cubicBezTo>
                    <a:pt x="643" y="49"/>
                    <a:pt x="572" y="1"/>
                    <a:pt x="47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0" name="Google Shape;4940;p36"/>
            <p:cNvSpPr/>
            <p:nvPr/>
          </p:nvSpPr>
          <p:spPr>
            <a:xfrm>
              <a:off x="4738176" y="2822856"/>
              <a:ext cx="26149" cy="15031"/>
            </a:xfrm>
            <a:custGeom>
              <a:rect b="b" l="l" r="r" t="t"/>
              <a:pathLst>
                <a:path extrusionOk="0" h="411" w="715">
                  <a:moveTo>
                    <a:pt x="514" y="1"/>
                  </a:moveTo>
                  <a:cubicBezTo>
                    <a:pt x="502" y="1"/>
                    <a:pt x="489" y="2"/>
                    <a:pt x="477" y="5"/>
                  </a:cubicBezTo>
                  <a:lnTo>
                    <a:pt x="167" y="77"/>
                  </a:lnTo>
                  <a:cubicBezTo>
                    <a:pt x="72" y="101"/>
                    <a:pt x="0" y="196"/>
                    <a:pt x="24" y="291"/>
                  </a:cubicBezTo>
                  <a:cubicBezTo>
                    <a:pt x="48" y="363"/>
                    <a:pt x="119" y="410"/>
                    <a:pt x="191" y="410"/>
                  </a:cubicBezTo>
                  <a:lnTo>
                    <a:pt x="239" y="410"/>
                  </a:lnTo>
                  <a:lnTo>
                    <a:pt x="548" y="339"/>
                  </a:lnTo>
                  <a:cubicBezTo>
                    <a:pt x="643" y="315"/>
                    <a:pt x="715" y="244"/>
                    <a:pt x="691" y="148"/>
                  </a:cubicBezTo>
                  <a:cubicBezTo>
                    <a:pt x="670" y="66"/>
                    <a:pt x="596" y="1"/>
                    <a:pt x="5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41" name="Google Shape;4941;p36"/>
          <p:cNvGrpSpPr/>
          <p:nvPr/>
        </p:nvGrpSpPr>
        <p:grpSpPr>
          <a:xfrm>
            <a:off x="2006701" y="3175894"/>
            <a:ext cx="438910" cy="438905"/>
            <a:chOff x="5669629" y="2648844"/>
            <a:chExt cx="423290" cy="423327"/>
          </a:xfrm>
        </p:grpSpPr>
        <p:sp>
          <p:nvSpPr>
            <p:cNvPr id="4942" name="Google Shape;4942;p36"/>
            <p:cNvSpPr/>
            <p:nvPr/>
          </p:nvSpPr>
          <p:spPr>
            <a:xfrm>
              <a:off x="5669629" y="2854382"/>
              <a:ext cx="178584" cy="12252"/>
            </a:xfrm>
            <a:custGeom>
              <a:rect b="b" l="l" r="r" t="t"/>
              <a:pathLst>
                <a:path extrusionOk="0" h="335" w="4883">
                  <a:moveTo>
                    <a:pt x="167" y="1"/>
                  </a:moveTo>
                  <a:cubicBezTo>
                    <a:pt x="95" y="1"/>
                    <a:pt x="0" y="72"/>
                    <a:pt x="0" y="167"/>
                  </a:cubicBezTo>
                  <a:cubicBezTo>
                    <a:pt x="0" y="263"/>
                    <a:pt x="95" y="334"/>
                    <a:pt x="167" y="334"/>
                  </a:cubicBezTo>
                  <a:lnTo>
                    <a:pt x="4715" y="334"/>
                  </a:lnTo>
                  <a:cubicBezTo>
                    <a:pt x="4811" y="334"/>
                    <a:pt x="4882" y="263"/>
                    <a:pt x="4882" y="167"/>
                  </a:cubicBezTo>
                  <a:cubicBezTo>
                    <a:pt x="4882" y="72"/>
                    <a:pt x="4811" y="1"/>
                    <a:pt x="471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3" name="Google Shape;4943;p36"/>
            <p:cNvSpPr/>
            <p:nvPr/>
          </p:nvSpPr>
          <p:spPr>
            <a:xfrm>
              <a:off x="5862110" y="2841326"/>
              <a:ext cx="39206" cy="39242"/>
            </a:xfrm>
            <a:custGeom>
              <a:rect b="b" l="l" r="r" t="t"/>
              <a:pathLst>
                <a:path extrusionOk="0" h="1073" w="1072">
                  <a:moveTo>
                    <a:pt x="524" y="334"/>
                  </a:moveTo>
                  <a:cubicBezTo>
                    <a:pt x="643" y="334"/>
                    <a:pt x="715" y="429"/>
                    <a:pt x="715" y="524"/>
                  </a:cubicBezTo>
                  <a:cubicBezTo>
                    <a:pt x="715" y="643"/>
                    <a:pt x="643" y="715"/>
                    <a:pt x="524" y="715"/>
                  </a:cubicBezTo>
                  <a:cubicBezTo>
                    <a:pt x="429" y="715"/>
                    <a:pt x="334" y="643"/>
                    <a:pt x="334" y="524"/>
                  </a:cubicBezTo>
                  <a:cubicBezTo>
                    <a:pt x="334" y="429"/>
                    <a:pt x="429" y="334"/>
                    <a:pt x="524" y="334"/>
                  </a:cubicBezTo>
                  <a:close/>
                  <a:moveTo>
                    <a:pt x="524" y="0"/>
                  </a:moveTo>
                  <a:cubicBezTo>
                    <a:pt x="238" y="0"/>
                    <a:pt x="0" y="239"/>
                    <a:pt x="0" y="524"/>
                  </a:cubicBezTo>
                  <a:cubicBezTo>
                    <a:pt x="0" y="834"/>
                    <a:pt x="238" y="1072"/>
                    <a:pt x="524" y="1072"/>
                  </a:cubicBezTo>
                  <a:cubicBezTo>
                    <a:pt x="834" y="1072"/>
                    <a:pt x="1072" y="834"/>
                    <a:pt x="1072" y="524"/>
                  </a:cubicBezTo>
                  <a:cubicBezTo>
                    <a:pt x="1072" y="239"/>
                    <a:pt x="834" y="0"/>
                    <a:pt x="5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4" name="Google Shape;4944;p36"/>
            <p:cNvSpPr/>
            <p:nvPr/>
          </p:nvSpPr>
          <p:spPr>
            <a:xfrm>
              <a:off x="5844665" y="2648844"/>
              <a:ext cx="73218" cy="191640"/>
            </a:xfrm>
            <a:custGeom>
              <a:rect b="b" l="l" r="r" t="t"/>
              <a:pathLst>
                <a:path extrusionOk="0" h="5240" w="2002">
                  <a:moveTo>
                    <a:pt x="1001" y="1"/>
                  </a:moveTo>
                  <a:cubicBezTo>
                    <a:pt x="906" y="1"/>
                    <a:pt x="834" y="96"/>
                    <a:pt x="834" y="167"/>
                  </a:cubicBezTo>
                  <a:lnTo>
                    <a:pt x="834" y="4549"/>
                  </a:lnTo>
                  <a:cubicBezTo>
                    <a:pt x="549" y="4597"/>
                    <a:pt x="263" y="4740"/>
                    <a:pt x="72" y="4954"/>
                  </a:cubicBezTo>
                  <a:cubicBezTo>
                    <a:pt x="1" y="5025"/>
                    <a:pt x="25" y="5121"/>
                    <a:pt x="96" y="5192"/>
                  </a:cubicBezTo>
                  <a:cubicBezTo>
                    <a:pt x="118" y="5224"/>
                    <a:pt x="154" y="5237"/>
                    <a:pt x="193" y="5237"/>
                  </a:cubicBezTo>
                  <a:cubicBezTo>
                    <a:pt x="242" y="5237"/>
                    <a:pt x="295" y="5218"/>
                    <a:pt x="334" y="5192"/>
                  </a:cubicBezTo>
                  <a:cubicBezTo>
                    <a:pt x="501" y="4978"/>
                    <a:pt x="739" y="4882"/>
                    <a:pt x="1001" y="4882"/>
                  </a:cubicBezTo>
                  <a:cubicBezTo>
                    <a:pt x="1263" y="4882"/>
                    <a:pt x="1525" y="4978"/>
                    <a:pt x="1692" y="5192"/>
                  </a:cubicBezTo>
                  <a:cubicBezTo>
                    <a:pt x="1716" y="5216"/>
                    <a:pt x="1763" y="5240"/>
                    <a:pt x="1811" y="5240"/>
                  </a:cubicBezTo>
                  <a:cubicBezTo>
                    <a:pt x="1858" y="5240"/>
                    <a:pt x="1906" y="5216"/>
                    <a:pt x="1930" y="5192"/>
                  </a:cubicBezTo>
                  <a:cubicBezTo>
                    <a:pt x="2001" y="5121"/>
                    <a:pt x="2001" y="5025"/>
                    <a:pt x="1954" y="4954"/>
                  </a:cubicBezTo>
                  <a:cubicBezTo>
                    <a:pt x="1739" y="4740"/>
                    <a:pt x="1477" y="4597"/>
                    <a:pt x="1168" y="4549"/>
                  </a:cubicBezTo>
                  <a:lnTo>
                    <a:pt x="1168" y="167"/>
                  </a:lnTo>
                  <a:cubicBezTo>
                    <a:pt x="1168" y="96"/>
                    <a:pt x="1096" y="1"/>
                    <a:pt x="10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5" name="Google Shape;4945;p36"/>
            <p:cNvSpPr/>
            <p:nvPr/>
          </p:nvSpPr>
          <p:spPr>
            <a:xfrm>
              <a:off x="5844665" y="2881043"/>
              <a:ext cx="73218" cy="191128"/>
            </a:xfrm>
            <a:custGeom>
              <a:rect b="b" l="l" r="r" t="t"/>
              <a:pathLst>
                <a:path extrusionOk="0" h="5226" w="2002">
                  <a:moveTo>
                    <a:pt x="193" y="1"/>
                  </a:moveTo>
                  <a:cubicBezTo>
                    <a:pt x="153" y="1"/>
                    <a:pt x="118" y="12"/>
                    <a:pt x="96" y="34"/>
                  </a:cubicBezTo>
                  <a:cubicBezTo>
                    <a:pt x="25" y="105"/>
                    <a:pt x="1" y="200"/>
                    <a:pt x="72" y="272"/>
                  </a:cubicBezTo>
                  <a:cubicBezTo>
                    <a:pt x="263" y="510"/>
                    <a:pt x="549" y="653"/>
                    <a:pt x="834" y="677"/>
                  </a:cubicBezTo>
                  <a:lnTo>
                    <a:pt x="834" y="5059"/>
                  </a:lnTo>
                  <a:cubicBezTo>
                    <a:pt x="834" y="5154"/>
                    <a:pt x="906" y="5225"/>
                    <a:pt x="1001" y="5225"/>
                  </a:cubicBezTo>
                  <a:cubicBezTo>
                    <a:pt x="1096" y="5225"/>
                    <a:pt x="1168" y="5154"/>
                    <a:pt x="1168" y="5059"/>
                  </a:cubicBezTo>
                  <a:lnTo>
                    <a:pt x="1168" y="677"/>
                  </a:lnTo>
                  <a:cubicBezTo>
                    <a:pt x="1477" y="653"/>
                    <a:pt x="1739" y="510"/>
                    <a:pt x="1954" y="272"/>
                  </a:cubicBezTo>
                  <a:cubicBezTo>
                    <a:pt x="2001" y="200"/>
                    <a:pt x="2001" y="105"/>
                    <a:pt x="1930" y="34"/>
                  </a:cubicBezTo>
                  <a:cubicBezTo>
                    <a:pt x="1898" y="12"/>
                    <a:pt x="1861" y="1"/>
                    <a:pt x="1823" y="1"/>
                  </a:cubicBezTo>
                  <a:cubicBezTo>
                    <a:pt x="1778" y="1"/>
                    <a:pt x="1731" y="18"/>
                    <a:pt x="1692" y="58"/>
                  </a:cubicBezTo>
                  <a:cubicBezTo>
                    <a:pt x="1525" y="248"/>
                    <a:pt x="1263" y="367"/>
                    <a:pt x="1001" y="367"/>
                  </a:cubicBezTo>
                  <a:cubicBezTo>
                    <a:pt x="739" y="367"/>
                    <a:pt x="501" y="248"/>
                    <a:pt x="334" y="58"/>
                  </a:cubicBezTo>
                  <a:cubicBezTo>
                    <a:pt x="295" y="18"/>
                    <a:pt x="241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6" name="Google Shape;4946;p36"/>
            <p:cNvSpPr/>
            <p:nvPr/>
          </p:nvSpPr>
          <p:spPr>
            <a:xfrm>
              <a:off x="5765412" y="2791660"/>
              <a:ext cx="66233" cy="41876"/>
            </a:xfrm>
            <a:custGeom>
              <a:rect b="b" l="l" r="r" t="t"/>
              <a:pathLst>
                <a:path extrusionOk="0" h="1145" w="1811">
                  <a:moveTo>
                    <a:pt x="187" y="0"/>
                  </a:moveTo>
                  <a:cubicBezTo>
                    <a:pt x="130" y="0"/>
                    <a:pt x="79" y="26"/>
                    <a:pt x="48" y="73"/>
                  </a:cubicBezTo>
                  <a:cubicBezTo>
                    <a:pt x="1" y="168"/>
                    <a:pt x="25" y="263"/>
                    <a:pt x="120" y="311"/>
                  </a:cubicBezTo>
                  <a:lnTo>
                    <a:pt x="1525" y="1120"/>
                  </a:lnTo>
                  <a:cubicBezTo>
                    <a:pt x="1549" y="1144"/>
                    <a:pt x="1573" y="1144"/>
                    <a:pt x="1596" y="1144"/>
                  </a:cubicBezTo>
                  <a:cubicBezTo>
                    <a:pt x="1668" y="1144"/>
                    <a:pt x="1715" y="1120"/>
                    <a:pt x="1763" y="1073"/>
                  </a:cubicBezTo>
                  <a:cubicBezTo>
                    <a:pt x="1811" y="977"/>
                    <a:pt x="1763" y="882"/>
                    <a:pt x="1692" y="835"/>
                  </a:cubicBezTo>
                  <a:lnTo>
                    <a:pt x="287" y="25"/>
                  </a:lnTo>
                  <a:cubicBezTo>
                    <a:pt x="253" y="8"/>
                    <a:pt x="219" y="0"/>
                    <a:pt x="18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7" name="Google Shape;4947;p36"/>
            <p:cNvSpPr/>
            <p:nvPr/>
          </p:nvSpPr>
          <p:spPr>
            <a:xfrm>
              <a:off x="5730595" y="2771655"/>
              <a:ext cx="26149" cy="19201"/>
            </a:xfrm>
            <a:custGeom>
              <a:rect b="b" l="l" r="r" t="t"/>
              <a:pathLst>
                <a:path extrusionOk="0" h="525" w="715">
                  <a:moveTo>
                    <a:pt x="203" y="0"/>
                  </a:moveTo>
                  <a:cubicBezTo>
                    <a:pt x="143" y="0"/>
                    <a:pt x="80" y="32"/>
                    <a:pt x="48" y="96"/>
                  </a:cubicBezTo>
                  <a:cubicBezTo>
                    <a:pt x="0" y="167"/>
                    <a:pt x="48" y="262"/>
                    <a:pt x="119" y="310"/>
                  </a:cubicBezTo>
                  <a:lnTo>
                    <a:pt x="429" y="500"/>
                  </a:lnTo>
                  <a:cubicBezTo>
                    <a:pt x="453" y="524"/>
                    <a:pt x="500" y="524"/>
                    <a:pt x="524" y="524"/>
                  </a:cubicBezTo>
                  <a:cubicBezTo>
                    <a:pt x="572" y="524"/>
                    <a:pt x="643" y="500"/>
                    <a:pt x="667" y="429"/>
                  </a:cubicBezTo>
                  <a:cubicBezTo>
                    <a:pt x="715" y="358"/>
                    <a:pt x="691" y="262"/>
                    <a:pt x="596" y="215"/>
                  </a:cubicBezTo>
                  <a:lnTo>
                    <a:pt x="286" y="24"/>
                  </a:lnTo>
                  <a:cubicBezTo>
                    <a:pt x="262" y="8"/>
                    <a:pt x="233" y="0"/>
                    <a:pt x="2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8" name="Google Shape;4948;p36"/>
            <p:cNvSpPr/>
            <p:nvPr/>
          </p:nvSpPr>
          <p:spPr>
            <a:xfrm>
              <a:off x="5931781" y="2887480"/>
              <a:ext cx="66233" cy="42717"/>
            </a:xfrm>
            <a:custGeom>
              <a:rect b="b" l="l" r="r" t="t"/>
              <a:pathLst>
                <a:path extrusionOk="0" h="1168" w="1811">
                  <a:moveTo>
                    <a:pt x="193" y="1"/>
                  </a:moveTo>
                  <a:cubicBezTo>
                    <a:pt x="133" y="1"/>
                    <a:pt x="80" y="32"/>
                    <a:pt x="48" y="96"/>
                  </a:cubicBezTo>
                  <a:cubicBezTo>
                    <a:pt x="0" y="167"/>
                    <a:pt x="24" y="263"/>
                    <a:pt x="119" y="310"/>
                  </a:cubicBezTo>
                  <a:lnTo>
                    <a:pt x="1524" y="1144"/>
                  </a:lnTo>
                  <a:cubicBezTo>
                    <a:pt x="1548" y="1144"/>
                    <a:pt x="1572" y="1168"/>
                    <a:pt x="1596" y="1168"/>
                  </a:cubicBezTo>
                  <a:cubicBezTo>
                    <a:pt x="1667" y="1168"/>
                    <a:pt x="1715" y="1120"/>
                    <a:pt x="1763" y="1072"/>
                  </a:cubicBezTo>
                  <a:cubicBezTo>
                    <a:pt x="1810" y="1001"/>
                    <a:pt x="1763" y="882"/>
                    <a:pt x="1691" y="834"/>
                  </a:cubicBezTo>
                  <a:lnTo>
                    <a:pt x="286" y="24"/>
                  </a:lnTo>
                  <a:cubicBezTo>
                    <a:pt x="254" y="9"/>
                    <a:pt x="223" y="1"/>
                    <a:pt x="19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9" name="Google Shape;4949;p36"/>
            <p:cNvSpPr/>
            <p:nvPr/>
          </p:nvSpPr>
          <p:spPr>
            <a:xfrm>
              <a:off x="6006681" y="2931001"/>
              <a:ext cx="25272" cy="18359"/>
            </a:xfrm>
            <a:custGeom>
              <a:rect b="b" l="l" r="r" t="t"/>
              <a:pathLst>
                <a:path extrusionOk="0" h="502" w="691">
                  <a:moveTo>
                    <a:pt x="181" y="0"/>
                  </a:moveTo>
                  <a:cubicBezTo>
                    <a:pt x="129" y="0"/>
                    <a:pt x="79" y="27"/>
                    <a:pt x="48" y="73"/>
                  </a:cubicBezTo>
                  <a:cubicBezTo>
                    <a:pt x="0" y="168"/>
                    <a:pt x="24" y="263"/>
                    <a:pt x="96" y="311"/>
                  </a:cubicBezTo>
                  <a:lnTo>
                    <a:pt x="405" y="478"/>
                  </a:lnTo>
                  <a:cubicBezTo>
                    <a:pt x="453" y="501"/>
                    <a:pt x="477" y="501"/>
                    <a:pt x="500" y="501"/>
                  </a:cubicBezTo>
                  <a:cubicBezTo>
                    <a:pt x="548" y="501"/>
                    <a:pt x="620" y="478"/>
                    <a:pt x="643" y="430"/>
                  </a:cubicBezTo>
                  <a:cubicBezTo>
                    <a:pt x="691" y="335"/>
                    <a:pt x="667" y="240"/>
                    <a:pt x="596" y="192"/>
                  </a:cubicBezTo>
                  <a:lnTo>
                    <a:pt x="262" y="25"/>
                  </a:lnTo>
                  <a:cubicBezTo>
                    <a:pt x="237" y="8"/>
                    <a:pt x="209" y="0"/>
                    <a:pt x="1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0" name="Google Shape;4950;p36"/>
            <p:cNvSpPr/>
            <p:nvPr/>
          </p:nvSpPr>
          <p:spPr>
            <a:xfrm>
              <a:off x="5811567" y="2911874"/>
              <a:ext cx="43594" cy="64477"/>
            </a:xfrm>
            <a:custGeom>
              <a:rect b="b" l="l" r="r" t="t"/>
              <a:pathLst>
                <a:path extrusionOk="0" h="1763" w="1192">
                  <a:moveTo>
                    <a:pt x="1003" y="0"/>
                  </a:moveTo>
                  <a:cubicBezTo>
                    <a:pt x="943" y="0"/>
                    <a:pt x="890" y="32"/>
                    <a:pt x="858" y="96"/>
                  </a:cubicBezTo>
                  <a:lnTo>
                    <a:pt x="49" y="1501"/>
                  </a:lnTo>
                  <a:cubicBezTo>
                    <a:pt x="1" y="1572"/>
                    <a:pt x="25" y="1691"/>
                    <a:pt x="96" y="1739"/>
                  </a:cubicBezTo>
                  <a:cubicBezTo>
                    <a:pt x="144" y="1739"/>
                    <a:pt x="168" y="1763"/>
                    <a:pt x="191" y="1763"/>
                  </a:cubicBezTo>
                  <a:cubicBezTo>
                    <a:pt x="239" y="1763"/>
                    <a:pt x="311" y="1715"/>
                    <a:pt x="334" y="1667"/>
                  </a:cubicBezTo>
                  <a:lnTo>
                    <a:pt x="1144" y="262"/>
                  </a:lnTo>
                  <a:cubicBezTo>
                    <a:pt x="1192" y="167"/>
                    <a:pt x="1168" y="72"/>
                    <a:pt x="1096" y="24"/>
                  </a:cubicBezTo>
                  <a:cubicBezTo>
                    <a:pt x="1065" y="8"/>
                    <a:pt x="1033" y="0"/>
                    <a:pt x="100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1" name="Google Shape;4951;p36"/>
            <p:cNvSpPr/>
            <p:nvPr/>
          </p:nvSpPr>
          <p:spPr>
            <a:xfrm>
              <a:off x="5791562" y="2986738"/>
              <a:ext cx="20919" cy="23589"/>
            </a:xfrm>
            <a:custGeom>
              <a:rect b="b" l="l" r="r" t="t"/>
              <a:pathLst>
                <a:path extrusionOk="0" h="645" w="572">
                  <a:moveTo>
                    <a:pt x="371" y="1"/>
                  </a:moveTo>
                  <a:cubicBezTo>
                    <a:pt x="320" y="1"/>
                    <a:pt x="269" y="27"/>
                    <a:pt x="238" y="73"/>
                  </a:cubicBezTo>
                  <a:lnTo>
                    <a:pt x="48" y="383"/>
                  </a:lnTo>
                  <a:cubicBezTo>
                    <a:pt x="0" y="478"/>
                    <a:pt x="24" y="573"/>
                    <a:pt x="119" y="621"/>
                  </a:cubicBezTo>
                  <a:cubicBezTo>
                    <a:pt x="143" y="644"/>
                    <a:pt x="167" y="644"/>
                    <a:pt x="191" y="644"/>
                  </a:cubicBezTo>
                  <a:cubicBezTo>
                    <a:pt x="262" y="644"/>
                    <a:pt x="310" y="621"/>
                    <a:pt x="334" y="549"/>
                  </a:cubicBezTo>
                  <a:lnTo>
                    <a:pt x="524" y="240"/>
                  </a:lnTo>
                  <a:cubicBezTo>
                    <a:pt x="572" y="168"/>
                    <a:pt x="548" y="73"/>
                    <a:pt x="453" y="25"/>
                  </a:cubicBezTo>
                  <a:cubicBezTo>
                    <a:pt x="427" y="8"/>
                    <a:pt x="399" y="1"/>
                    <a:pt x="37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2" name="Google Shape;4952;p36"/>
            <p:cNvSpPr/>
            <p:nvPr/>
          </p:nvSpPr>
          <p:spPr>
            <a:xfrm>
              <a:off x="5907387" y="2745506"/>
              <a:ext cx="44472" cy="63636"/>
            </a:xfrm>
            <a:custGeom>
              <a:rect b="b" l="l" r="r" t="t"/>
              <a:pathLst>
                <a:path extrusionOk="0" h="1740" w="1216">
                  <a:moveTo>
                    <a:pt x="1013" y="1"/>
                  </a:moveTo>
                  <a:cubicBezTo>
                    <a:pt x="953" y="1"/>
                    <a:pt x="890" y="33"/>
                    <a:pt x="858" y="96"/>
                  </a:cubicBezTo>
                  <a:lnTo>
                    <a:pt x="48" y="1501"/>
                  </a:lnTo>
                  <a:cubicBezTo>
                    <a:pt x="1" y="1573"/>
                    <a:pt x="24" y="1692"/>
                    <a:pt x="120" y="1739"/>
                  </a:cubicBezTo>
                  <a:lnTo>
                    <a:pt x="191" y="1739"/>
                  </a:lnTo>
                  <a:cubicBezTo>
                    <a:pt x="262" y="1739"/>
                    <a:pt x="310" y="1716"/>
                    <a:pt x="334" y="1668"/>
                  </a:cubicBezTo>
                  <a:lnTo>
                    <a:pt x="1167" y="263"/>
                  </a:lnTo>
                  <a:cubicBezTo>
                    <a:pt x="1215" y="168"/>
                    <a:pt x="1167" y="72"/>
                    <a:pt x="1096" y="25"/>
                  </a:cubicBezTo>
                  <a:cubicBezTo>
                    <a:pt x="1072" y="9"/>
                    <a:pt x="1043" y="1"/>
                    <a:pt x="101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3" name="Google Shape;4953;p36"/>
            <p:cNvSpPr/>
            <p:nvPr/>
          </p:nvSpPr>
          <p:spPr>
            <a:xfrm>
              <a:off x="5950945" y="2710835"/>
              <a:ext cx="20042" cy="24284"/>
            </a:xfrm>
            <a:custGeom>
              <a:rect b="b" l="l" r="r" t="t"/>
              <a:pathLst>
                <a:path extrusionOk="0" h="664" w="548">
                  <a:moveTo>
                    <a:pt x="384" y="1"/>
                  </a:moveTo>
                  <a:cubicBezTo>
                    <a:pt x="320" y="1"/>
                    <a:pt x="249" y="40"/>
                    <a:pt x="215" y="92"/>
                  </a:cubicBezTo>
                  <a:lnTo>
                    <a:pt x="48" y="401"/>
                  </a:lnTo>
                  <a:cubicBezTo>
                    <a:pt x="0" y="496"/>
                    <a:pt x="24" y="592"/>
                    <a:pt x="95" y="639"/>
                  </a:cubicBezTo>
                  <a:cubicBezTo>
                    <a:pt x="119" y="663"/>
                    <a:pt x="167" y="663"/>
                    <a:pt x="191" y="663"/>
                  </a:cubicBezTo>
                  <a:cubicBezTo>
                    <a:pt x="238" y="663"/>
                    <a:pt x="310" y="639"/>
                    <a:pt x="334" y="568"/>
                  </a:cubicBezTo>
                  <a:lnTo>
                    <a:pt x="524" y="258"/>
                  </a:lnTo>
                  <a:cubicBezTo>
                    <a:pt x="548" y="187"/>
                    <a:pt x="524" y="68"/>
                    <a:pt x="453" y="20"/>
                  </a:cubicBezTo>
                  <a:cubicBezTo>
                    <a:pt x="433" y="7"/>
                    <a:pt x="409" y="1"/>
                    <a:pt x="38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4" name="Google Shape;4954;p36"/>
            <p:cNvSpPr/>
            <p:nvPr/>
          </p:nvSpPr>
          <p:spPr>
            <a:xfrm>
              <a:off x="5931781" y="2791660"/>
              <a:ext cx="66233" cy="41876"/>
            </a:xfrm>
            <a:custGeom>
              <a:rect b="b" l="l" r="r" t="t"/>
              <a:pathLst>
                <a:path extrusionOk="0" h="1145" w="1811">
                  <a:moveTo>
                    <a:pt x="1613" y="0"/>
                  </a:moveTo>
                  <a:cubicBezTo>
                    <a:pt x="1581" y="0"/>
                    <a:pt x="1550" y="8"/>
                    <a:pt x="1524" y="25"/>
                  </a:cubicBezTo>
                  <a:lnTo>
                    <a:pt x="119" y="835"/>
                  </a:lnTo>
                  <a:cubicBezTo>
                    <a:pt x="24" y="882"/>
                    <a:pt x="0" y="977"/>
                    <a:pt x="48" y="1073"/>
                  </a:cubicBezTo>
                  <a:cubicBezTo>
                    <a:pt x="72" y="1120"/>
                    <a:pt x="143" y="1144"/>
                    <a:pt x="191" y="1144"/>
                  </a:cubicBezTo>
                  <a:cubicBezTo>
                    <a:pt x="215" y="1144"/>
                    <a:pt x="262" y="1144"/>
                    <a:pt x="286" y="1120"/>
                  </a:cubicBezTo>
                  <a:lnTo>
                    <a:pt x="1691" y="311"/>
                  </a:lnTo>
                  <a:cubicBezTo>
                    <a:pt x="1763" y="263"/>
                    <a:pt x="1810" y="168"/>
                    <a:pt x="1763" y="73"/>
                  </a:cubicBezTo>
                  <a:cubicBezTo>
                    <a:pt x="1732" y="26"/>
                    <a:pt x="1671" y="0"/>
                    <a:pt x="161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5" name="Google Shape;4955;p36"/>
            <p:cNvSpPr/>
            <p:nvPr/>
          </p:nvSpPr>
          <p:spPr>
            <a:xfrm>
              <a:off x="6006681" y="2771655"/>
              <a:ext cx="25272" cy="19201"/>
            </a:xfrm>
            <a:custGeom>
              <a:rect b="b" l="l" r="r" t="t"/>
              <a:pathLst>
                <a:path extrusionOk="0" h="525" w="691">
                  <a:moveTo>
                    <a:pt x="499" y="0"/>
                  </a:moveTo>
                  <a:cubicBezTo>
                    <a:pt x="469" y="0"/>
                    <a:pt x="437" y="8"/>
                    <a:pt x="405" y="24"/>
                  </a:cubicBezTo>
                  <a:lnTo>
                    <a:pt x="96" y="215"/>
                  </a:lnTo>
                  <a:cubicBezTo>
                    <a:pt x="24" y="262"/>
                    <a:pt x="0" y="358"/>
                    <a:pt x="48" y="429"/>
                  </a:cubicBezTo>
                  <a:cubicBezTo>
                    <a:pt x="72" y="500"/>
                    <a:pt x="119" y="524"/>
                    <a:pt x="191" y="524"/>
                  </a:cubicBezTo>
                  <a:cubicBezTo>
                    <a:pt x="215" y="524"/>
                    <a:pt x="239" y="524"/>
                    <a:pt x="262" y="500"/>
                  </a:cubicBezTo>
                  <a:lnTo>
                    <a:pt x="572" y="310"/>
                  </a:lnTo>
                  <a:cubicBezTo>
                    <a:pt x="667" y="262"/>
                    <a:pt x="691" y="167"/>
                    <a:pt x="643" y="96"/>
                  </a:cubicBezTo>
                  <a:cubicBezTo>
                    <a:pt x="612" y="32"/>
                    <a:pt x="559" y="0"/>
                    <a:pt x="49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6" name="Google Shape;4956;p36"/>
            <p:cNvSpPr/>
            <p:nvPr/>
          </p:nvSpPr>
          <p:spPr>
            <a:xfrm>
              <a:off x="5765412" y="2887480"/>
              <a:ext cx="66233" cy="42717"/>
            </a:xfrm>
            <a:custGeom>
              <a:rect b="b" l="l" r="r" t="t"/>
              <a:pathLst>
                <a:path extrusionOk="0" h="1168" w="1811">
                  <a:moveTo>
                    <a:pt x="1608" y="1"/>
                  </a:moveTo>
                  <a:cubicBezTo>
                    <a:pt x="1578" y="1"/>
                    <a:pt x="1549" y="9"/>
                    <a:pt x="1525" y="24"/>
                  </a:cubicBezTo>
                  <a:lnTo>
                    <a:pt x="120" y="834"/>
                  </a:lnTo>
                  <a:cubicBezTo>
                    <a:pt x="25" y="882"/>
                    <a:pt x="1" y="1001"/>
                    <a:pt x="48" y="1072"/>
                  </a:cubicBezTo>
                  <a:cubicBezTo>
                    <a:pt x="72" y="1120"/>
                    <a:pt x="144" y="1168"/>
                    <a:pt x="191" y="1168"/>
                  </a:cubicBezTo>
                  <a:cubicBezTo>
                    <a:pt x="215" y="1168"/>
                    <a:pt x="263" y="1144"/>
                    <a:pt x="287" y="1144"/>
                  </a:cubicBezTo>
                  <a:lnTo>
                    <a:pt x="1692" y="310"/>
                  </a:lnTo>
                  <a:cubicBezTo>
                    <a:pt x="1763" y="263"/>
                    <a:pt x="1811" y="167"/>
                    <a:pt x="1763" y="96"/>
                  </a:cubicBezTo>
                  <a:cubicBezTo>
                    <a:pt x="1731" y="32"/>
                    <a:pt x="1668" y="1"/>
                    <a:pt x="160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7" name="Google Shape;4957;p36"/>
            <p:cNvSpPr/>
            <p:nvPr/>
          </p:nvSpPr>
          <p:spPr>
            <a:xfrm>
              <a:off x="5730595" y="2931001"/>
              <a:ext cx="26149" cy="18359"/>
            </a:xfrm>
            <a:custGeom>
              <a:rect b="b" l="l" r="r" t="t"/>
              <a:pathLst>
                <a:path extrusionOk="0" h="502" w="715">
                  <a:moveTo>
                    <a:pt x="528" y="0"/>
                  </a:moveTo>
                  <a:cubicBezTo>
                    <a:pt x="496" y="0"/>
                    <a:pt x="463" y="8"/>
                    <a:pt x="429" y="25"/>
                  </a:cubicBezTo>
                  <a:lnTo>
                    <a:pt x="119" y="192"/>
                  </a:lnTo>
                  <a:cubicBezTo>
                    <a:pt x="48" y="240"/>
                    <a:pt x="0" y="335"/>
                    <a:pt x="48" y="430"/>
                  </a:cubicBezTo>
                  <a:cubicBezTo>
                    <a:pt x="95" y="478"/>
                    <a:pt x="143" y="501"/>
                    <a:pt x="215" y="501"/>
                  </a:cubicBezTo>
                  <a:lnTo>
                    <a:pt x="286" y="501"/>
                  </a:lnTo>
                  <a:lnTo>
                    <a:pt x="596" y="311"/>
                  </a:lnTo>
                  <a:cubicBezTo>
                    <a:pt x="691" y="263"/>
                    <a:pt x="715" y="168"/>
                    <a:pt x="667" y="73"/>
                  </a:cubicBezTo>
                  <a:cubicBezTo>
                    <a:pt x="636" y="27"/>
                    <a:pt x="586" y="0"/>
                    <a:pt x="52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8" name="Google Shape;4958;p36"/>
            <p:cNvSpPr/>
            <p:nvPr/>
          </p:nvSpPr>
          <p:spPr>
            <a:xfrm>
              <a:off x="5907387" y="2911874"/>
              <a:ext cx="44472" cy="64477"/>
            </a:xfrm>
            <a:custGeom>
              <a:rect b="b" l="l" r="r" t="t"/>
              <a:pathLst>
                <a:path extrusionOk="0" h="1763" w="1216">
                  <a:moveTo>
                    <a:pt x="196" y="0"/>
                  </a:moveTo>
                  <a:cubicBezTo>
                    <a:pt x="170" y="0"/>
                    <a:pt x="143" y="8"/>
                    <a:pt x="120" y="24"/>
                  </a:cubicBezTo>
                  <a:cubicBezTo>
                    <a:pt x="24" y="72"/>
                    <a:pt x="1" y="167"/>
                    <a:pt x="48" y="262"/>
                  </a:cubicBezTo>
                  <a:lnTo>
                    <a:pt x="858" y="1667"/>
                  </a:lnTo>
                  <a:cubicBezTo>
                    <a:pt x="905" y="1715"/>
                    <a:pt x="953" y="1763"/>
                    <a:pt x="1025" y="1763"/>
                  </a:cubicBezTo>
                  <a:cubicBezTo>
                    <a:pt x="1048" y="1763"/>
                    <a:pt x="1072" y="1739"/>
                    <a:pt x="1096" y="1739"/>
                  </a:cubicBezTo>
                  <a:cubicBezTo>
                    <a:pt x="1167" y="1691"/>
                    <a:pt x="1215" y="1572"/>
                    <a:pt x="1167" y="1501"/>
                  </a:cubicBezTo>
                  <a:lnTo>
                    <a:pt x="334" y="96"/>
                  </a:lnTo>
                  <a:cubicBezTo>
                    <a:pt x="302" y="32"/>
                    <a:pt x="249" y="0"/>
                    <a:pt x="1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9" name="Google Shape;4959;p36"/>
            <p:cNvSpPr/>
            <p:nvPr/>
          </p:nvSpPr>
          <p:spPr>
            <a:xfrm>
              <a:off x="5950945" y="2986738"/>
              <a:ext cx="20042" cy="23589"/>
            </a:xfrm>
            <a:custGeom>
              <a:rect b="b" l="l" r="r" t="t"/>
              <a:pathLst>
                <a:path extrusionOk="0" h="645" w="548">
                  <a:moveTo>
                    <a:pt x="195" y="1"/>
                  </a:moveTo>
                  <a:cubicBezTo>
                    <a:pt x="163" y="1"/>
                    <a:pt x="129" y="8"/>
                    <a:pt x="95" y="25"/>
                  </a:cubicBezTo>
                  <a:cubicBezTo>
                    <a:pt x="24" y="73"/>
                    <a:pt x="0" y="168"/>
                    <a:pt x="48" y="240"/>
                  </a:cubicBezTo>
                  <a:lnTo>
                    <a:pt x="215" y="549"/>
                  </a:lnTo>
                  <a:cubicBezTo>
                    <a:pt x="238" y="621"/>
                    <a:pt x="310" y="644"/>
                    <a:pt x="357" y="644"/>
                  </a:cubicBezTo>
                  <a:cubicBezTo>
                    <a:pt x="405" y="644"/>
                    <a:pt x="429" y="644"/>
                    <a:pt x="453" y="621"/>
                  </a:cubicBezTo>
                  <a:cubicBezTo>
                    <a:pt x="524" y="573"/>
                    <a:pt x="548" y="478"/>
                    <a:pt x="524" y="383"/>
                  </a:cubicBezTo>
                  <a:lnTo>
                    <a:pt x="334" y="73"/>
                  </a:lnTo>
                  <a:cubicBezTo>
                    <a:pt x="303" y="27"/>
                    <a:pt x="252" y="1"/>
                    <a:pt x="19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0" name="Google Shape;4960;p36"/>
            <p:cNvSpPr/>
            <p:nvPr/>
          </p:nvSpPr>
          <p:spPr>
            <a:xfrm>
              <a:off x="5811567" y="2745506"/>
              <a:ext cx="43594" cy="63636"/>
            </a:xfrm>
            <a:custGeom>
              <a:rect b="b" l="l" r="r" t="t"/>
              <a:pathLst>
                <a:path extrusionOk="0" h="1740" w="1192">
                  <a:moveTo>
                    <a:pt x="190" y="1"/>
                  </a:moveTo>
                  <a:cubicBezTo>
                    <a:pt x="160" y="1"/>
                    <a:pt x="128" y="9"/>
                    <a:pt x="96" y="25"/>
                  </a:cubicBezTo>
                  <a:cubicBezTo>
                    <a:pt x="25" y="72"/>
                    <a:pt x="1" y="168"/>
                    <a:pt x="49" y="263"/>
                  </a:cubicBezTo>
                  <a:lnTo>
                    <a:pt x="858" y="1668"/>
                  </a:lnTo>
                  <a:cubicBezTo>
                    <a:pt x="882" y="1716"/>
                    <a:pt x="954" y="1739"/>
                    <a:pt x="1001" y="1739"/>
                  </a:cubicBezTo>
                  <a:lnTo>
                    <a:pt x="1096" y="1739"/>
                  </a:lnTo>
                  <a:cubicBezTo>
                    <a:pt x="1168" y="1692"/>
                    <a:pt x="1192" y="1573"/>
                    <a:pt x="1144" y="1501"/>
                  </a:cubicBezTo>
                  <a:lnTo>
                    <a:pt x="334" y="96"/>
                  </a:lnTo>
                  <a:cubicBezTo>
                    <a:pt x="303" y="33"/>
                    <a:pt x="250" y="1"/>
                    <a:pt x="19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1" name="Google Shape;4961;p36"/>
            <p:cNvSpPr/>
            <p:nvPr/>
          </p:nvSpPr>
          <p:spPr>
            <a:xfrm>
              <a:off x="5791562" y="2710835"/>
              <a:ext cx="20919" cy="24284"/>
            </a:xfrm>
            <a:custGeom>
              <a:rect b="b" l="l" r="r" t="t"/>
              <a:pathLst>
                <a:path extrusionOk="0" h="664" w="572">
                  <a:moveTo>
                    <a:pt x="183" y="1"/>
                  </a:moveTo>
                  <a:cubicBezTo>
                    <a:pt x="161" y="1"/>
                    <a:pt x="139" y="7"/>
                    <a:pt x="119" y="20"/>
                  </a:cubicBezTo>
                  <a:cubicBezTo>
                    <a:pt x="24" y="68"/>
                    <a:pt x="0" y="187"/>
                    <a:pt x="48" y="258"/>
                  </a:cubicBezTo>
                  <a:lnTo>
                    <a:pt x="238" y="568"/>
                  </a:lnTo>
                  <a:cubicBezTo>
                    <a:pt x="262" y="639"/>
                    <a:pt x="310" y="663"/>
                    <a:pt x="381" y="663"/>
                  </a:cubicBezTo>
                  <a:cubicBezTo>
                    <a:pt x="405" y="663"/>
                    <a:pt x="429" y="663"/>
                    <a:pt x="453" y="639"/>
                  </a:cubicBezTo>
                  <a:cubicBezTo>
                    <a:pt x="548" y="592"/>
                    <a:pt x="572" y="496"/>
                    <a:pt x="524" y="401"/>
                  </a:cubicBezTo>
                  <a:lnTo>
                    <a:pt x="334" y="92"/>
                  </a:lnTo>
                  <a:cubicBezTo>
                    <a:pt x="299" y="40"/>
                    <a:pt x="240" y="1"/>
                    <a:pt x="18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2" name="Google Shape;4962;p36"/>
            <p:cNvSpPr/>
            <p:nvPr/>
          </p:nvSpPr>
          <p:spPr>
            <a:xfrm>
              <a:off x="5715783" y="2695657"/>
              <a:ext cx="80167" cy="78631"/>
            </a:xfrm>
            <a:custGeom>
              <a:rect b="b" l="l" r="r" t="t"/>
              <a:pathLst>
                <a:path extrusionOk="0" h="2150" w="2192">
                  <a:moveTo>
                    <a:pt x="182" y="1"/>
                  </a:moveTo>
                  <a:cubicBezTo>
                    <a:pt x="137" y="1"/>
                    <a:pt x="96" y="18"/>
                    <a:pt x="72" y="54"/>
                  </a:cubicBezTo>
                  <a:cubicBezTo>
                    <a:pt x="0" y="102"/>
                    <a:pt x="0" y="221"/>
                    <a:pt x="72" y="292"/>
                  </a:cubicBezTo>
                  <a:lnTo>
                    <a:pt x="1882" y="2102"/>
                  </a:lnTo>
                  <a:cubicBezTo>
                    <a:pt x="1905" y="2126"/>
                    <a:pt x="1953" y="2150"/>
                    <a:pt x="2001" y="2150"/>
                  </a:cubicBezTo>
                  <a:cubicBezTo>
                    <a:pt x="2048" y="2150"/>
                    <a:pt x="2072" y="2126"/>
                    <a:pt x="2120" y="2102"/>
                  </a:cubicBezTo>
                  <a:cubicBezTo>
                    <a:pt x="2191" y="2031"/>
                    <a:pt x="2191" y="1912"/>
                    <a:pt x="2120" y="1864"/>
                  </a:cubicBezTo>
                  <a:lnTo>
                    <a:pt x="310" y="54"/>
                  </a:lnTo>
                  <a:cubicBezTo>
                    <a:pt x="274" y="18"/>
                    <a:pt x="227" y="1"/>
                    <a:pt x="1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3" name="Google Shape;4963;p36"/>
            <p:cNvSpPr/>
            <p:nvPr/>
          </p:nvSpPr>
          <p:spPr>
            <a:xfrm>
              <a:off x="5967475" y="2695657"/>
              <a:ext cx="80167" cy="78631"/>
            </a:xfrm>
            <a:custGeom>
              <a:rect b="b" l="l" r="r" t="t"/>
              <a:pathLst>
                <a:path extrusionOk="0" h="2150" w="2192">
                  <a:moveTo>
                    <a:pt x="2001" y="1"/>
                  </a:moveTo>
                  <a:cubicBezTo>
                    <a:pt x="1959" y="1"/>
                    <a:pt x="1918" y="18"/>
                    <a:pt x="1882" y="54"/>
                  </a:cubicBezTo>
                  <a:lnTo>
                    <a:pt x="72" y="1864"/>
                  </a:lnTo>
                  <a:cubicBezTo>
                    <a:pt x="1" y="1912"/>
                    <a:pt x="1" y="2031"/>
                    <a:pt x="72" y="2102"/>
                  </a:cubicBezTo>
                  <a:cubicBezTo>
                    <a:pt x="96" y="2126"/>
                    <a:pt x="144" y="2150"/>
                    <a:pt x="191" y="2150"/>
                  </a:cubicBezTo>
                  <a:cubicBezTo>
                    <a:pt x="239" y="2150"/>
                    <a:pt x="263" y="2126"/>
                    <a:pt x="310" y="2102"/>
                  </a:cubicBezTo>
                  <a:lnTo>
                    <a:pt x="2120" y="292"/>
                  </a:lnTo>
                  <a:cubicBezTo>
                    <a:pt x="2192" y="221"/>
                    <a:pt x="2192" y="102"/>
                    <a:pt x="2120" y="54"/>
                  </a:cubicBezTo>
                  <a:cubicBezTo>
                    <a:pt x="2084" y="18"/>
                    <a:pt x="2043" y="1"/>
                    <a:pt x="20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4" name="Google Shape;4964;p36"/>
            <p:cNvSpPr/>
            <p:nvPr/>
          </p:nvSpPr>
          <p:spPr>
            <a:xfrm>
              <a:off x="5967475" y="2947349"/>
              <a:ext cx="80167" cy="78667"/>
            </a:xfrm>
            <a:custGeom>
              <a:rect b="b" l="l" r="r" t="t"/>
              <a:pathLst>
                <a:path extrusionOk="0" h="2151" w="2192">
                  <a:moveTo>
                    <a:pt x="182" y="1"/>
                  </a:moveTo>
                  <a:cubicBezTo>
                    <a:pt x="138" y="1"/>
                    <a:pt x="96" y="19"/>
                    <a:pt x="72" y="54"/>
                  </a:cubicBezTo>
                  <a:cubicBezTo>
                    <a:pt x="1" y="102"/>
                    <a:pt x="1" y="221"/>
                    <a:pt x="72" y="293"/>
                  </a:cubicBezTo>
                  <a:lnTo>
                    <a:pt x="1882" y="2103"/>
                  </a:lnTo>
                  <a:cubicBezTo>
                    <a:pt x="1906" y="2126"/>
                    <a:pt x="1954" y="2150"/>
                    <a:pt x="2001" y="2150"/>
                  </a:cubicBezTo>
                  <a:cubicBezTo>
                    <a:pt x="2049" y="2150"/>
                    <a:pt x="2073" y="2126"/>
                    <a:pt x="2120" y="2103"/>
                  </a:cubicBezTo>
                  <a:cubicBezTo>
                    <a:pt x="2192" y="2031"/>
                    <a:pt x="2192" y="1936"/>
                    <a:pt x="2120" y="1864"/>
                  </a:cubicBezTo>
                  <a:lnTo>
                    <a:pt x="310" y="54"/>
                  </a:lnTo>
                  <a:cubicBezTo>
                    <a:pt x="275" y="19"/>
                    <a:pt x="227" y="1"/>
                    <a:pt x="18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5" name="Google Shape;4965;p36"/>
            <p:cNvSpPr/>
            <p:nvPr/>
          </p:nvSpPr>
          <p:spPr>
            <a:xfrm>
              <a:off x="5715783" y="2947349"/>
              <a:ext cx="80167" cy="78667"/>
            </a:xfrm>
            <a:custGeom>
              <a:rect b="b" l="l" r="r" t="t"/>
              <a:pathLst>
                <a:path extrusionOk="0" h="2151" w="2192">
                  <a:moveTo>
                    <a:pt x="2001" y="1"/>
                  </a:moveTo>
                  <a:cubicBezTo>
                    <a:pt x="1959" y="1"/>
                    <a:pt x="1917" y="19"/>
                    <a:pt x="1882" y="54"/>
                  </a:cubicBezTo>
                  <a:lnTo>
                    <a:pt x="72" y="1864"/>
                  </a:lnTo>
                  <a:cubicBezTo>
                    <a:pt x="0" y="1936"/>
                    <a:pt x="0" y="2031"/>
                    <a:pt x="72" y="2103"/>
                  </a:cubicBezTo>
                  <a:cubicBezTo>
                    <a:pt x="96" y="2126"/>
                    <a:pt x="143" y="2150"/>
                    <a:pt x="191" y="2150"/>
                  </a:cubicBezTo>
                  <a:cubicBezTo>
                    <a:pt x="238" y="2150"/>
                    <a:pt x="262" y="2126"/>
                    <a:pt x="310" y="2103"/>
                  </a:cubicBezTo>
                  <a:lnTo>
                    <a:pt x="2120" y="293"/>
                  </a:lnTo>
                  <a:cubicBezTo>
                    <a:pt x="2191" y="221"/>
                    <a:pt x="2191" y="102"/>
                    <a:pt x="2120" y="54"/>
                  </a:cubicBezTo>
                  <a:cubicBezTo>
                    <a:pt x="2084" y="19"/>
                    <a:pt x="2042" y="1"/>
                    <a:pt x="200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6" name="Google Shape;4966;p36"/>
            <p:cNvSpPr/>
            <p:nvPr/>
          </p:nvSpPr>
          <p:spPr>
            <a:xfrm>
              <a:off x="5825501" y="2980447"/>
              <a:ext cx="29660" cy="71682"/>
            </a:xfrm>
            <a:custGeom>
              <a:rect b="b" l="l" r="r" t="t"/>
              <a:pathLst>
                <a:path extrusionOk="0" h="1960" w="811">
                  <a:moveTo>
                    <a:pt x="619" y="1"/>
                  </a:moveTo>
                  <a:cubicBezTo>
                    <a:pt x="542" y="1"/>
                    <a:pt x="473" y="47"/>
                    <a:pt x="453" y="126"/>
                  </a:cubicBezTo>
                  <a:lnTo>
                    <a:pt x="25" y="1745"/>
                  </a:lnTo>
                  <a:cubicBezTo>
                    <a:pt x="1" y="1840"/>
                    <a:pt x="49" y="1936"/>
                    <a:pt x="144" y="1960"/>
                  </a:cubicBezTo>
                  <a:lnTo>
                    <a:pt x="191" y="1960"/>
                  </a:lnTo>
                  <a:cubicBezTo>
                    <a:pt x="263" y="1960"/>
                    <a:pt x="334" y="1912"/>
                    <a:pt x="358" y="1840"/>
                  </a:cubicBezTo>
                  <a:lnTo>
                    <a:pt x="787" y="221"/>
                  </a:lnTo>
                  <a:cubicBezTo>
                    <a:pt x="811" y="126"/>
                    <a:pt x="763" y="31"/>
                    <a:pt x="668" y="7"/>
                  </a:cubicBezTo>
                  <a:cubicBezTo>
                    <a:pt x="651" y="3"/>
                    <a:pt x="635" y="1"/>
                    <a:pt x="6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7" name="Google Shape;4967;p36"/>
            <p:cNvSpPr/>
            <p:nvPr/>
          </p:nvSpPr>
          <p:spPr>
            <a:xfrm>
              <a:off x="5688793" y="2805411"/>
              <a:ext cx="74059" cy="28124"/>
            </a:xfrm>
            <a:custGeom>
              <a:rect b="b" l="l" r="r" t="t"/>
              <a:pathLst>
                <a:path extrusionOk="0" h="769" w="2025">
                  <a:moveTo>
                    <a:pt x="190" y="0"/>
                  </a:moveTo>
                  <a:cubicBezTo>
                    <a:pt x="112" y="0"/>
                    <a:pt x="44" y="46"/>
                    <a:pt x="24" y="125"/>
                  </a:cubicBezTo>
                  <a:cubicBezTo>
                    <a:pt x="0" y="220"/>
                    <a:pt x="72" y="316"/>
                    <a:pt x="143" y="340"/>
                  </a:cubicBezTo>
                  <a:lnTo>
                    <a:pt x="1786" y="768"/>
                  </a:lnTo>
                  <a:lnTo>
                    <a:pt x="1834" y="768"/>
                  </a:lnTo>
                  <a:cubicBezTo>
                    <a:pt x="1905" y="768"/>
                    <a:pt x="1977" y="721"/>
                    <a:pt x="2000" y="649"/>
                  </a:cubicBezTo>
                  <a:cubicBezTo>
                    <a:pt x="2024" y="554"/>
                    <a:pt x="1953" y="459"/>
                    <a:pt x="1881" y="435"/>
                  </a:cubicBezTo>
                  <a:lnTo>
                    <a:pt x="238" y="6"/>
                  </a:lnTo>
                  <a:cubicBezTo>
                    <a:pt x="222" y="2"/>
                    <a:pt x="206" y="0"/>
                    <a:pt x="1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8" name="Google Shape;4968;p36"/>
            <p:cNvSpPr/>
            <p:nvPr/>
          </p:nvSpPr>
          <p:spPr>
            <a:xfrm>
              <a:off x="5908264" y="2668703"/>
              <a:ext cx="29660" cy="72487"/>
            </a:xfrm>
            <a:custGeom>
              <a:rect b="b" l="l" r="r" t="t"/>
              <a:pathLst>
                <a:path extrusionOk="0" h="1982" w="811">
                  <a:moveTo>
                    <a:pt x="614" y="1"/>
                  </a:moveTo>
                  <a:cubicBezTo>
                    <a:pt x="548" y="1"/>
                    <a:pt x="473" y="62"/>
                    <a:pt x="453" y="124"/>
                  </a:cubicBezTo>
                  <a:lnTo>
                    <a:pt x="24" y="1768"/>
                  </a:lnTo>
                  <a:cubicBezTo>
                    <a:pt x="0" y="1863"/>
                    <a:pt x="48" y="1958"/>
                    <a:pt x="143" y="1982"/>
                  </a:cubicBezTo>
                  <a:lnTo>
                    <a:pt x="191" y="1982"/>
                  </a:lnTo>
                  <a:cubicBezTo>
                    <a:pt x="262" y="1982"/>
                    <a:pt x="334" y="1934"/>
                    <a:pt x="334" y="1863"/>
                  </a:cubicBezTo>
                  <a:lnTo>
                    <a:pt x="786" y="220"/>
                  </a:lnTo>
                  <a:cubicBezTo>
                    <a:pt x="810" y="124"/>
                    <a:pt x="739" y="29"/>
                    <a:pt x="643" y="5"/>
                  </a:cubicBezTo>
                  <a:cubicBezTo>
                    <a:pt x="634" y="2"/>
                    <a:pt x="624" y="1"/>
                    <a:pt x="6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9" name="Google Shape;4969;p36"/>
            <p:cNvSpPr/>
            <p:nvPr/>
          </p:nvSpPr>
          <p:spPr>
            <a:xfrm>
              <a:off x="5915213" y="2854382"/>
              <a:ext cx="177706" cy="12252"/>
            </a:xfrm>
            <a:custGeom>
              <a:rect b="b" l="l" r="r" t="t"/>
              <a:pathLst>
                <a:path extrusionOk="0" h="335" w="4859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92" y="334"/>
                  </a:lnTo>
                  <a:cubicBezTo>
                    <a:pt x="4788" y="334"/>
                    <a:pt x="4859" y="263"/>
                    <a:pt x="4859" y="167"/>
                  </a:cubicBezTo>
                  <a:cubicBezTo>
                    <a:pt x="4859" y="72"/>
                    <a:pt x="4788" y="1"/>
                    <a:pt x="469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0" name="Google Shape;4970;p36"/>
            <p:cNvSpPr/>
            <p:nvPr/>
          </p:nvSpPr>
          <p:spPr>
            <a:xfrm>
              <a:off x="6000573" y="2888138"/>
              <a:ext cx="73218" cy="28124"/>
            </a:xfrm>
            <a:custGeom>
              <a:rect b="b" l="l" r="r" t="t"/>
              <a:pathLst>
                <a:path extrusionOk="0" h="769" w="2002">
                  <a:moveTo>
                    <a:pt x="190" y="0"/>
                  </a:moveTo>
                  <a:cubicBezTo>
                    <a:pt x="113" y="0"/>
                    <a:pt x="44" y="47"/>
                    <a:pt x="24" y="126"/>
                  </a:cubicBezTo>
                  <a:cubicBezTo>
                    <a:pt x="1" y="197"/>
                    <a:pt x="48" y="292"/>
                    <a:pt x="144" y="316"/>
                  </a:cubicBezTo>
                  <a:lnTo>
                    <a:pt x="1763" y="745"/>
                  </a:lnTo>
                  <a:cubicBezTo>
                    <a:pt x="1787" y="769"/>
                    <a:pt x="1811" y="769"/>
                    <a:pt x="1811" y="769"/>
                  </a:cubicBezTo>
                  <a:cubicBezTo>
                    <a:pt x="1882" y="769"/>
                    <a:pt x="1953" y="721"/>
                    <a:pt x="1977" y="626"/>
                  </a:cubicBezTo>
                  <a:cubicBezTo>
                    <a:pt x="2001" y="554"/>
                    <a:pt x="1953" y="459"/>
                    <a:pt x="1858" y="435"/>
                  </a:cubicBezTo>
                  <a:lnTo>
                    <a:pt x="239" y="6"/>
                  </a:lnTo>
                  <a:cubicBezTo>
                    <a:pt x="222" y="2"/>
                    <a:pt x="206" y="0"/>
                    <a:pt x="19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971" name="Google Shape;4971;p36"/>
          <p:cNvGrpSpPr/>
          <p:nvPr/>
        </p:nvGrpSpPr>
        <p:grpSpPr>
          <a:xfrm>
            <a:off x="4408930" y="3244386"/>
            <a:ext cx="398072" cy="438919"/>
            <a:chOff x="6940730" y="2648844"/>
            <a:chExt cx="360605" cy="395458"/>
          </a:xfrm>
        </p:grpSpPr>
        <p:sp>
          <p:nvSpPr>
            <p:cNvPr id="4972" name="Google Shape;4972;p36"/>
            <p:cNvSpPr/>
            <p:nvPr/>
          </p:nvSpPr>
          <p:spPr>
            <a:xfrm>
              <a:off x="7096639" y="2789941"/>
              <a:ext cx="63600" cy="63600"/>
            </a:xfrm>
            <a:custGeom>
              <a:rect b="b" l="l" r="r" t="t"/>
              <a:pathLst>
                <a:path extrusionOk="0" h="1739" w="1739">
                  <a:moveTo>
                    <a:pt x="881" y="0"/>
                  </a:moveTo>
                  <a:cubicBezTo>
                    <a:pt x="786" y="0"/>
                    <a:pt x="715" y="72"/>
                    <a:pt x="715" y="167"/>
                  </a:cubicBezTo>
                  <a:cubicBezTo>
                    <a:pt x="715" y="239"/>
                    <a:pt x="786" y="310"/>
                    <a:pt x="881" y="310"/>
                  </a:cubicBezTo>
                  <a:cubicBezTo>
                    <a:pt x="1167" y="310"/>
                    <a:pt x="1429" y="572"/>
                    <a:pt x="1429" y="858"/>
                  </a:cubicBezTo>
                  <a:cubicBezTo>
                    <a:pt x="1429" y="1167"/>
                    <a:pt x="1167" y="1429"/>
                    <a:pt x="881" y="1429"/>
                  </a:cubicBezTo>
                  <a:cubicBezTo>
                    <a:pt x="572" y="1429"/>
                    <a:pt x="334" y="1167"/>
                    <a:pt x="334" y="858"/>
                  </a:cubicBezTo>
                  <a:cubicBezTo>
                    <a:pt x="334" y="739"/>
                    <a:pt x="358" y="643"/>
                    <a:pt x="429" y="548"/>
                  </a:cubicBezTo>
                  <a:cubicBezTo>
                    <a:pt x="477" y="477"/>
                    <a:pt x="477" y="381"/>
                    <a:pt x="405" y="310"/>
                  </a:cubicBezTo>
                  <a:cubicBezTo>
                    <a:pt x="380" y="293"/>
                    <a:pt x="349" y="285"/>
                    <a:pt x="317" y="285"/>
                  </a:cubicBezTo>
                  <a:cubicBezTo>
                    <a:pt x="258" y="285"/>
                    <a:pt x="198" y="312"/>
                    <a:pt x="167" y="358"/>
                  </a:cubicBezTo>
                  <a:cubicBezTo>
                    <a:pt x="72" y="501"/>
                    <a:pt x="0" y="691"/>
                    <a:pt x="0" y="858"/>
                  </a:cubicBezTo>
                  <a:cubicBezTo>
                    <a:pt x="0" y="1358"/>
                    <a:pt x="405" y="1739"/>
                    <a:pt x="881" y="1739"/>
                  </a:cubicBezTo>
                  <a:cubicBezTo>
                    <a:pt x="1358" y="1739"/>
                    <a:pt x="1739" y="1358"/>
                    <a:pt x="1739" y="858"/>
                  </a:cubicBezTo>
                  <a:cubicBezTo>
                    <a:pt x="1739" y="381"/>
                    <a:pt x="1358" y="0"/>
                    <a:pt x="88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3" name="Google Shape;4973;p36"/>
            <p:cNvSpPr/>
            <p:nvPr/>
          </p:nvSpPr>
          <p:spPr>
            <a:xfrm>
              <a:off x="7122752" y="2648844"/>
              <a:ext cx="11374" cy="81922"/>
            </a:xfrm>
            <a:custGeom>
              <a:rect b="b" l="l" r="r" t="t"/>
              <a:pathLst>
                <a:path extrusionOk="0" h="2240" w="311">
                  <a:moveTo>
                    <a:pt x="167" y="1"/>
                  </a:moveTo>
                  <a:cubicBezTo>
                    <a:pt x="72" y="1"/>
                    <a:pt x="1" y="72"/>
                    <a:pt x="1" y="167"/>
                  </a:cubicBezTo>
                  <a:lnTo>
                    <a:pt x="1" y="2072"/>
                  </a:lnTo>
                  <a:cubicBezTo>
                    <a:pt x="1" y="2168"/>
                    <a:pt x="72" y="2239"/>
                    <a:pt x="167" y="2239"/>
                  </a:cubicBezTo>
                  <a:cubicBezTo>
                    <a:pt x="239" y="2239"/>
                    <a:pt x="310" y="2168"/>
                    <a:pt x="310" y="2072"/>
                  </a:cubicBezTo>
                  <a:lnTo>
                    <a:pt x="310" y="167"/>
                  </a:lnTo>
                  <a:cubicBezTo>
                    <a:pt x="310" y="72"/>
                    <a:pt x="239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4" name="Google Shape;4974;p36"/>
            <p:cNvSpPr/>
            <p:nvPr/>
          </p:nvSpPr>
          <p:spPr>
            <a:xfrm>
              <a:off x="7122752" y="2741153"/>
              <a:ext cx="11374" cy="34012"/>
            </a:xfrm>
            <a:custGeom>
              <a:rect b="b" l="l" r="r" t="t"/>
              <a:pathLst>
                <a:path extrusionOk="0" h="930" w="311">
                  <a:moveTo>
                    <a:pt x="167" y="1"/>
                  </a:moveTo>
                  <a:cubicBezTo>
                    <a:pt x="72" y="1"/>
                    <a:pt x="1" y="72"/>
                    <a:pt x="1" y="144"/>
                  </a:cubicBezTo>
                  <a:lnTo>
                    <a:pt x="1" y="763"/>
                  </a:lnTo>
                  <a:cubicBezTo>
                    <a:pt x="1" y="858"/>
                    <a:pt x="72" y="930"/>
                    <a:pt x="167" y="930"/>
                  </a:cubicBezTo>
                  <a:cubicBezTo>
                    <a:pt x="239" y="930"/>
                    <a:pt x="310" y="858"/>
                    <a:pt x="310" y="763"/>
                  </a:cubicBezTo>
                  <a:lnTo>
                    <a:pt x="310" y="144"/>
                  </a:lnTo>
                  <a:cubicBezTo>
                    <a:pt x="310" y="72"/>
                    <a:pt x="239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5" name="Google Shape;4975;p36"/>
            <p:cNvSpPr/>
            <p:nvPr/>
          </p:nvSpPr>
          <p:spPr>
            <a:xfrm>
              <a:off x="7219449" y="2816054"/>
              <a:ext cx="81886" cy="11374"/>
            </a:xfrm>
            <a:custGeom>
              <a:rect b="b" l="l" r="r" t="t"/>
              <a:pathLst>
                <a:path extrusionOk="0" h="311" w="2239">
                  <a:moveTo>
                    <a:pt x="167" y="1"/>
                  </a:moveTo>
                  <a:cubicBezTo>
                    <a:pt x="72" y="1"/>
                    <a:pt x="0" y="72"/>
                    <a:pt x="0" y="144"/>
                  </a:cubicBezTo>
                  <a:cubicBezTo>
                    <a:pt x="0" y="239"/>
                    <a:pt x="72" y="310"/>
                    <a:pt x="167" y="310"/>
                  </a:cubicBezTo>
                  <a:lnTo>
                    <a:pt x="2072" y="310"/>
                  </a:lnTo>
                  <a:cubicBezTo>
                    <a:pt x="2167" y="310"/>
                    <a:pt x="2239" y="239"/>
                    <a:pt x="2239" y="144"/>
                  </a:cubicBezTo>
                  <a:cubicBezTo>
                    <a:pt x="2239" y="72"/>
                    <a:pt x="2167" y="1"/>
                    <a:pt x="20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6" name="Google Shape;4976;p36"/>
            <p:cNvSpPr/>
            <p:nvPr/>
          </p:nvSpPr>
          <p:spPr>
            <a:xfrm>
              <a:off x="7175014" y="2816054"/>
              <a:ext cx="34012" cy="11374"/>
            </a:xfrm>
            <a:custGeom>
              <a:rect b="b" l="l" r="r" t="t"/>
              <a:pathLst>
                <a:path extrusionOk="0" h="311" w="930">
                  <a:moveTo>
                    <a:pt x="167" y="1"/>
                  </a:moveTo>
                  <a:cubicBezTo>
                    <a:pt x="72" y="1"/>
                    <a:pt x="1" y="72"/>
                    <a:pt x="1" y="144"/>
                  </a:cubicBezTo>
                  <a:cubicBezTo>
                    <a:pt x="1" y="239"/>
                    <a:pt x="72" y="310"/>
                    <a:pt x="167" y="310"/>
                  </a:cubicBezTo>
                  <a:lnTo>
                    <a:pt x="787" y="310"/>
                  </a:lnTo>
                  <a:cubicBezTo>
                    <a:pt x="858" y="310"/>
                    <a:pt x="929" y="239"/>
                    <a:pt x="929" y="144"/>
                  </a:cubicBezTo>
                  <a:cubicBezTo>
                    <a:pt x="929" y="72"/>
                    <a:pt x="858" y="1"/>
                    <a:pt x="7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7" name="Google Shape;4977;p36"/>
            <p:cNvSpPr/>
            <p:nvPr/>
          </p:nvSpPr>
          <p:spPr>
            <a:xfrm>
              <a:off x="6956420" y="2816054"/>
              <a:ext cx="81008" cy="11374"/>
            </a:xfrm>
            <a:custGeom>
              <a:rect b="b" l="l" r="r" t="t"/>
              <a:pathLst>
                <a:path extrusionOk="0" h="311" w="2215">
                  <a:moveTo>
                    <a:pt x="143" y="1"/>
                  </a:moveTo>
                  <a:cubicBezTo>
                    <a:pt x="72" y="1"/>
                    <a:pt x="0" y="72"/>
                    <a:pt x="0" y="144"/>
                  </a:cubicBezTo>
                  <a:cubicBezTo>
                    <a:pt x="0" y="239"/>
                    <a:pt x="72" y="310"/>
                    <a:pt x="143" y="310"/>
                  </a:cubicBezTo>
                  <a:lnTo>
                    <a:pt x="2072" y="310"/>
                  </a:lnTo>
                  <a:cubicBezTo>
                    <a:pt x="2144" y="310"/>
                    <a:pt x="2215" y="239"/>
                    <a:pt x="2215" y="144"/>
                  </a:cubicBezTo>
                  <a:cubicBezTo>
                    <a:pt x="2215" y="72"/>
                    <a:pt x="2144" y="1"/>
                    <a:pt x="20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8" name="Google Shape;4978;p36"/>
            <p:cNvSpPr/>
            <p:nvPr/>
          </p:nvSpPr>
          <p:spPr>
            <a:xfrm>
              <a:off x="7047851" y="2816054"/>
              <a:ext cx="34012" cy="11374"/>
            </a:xfrm>
            <a:custGeom>
              <a:rect b="b" l="l" r="r" t="t"/>
              <a:pathLst>
                <a:path extrusionOk="0" h="311" w="930">
                  <a:moveTo>
                    <a:pt x="167" y="1"/>
                  </a:moveTo>
                  <a:cubicBezTo>
                    <a:pt x="72" y="1"/>
                    <a:pt x="1" y="72"/>
                    <a:pt x="1" y="144"/>
                  </a:cubicBezTo>
                  <a:cubicBezTo>
                    <a:pt x="1" y="239"/>
                    <a:pt x="72" y="310"/>
                    <a:pt x="167" y="310"/>
                  </a:cubicBezTo>
                  <a:lnTo>
                    <a:pt x="763" y="310"/>
                  </a:lnTo>
                  <a:cubicBezTo>
                    <a:pt x="858" y="310"/>
                    <a:pt x="930" y="239"/>
                    <a:pt x="930" y="144"/>
                  </a:cubicBezTo>
                  <a:cubicBezTo>
                    <a:pt x="930" y="72"/>
                    <a:pt x="858" y="1"/>
                    <a:pt x="7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9" name="Google Shape;4979;p36"/>
            <p:cNvSpPr/>
            <p:nvPr/>
          </p:nvSpPr>
          <p:spPr>
            <a:xfrm>
              <a:off x="7188948" y="2698071"/>
              <a:ext cx="63636" cy="61405"/>
            </a:xfrm>
            <a:custGeom>
              <a:rect b="b" l="l" r="r" t="t"/>
              <a:pathLst>
                <a:path extrusionOk="0" h="1679" w="1740">
                  <a:moveTo>
                    <a:pt x="1572" y="0"/>
                  </a:moveTo>
                  <a:cubicBezTo>
                    <a:pt x="1531" y="0"/>
                    <a:pt x="1489" y="12"/>
                    <a:pt x="1453" y="36"/>
                  </a:cubicBezTo>
                  <a:lnTo>
                    <a:pt x="96" y="1393"/>
                  </a:lnTo>
                  <a:cubicBezTo>
                    <a:pt x="1" y="1488"/>
                    <a:pt x="72" y="1679"/>
                    <a:pt x="215" y="1679"/>
                  </a:cubicBezTo>
                  <a:cubicBezTo>
                    <a:pt x="263" y="1679"/>
                    <a:pt x="310" y="1655"/>
                    <a:pt x="334" y="1631"/>
                  </a:cubicBezTo>
                  <a:lnTo>
                    <a:pt x="1692" y="274"/>
                  </a:lnTo>
                  <a:cubicBezTo>
                    <a:pt x="1739" y="202"/>
                    <a:pt x="1739" y="107"/>
                    <a:pt x="1692" y="36"/>
                  </a:cubicBezTo>
                  <a:cubicBezTo>
                    <a:pt x="1656" y="12"/>
                    <a:pt x="1614" y="0"/>
                    <a:pt x="15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0" name="Google Shape;4980;p36"/>
            <p:cNvSpPr/>
            <p:nvPr/>
          </p:nvSpPr>
          <p:spPr>
            <a:xfrm>
              <a:off x="7159361" y="2762731"/>
              <a:ext cx="28746" cy="27685"/>
            </a:xfrm>
            <a:custGeom>
              <a:rect b="b" l="l" r="r" t="t"/>
              <a:pathLst>
                <a:path extrusionOk="0" h="757" w="786">
                  <a:moveTo>
                    <a:pt x="607" y="0"/>
                  </a:moveTo>
                  <a:cubicBezTo>
                    <a:pt x="566" y="0"/>
                    <a:pt x="524" y="18"/>
                    <a:pt x="500" y="54"/>
                  </a:cubicBezTo>
                  <a:lnTo>
                    <a:pt x="71" y="482"/>
                  </a:lnTo>
                  <a:cubicBezTo>
                    <a:pt x="0" y="554"/>
                    <a:pt x="0" y="649"/>
                    <a:pt x="71" y="721"/>
                  </a:cubicBezTo>
                  <a:cubicBezTo>
                    <a:pt x="95" y="744"/>
                    <a:pt x="131" y="756"/>
                    <a:pt x="170" y="756"/>
                  </a:cubicBezTo>
                  <a:cubicBezTo>
                    <a:pt x="208" y="756"/>
                    <a:pt x="250" y="744"/>
                    <a:pt x="286" y="721"/>
                  </a:cubicBezTo>
                  <a:lnTo>
                    <a:pt x="714" y="268"/>
                  </a:lnTo>
                  <a:cubicBezTo>
                    <a:pt x="786" y="221"/>
                    <a:pt x="786" y="125"/>
                    <a:pt x="714" y="54"/>
                  </a:cubicBezTo>
                  <a:cubicBezTo>
                    <a:pt x="691" y="18"/>
                    <a:pt x="649" y="0"/>
                    <a:pt x="6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1" name="Google Shape;4981;p36"/>
            <p:cNvSpPr/>
            <p:nvPr/>
          </p:nvSpPr>
          <p:spPr>
            <a:xfrm>
              <a:off x="7004330" y="2884444"/>
              <a:ext cx="62722" cy="60893"/>
            </a:xfrm>
            <a:custGeom>
              <a:rect b="b" l="l" r="r" t="t"/>
              <a:pathLst>
                <a:path extrusionOk="0" h="1665" w="1715">
                  <a:moveTo>
                    <a:pt x="1524" y="0"/>
                  </a:moveTo>
                  <a:cubicBezTo>
                    <a:pt x="1482" y="0"/>
                    <a:pt x="1441" y="12"/>
                    <a:pt x="1405" y="36"/>
                  </a:cubicBezTo>
                  <a:lnTo>
                    <a:pt x="71" y="1393"/>
                  </a:lnTo>
                  <a:cubicBezTo>
                    <a:pt x="0" y="1465"/>
                    <a:pt x="0" y="1560"/>
                    <a:pt x="48" y="1608"/>
                  </a:cubicBezTo>
                  <a:cubicBezTo>
                    <a:pt x="87" y="1647"/>
                    <a:pt x="134" y="1665"/>
                    <a:pt x="179" y="1665"/>
                  </a:cubicBezTo>
                  <a:cubicBezTo>
                    <a:pt x="217" y="1665"/>
                    <a:pt x="254" y="1653"/>
                    <a:pt x="286" y="1632"/>
                  </a:cubicBezTo>
                  <a:lnTo>
                    <a:pt x="1643" y="274"/>
                  </a:lnTo>
                  <a:cubicBezTo>
                    <a:pt x="1715" y="203"/>
                    <a:pt x="1715" y="107"/>
                    <a:pt x="1643" y="36"/>
                  </a:cubicBezTo>
                  <a:cubicBezTo>
                    <a:pt x="1608" y="12"/>
                    <a:pt x="1566" y="0"/>
                    <a:pt x="152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2" name="Google Shape;4982;p36"/>
            <p:cNvSpPr/>
            <p:nvPr/>
          </p:nvSpPr>
          <p:spPr>
            <a:xfrm>
              <a:off x="7068771" y="2853065"/>
              <a:ext cx="28783" cy="27722"/>
            </a:xfrm>
            <a:custGeom>
              <a:rect b="b" l="l" r="r" t="t"/>
              <a:pathLst>
                <a:path extrusionOk="0" h="758" w="787">
                  <a:moveTo>
                    <a:pt x="619" y="1"/>
                  </a:moveTo>
                  <a:cubicBezTo>
                    <a:pt x="578" y="1"/>
                    <a:pt x="536" y="13"/>
                    <a:pt x="500" y="37"/>
                  </a:cubicBezTo>
                  <a:lnTo>
                    <a:pt x="72" y="489"/>
                  </a:lnTo>
                  <a:cubicBezTo>
                    <a:pt x="24" y="537"/>
                    <a:pt x="0" y="632"/>
                    <a:pt x="72" y="704"/>
                  </a:cubicBezTo>
                  <a:cubicBezTo>
                    <a:pt x="96" y="739"/>
                    <a:pt x="137" y="757"/>
                    <a:pt x="182" y="757"/>
                  </a:cubicBezTo>
                  <a:cubicBezTo>
                    <a:pt x="227" y="757"/>
                    <a:pt x="274" y="739"/>
                    <a:pt x="310" y="704"/>
                  </a:cubicBezTo>
                  <a:lnTo>
                    <a:pt x="739" y="275"/>
                  </a:lnTo>
                  <a:cubicBezTo>
                    <a:pt x="786" y="203"/>
                    <a:pt x="786" y="108"/>
                    <a:pt x="739" y="37"/>
                  </a:cubicBezTo>
                  <a:cubicBezTo>
                    <a:pt x="703" y="13"/>
                    <a:pt x="661" y="1"/>
                    <a:pt x="61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3" name="Google Shape;4983;p36"/>
            <p:cNvSpPr/>
            <p:nvPr/>
          </p:nvSpPr>
          <p:spPr>
            <a:xfrm>
              <a:off x="7190703" y="2884444"/>
              <a:ext cx="61881" cy="61003"/>
            </a:xfrm>
            <a:custGeom>
              <a:rect b="b" l="l" r="r" t="t"/>
              <a:pathLst>
                <a:path extrusionOk="0" h="1668" w="1692">
                  <a:moveTo>
                    <a:pt x="167" y="0"/>
                  </a:moveTo>
                  <a:cubicBezTo>
                    <a:pt x="125" y="0"/>
                    <a:pt x="84" y="12"/>
                    <a:pt x="48" y="36"/>
                  </a:cubicBezTo>
                  <a:cubicBezTo>
                    <a:pt x="0" y="107"/>
                    <a:pt x="0" y="203"/>
                    <a:pt x="48" y="274"/>
                  </a:cubicBezTo>
                  <a:lnTo>
                    <a:pt x="1405" y="1632"/>
                  </a:lnTo>
                  <a:cubicBezTo>
                    <a:pt x="1441" y="1655"/>
                    <a:pt x="1483" y="1667"/>
                    <a:pt x="1524" y="1667"/>
                  </a:cubicBezTo>
                  <a:cubicBezTo>
                    <a:pt x="1566" y="1667"/>
                    <a:pt x="1608" y="1655"/>
                    <a:pt x="1644" y="1632"/>
                  </a:cubicBezTo>
                  <a:cubicBezTo>
                    <a:pt x="1691" y="1560"/>
                    <a:pt x="1691" y="1465"/>
                    <a:pt x="1644" y="1393"/>
                  </a:cubicBezTo>
                  <a:lnTo>
                    <a:pt x="286" y="36"/>
                  </a:lnTo>
                  <a:cubicBezTo>
                    <a:pt x="250" y="12"/>
                    <a:pt x="209" y="0"/>
                    <a:pt x="16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4" name="Google Shape;4984;p36"/>
            <p:cNvSpPr/>
            <p:nvPr/>
          </p:nvSpPr>
          <p:spPr>
            <a:xfrm>
              <a:off x="7159361" y="2853065"/>
              <a:ext cx="28746" cy="27722"/>
            </a:xfrm>
            <a:custGeom>
              <a:rect b="b" l="l" r="r" t="t"/>
              <a:pathLst>
                <a:path extrusionOk="0" h="758" w="786">
                  <a:moveTo>
                    <a:pt x="167" y="1"/>
                  </a:moveTo>
                  <a:cubicBezTo>
                    <a:pt x="125" y="1"/>
                    <a:pt x="83" y="13"/>
                    <a:pt x="48" y="37"/>
                  </a:cubicBezTo>
                  <a:cubicBezTo>
                    <a:pt x="0" y="108"/>
                    <a:pt x="0" y="203"/>
                    <a:pt x="48" y="275"/>
                  </a:cubicBezTo>
                  <a:lnTo>
                    <a:pt x="500" y="704"/>
                  </a:lnTo>
                  <a:cubicBezTo>
                    <a:pt x="524" y="739"/>
                    <a:pt x="566" y="757"/>
                    <a:pt x="607" y="757"/>
                  </a:cubicBezTo>
                  <a:cubicBezTo>
                    <a:pt x="649" y="757"/>
                    <a:pt x="691" y="739"/>
                    <a:pt x="714" y="704"/>
                  </a:cubicBezTo>
                  <a:cubicBezTo>
                    <a:pt x="786" y="632"/>
                    <a:pt x="786" y="537"/>
                    <a:pt x="714" y="489"/>
                  </a:cubicBezTo>
                  <a:lnTo>
                    <a:pt x="286" y="37"/>
                  </a:lnTo>
                  <a:cubicBezTo>
                    <a:pt x="250" y="13"/>
                    <a:pt x="208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5" name="Google Shape;4985;p36"/>
            <p:cNvSpPr/>
            <p:nvPr/>
          </p:nvSpPr>
          <p:spPr>
            <a:xfrm>
              <a:off x="7004330" y="2698071"/>
              <a:ext cx="62722" cy="60893"/>
            </a:xfrm>
            <a:custGeom>
              <a:rect b="b" l="l" r="r" t="t"/>
              <a:pathLst>
                <a:path extrusionOk="0" h="1665" w="1715">
                  <a:moveTo>
                    <a:pt x="170" y="0"/>
                  </a:moveTo>
                  <a:cubicBezTo>
                    <a:pt x="131" y="0"/>
                    <a:pt x="95" y="12"/>
                    <a:pt x="71" y="36"/>
                  </a:cubicBezTo>
                  <a:cubicBezTo>
                    <a:pt x="0" y="107"/>
                    <a:pt x="0" y="202"/>
                    <a:pt x="71" y="274"/>
                  </a:cubicBezTo>
                  <a:lnTo>
                    <a:pt x="1405" y="1631"/>
                  </a:lnTo>
                  <a:cubicBezTo>
                    <a:pt x="1437" y="1653"/>
                    <a:pt x="1479" y="1665"/>
                    <a:pt x="1519" y="1665"/>
                  </a:cubicBezTo>
                  <a:cubicBezTo>
                    <a:pt x="1569" y="1665"/>
                    <a:pt x="1617" y="1647"/>
                    <a:pt x="1643" y="1607"/>
                  </a:cubicBezTo>
                  <a:cubicBezTo>
                    <a:pt x="1715" y="1560"/>
                    <a:pt x="1691" y="1465"/>
                    <a:pt x="1643" y="1393"/>
                  </a:cubicBezTo>
                  <a:lnTo>
                    <a:pt x="286" y="36"/>
                  </a:lnTo>
                  <a:cubicBezTo>
                    <a:pt x="250" y="12"/>
                    <a:pt x="208" y="0"/>
                    <a:pt x="17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6" name="Google Shape;4986;p36"/>
            <p:cNvSpPr/>
            <p:nvPr/>
          </p:nvSpPr>
          <p:spPr>
            <a:xfrm>
              <a:off x="7068771" y="2762731"/>
              <a:ext cx="28783" cy="27576"/>
            </a:xfrm>
            <a:custGeom>
              <a:rect b="b" l="l" r="r" t="t"/>
              <a:pathLst>
                <a:path extrusionOk="0" h="754" w="787">
                  <a:moveTo>
                    <a:pt x="191" y="0"/>
                  </a:moveTo>
                  <a:cubicBezTo>
                    <a:pt x="149" y="0"/>
                    <a:pt x="107" y="18"/>
                    <a:pt x="72" y="54"/>
                  </a:cubicBezTo>
                  <a:cubicBezTo>
                    <a:pt x="0" y="101"/>
                    <a:pt x="0" y="221"/>
                    <a:pt x="72" y="268"/>
                  </a:cubicBezTo>
                  <a:lnTo>
                    <a:pt x="500" y="721"/>
                  </a:lnTo>
                  <a:cubicBezTo>
                    <a:pt x="533" y="742"/>
                    <a:pt x="574" y="754"/>
                    <a:pt x="615" y="754"/>
                  </a:cubicBezTo>
                  <a:cubicBezTo>
                    <a:pt x="664" y="754"/>
                    <a:pt x="712" y="736"/>
                    <a:pt x="739" y="697"/>
                  </a:cubicBezTo>
                  <a:cubicBezTo>
                    <a:pt x="786" y="649"/>
                    <a:pt x="786" y="554"/>
                    <a:pt x="739" y="482"/>
                  </a:cubicBezTo>
                  <a:lnTo>
                    <a:pt x="310" y="54"/>
                  </a:lnTo>
                  <a:cubicBezTo>
                    <a:pt x="274" y="18"/>
                    <a:pt x="232" y="0"/>
                    <a:pt x="1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7" name="Google Shape;4987;p36"/>
            <p:cNvSpPr/>
            <p:nvPr/>
          </p:nvSpPr>
          <p:spPr>
            <a:xfrm>
              <a:off x="7122752" y="2868316"/>
              <a:ext cx="11374" cy="119373"/>
            </a:xfrm>
            <a:custGeom>
              <a:rect b="b" l="l" r="r" t="t"/>
              <a:pathLst>
                <a:path extrusionOk="0" h="3264" w="311">
                  <a:moveTo>
                    <a:pt x="167" y="1"/>
                  </a:moveTo>
                  <a:cubicBezTo>
                    <a:pt x="72" y="1"/>
                    <a:pt x="1" y="72"/>
                    <a:pt x="1" y="167"/>
                  </a:cubicBezTo>
                  <a:lnTo>
                    <a:pt x="1" y="3097"/>
                  </a:lnTo>
                  <a:cubicBezTo>
                    <a:pt x="1" y="3192"/>
                    <a:pt x="72" y="3263"/>
                    <a:pt x="167" y="3263"/>
                  </a:cubicBezTo>
                  <a:cubicBezTo>
                    <a:pt x="239" y="3263"/>
                    <a:pt x="310" y="3192"/>
                    <a:pt x="310" y="3097"/>
                  </a:cubicBezTo>
                  <a:lnTo>
                    <a:pt x="310" y="167"/>
                  </a:lnTo>
                  <a:cubicBezTo>
                    <a:pt x="310" y="72"/>
                    <a:pt x="239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8" name="Google Shape;4988;p36"/>
            <p:cNvSpPr/>
            <p:nvPr/>
          </p:nvSpPr>
          <p:spPr>
            <a:xfrm>
              <a:off x="7122752" y="2998953"/>
              <a:ext cx="11374" cy="45350"/>
            </a:xfrm>
            <a:custGeom>
              <a:rect b="b" l="l" r="r" t="t"/>
              <a:pathLst>
                <a:path extrusionOk="0" h="1240" w="311">
                  <a:moveTo>
                    <a:pt x="167" y="1"/>
                  </a:moveTo>
                  <a:cubicBezTo>
                    <a:pt x="72" y="1"/>
                    <a:pt x="1" y="72"/>
                    <a:pt x="1" y="168"/>
                  </a:cubicBezTo>
                  <a:lnTo>
                    <a:pt x="1" y="1073"/>
                  </a:lnTo>
                  <a:cubicBezTo>
                    <a:pt x="1" y="1168"/>
                    <a:pt x="72" y="1239"/>
                    <a:pt x="167" y="1239"/>
                  </a:cubicBezTo>
                  <a:cubicBezTo>
                    <a:pt x="239" y="1239"/>
                    <a:pt x="310" y="1144"/>
                    <a:pt x="310" y="1073"/>
                  </a:cubicBezTo>
                  <a:lnTo>
                    <a:pt x="310" y="168"/>
                  </a:lnTo>
                  <a:cubicBezTo>
                    <a:pt x="310" y="72"/>
                    <a:pt x="239" y="1"/>
                    <a:pt x="16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9" name="Google Shape;4989;p36"/>
            <p:cNvSpPr/>
            <p:nvPr/>
          </p:nvSpPr>
          <p:spPr>
            <a:xfrm>
              <a:off x="7141038" y="2693024"/>
              <a:ext cx="42717" cy="85872"/>
            </a:xfrm>
            <a:custGeom>
              <a:rect b="b" l="l" r="r" t="t"/>
              <a:pathLst>
                <a:path extrusionOk="0" h="2348" w="1168">
                  <a:moveTo>
                    <a:pt x="999" y="1"/>
                  </a:moveTo>
                  <a:cubicBezTo>
                    <a:pt x="922" y="1"/>
                    <a:pt x="854" y="44"/>
                    <a:pt x="834" y="102"/>
                  </a:cubicBezTo>
                  <a:lnTo>
                    <a:pt x="49" y="2127"/>
                  </a:lnTo>
                  <a:cubicBezTo>
                    <a:pt x="1" y="2198"/>
                    <a:pt x="49" y="2293"/>
                    <a:pt x="120" y="2341"/>
                  </a:cubicBezTo>
                  <a:cubicBezTo>
                    <a:pt x="137" y="2345"/>
                    <a:pt x="154" y="2347"/>
                    <a:pt x="170" y="2347"/>
                  </a:cubicBezTo>
                  <a:cubicBezTo>
                    <a:pt x="247" y="2347"/>
                    <a:pt x="315" y="2304"/>
                    <a:pt x="334" y="2246"/>
                  </a:cubicBezTo>
                  <a:lnTo>
                    <a:pt x="1120" y="221"/>
                  </a:lnTo>
                  <a:cubicBezTo>
                    <a:pt x="1168" y="150"/>
                    <a:pt x="1120" y="55"/>
                    <a:pt x="1049" y="7"/>
                  </a:cubicBezTo>
                  <a:cubicBezTo>
                    <a:pt x="1032" y="3"/>
                    <a:pt x="1015" y="1"/>
                    <a:pt x="99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0" name="Google Shape;4990;p36"/>
            <p:cNvSpPr/>
            <p:nvPr/>
          </p:nvSpPr>
          <p:spPr>
            <a:xfrm>
              <a:off x="7074001" y="2865500"/>
              <a:ext cx="41839" cy="85433"/>
            </a:xfrm>
            <a:custGeom>
              <a:rect b="b" l="l" r="r" t="t"/>
              <a:pathLst>
                <a:path extrusionOk="0" h="2336" w="1144">
                  <a:moveTo>
                    <a:pt x="976" y="0"/>
                  </a:moveTo>
                  <a:cubicBezTo>
                    <a:pt x="904" y="0"/>
                    <a:pt x="849" y="43"/>
                    <a:pt x="810" y="102"/>
                  </a:cubicBezTo>
                  <a:lnTo>
                    <a:pt x="24" y="2126"/>
                  </a:lnTo>
                  <a:cubicBezTo>
                    <a:pt x="0" y="2197"/>
                    <a:pt x="24" y="2292"/>
                    <a:pt x="95" y="2316"/>
                  </a:cubicBezTo>
                  <a:cubicBezTo>
                    <a:pt x="122" y="2330"/>
                    <a:pt x="149" y="2335"/>
                    <a:pt x="174" y="2335"/>
                  </a:cubicBezTo>
                  <a:cubicBezTo>
                    <a:pt x="240" y="2335"/>
                    <a:pt x="299" y="2296"/>
                    <a:pt x="334" y="2245"/>
                  </a:cubicBezTo>
                  <a:lnTo>
                    <a:pt x="1119" y="221"/>
                  </a:lnTo>
                  <a:cubicBezTo>
                    <a:pt x="1143" y="149"/>
                    <a:pt x="1096" y="54"/>
                    <a:pt x="1024" y="6"/>
                  </a:cubicBezTo>
                  <a:cubicBezTo>
                    <a:pt x="1007" y="2"/>
                    <a:pt x="991" y="0"/>
                    <a:pt x="97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1" name="Google Shape;4991;p36"/>
            <p:cNvSpPr/>
            <p:nvPr/>
          </p:nvSpPr>
          <p:spPr>
            <a:xfrm>
              <a:off x="7142793" y="2865025"/>
              <a:ext cx="45313" cy="84153"/>
            </a:xfrm>
            <a:custGeom>
              <a:rect b="b" l="l" r="r" t="t"/>
              <a:pathLst>
                <a:path extrusionOk="0" h="2301" w="1239">
                  <a:moveTo>
                    <a:pt x="198" y="0"/>
                  </a:moveTo>
                  <a:cubicBezTo>
                    <a:pt x="173" y="0"/>
                    <a:pt x="146" y="6"/>
                    <a:pt x="120" y="19"/>
                  </a:cubicBezTo>
                  <a:cubicBezTo>
                    <a:pt x="48" y="43"/>
                    <a:pt x="1" y="138"/>
                    <a:pt x="48" y="210"/>
                  </a:cubicBezTo>
                  <a:lnTo>
                    <a:pt x="905" y="2210"/>
                  </a:lnTo>
                  <a:cubicBezTo>
                    <a:pt x="940" y="2262"/>
                    <a:pt x="999" y="2301"/>
                    <a:pt x="1065" y="2301"/>
                  </a:cubicBezTo>
                  <a:cubicBezTo>
                    <a:pt x="1090" y="2301"/>
                    <a:pt x="1117" y="2295"/>
                    <a:pt x="1144" y="2282"/>
                  </a:cubicBezTo>
                  <a:cubicBezTo>
                    <a:pt x="1215" y="2258"/>
                    <a:pt x="1239" y="2163"/>
                    <a:pt x="1215" y="2091"/>
                  </a:cubicBezTo>
                  <a:lnTo>
                    <a:pt x="334" y="91"/>
                  </a:lnTo>
                  <a:cubicBezTo>
                    <a:pt x="317" y="39"/>
                    <a:pt x="262" y="0"/>
                    <a:pt x="1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2" name="Google Shape;4992;p36"/>
            <p:cNvSpPr/>
            <p:nvPr/>
          </p:nvSpPr>
          <p:spPr>
            <a:xfrm>
              <a:off x="7068771" y="2695182"/>
              <a:ext cx="45313" cy="84336"/>
            </a:xfrm>
            <a:custGeom>
              <a:rect b="b" l="l" r="r" t="t"/>
              <a:pathLst>
                <a:path extrusionOk="0" h="2306" w="1239">
                  <a:moveTo>
                    <a:pt x="198" y="0"/>
                  </a:moveTo>
                  <a:cubicBezTo>
                    <a:pt x="173" y="0"/>
                    <a:pt x="146" y="6"/>
                    <a:pt x="119" y="19"/>
                  </a:cubicBezTo>
                  <a:cubicBezTo>
                    <a:pt x="48" y="43"/>
                    <a:pt x="0" y="139"/>
                    <a:pt x="48" y="234"/>
                  </a:cubicBezTo>
                  <a:lnTo>
                    <a:pt x="905" y="2210"/>
                  </a:lnTo>
                  <a:cubicBezTo>
                    <a:pt x="937" y="2274"/>
                    <a:pt x="990" y="2306"/>
                    <a:pt x="1043" y="2306"/>
                  </a:cubicBezTo>
                  <a:cubicBezTo>
                    <a:pt x="1069" y="2306"/>
                    <a:pt x="1096" y="2298"/>
                    <a:pt x="1120" y="2282"/>
                  </a:cubicBezTo>
                  <a:cubicBezTo>
                    <a:pt x="1215" y="2258"/>
                    <a:pt x="1239" y="2163"/>
                    <a:pt x="1191" y="2091"/>
                  </a:cubicBezTo>
                  <a:lnTo>
                    <a:pt x="334" y="91"/>
                  </a:lnTo>
                  <a:cubicBezTo>
                    <a:pt x="317" y="39"/>
                    <a:pt x="262" y="0"/>
                    <a:pt x="19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3" name="Google Shape;4993;p36"/>
            <p:cNvSpPr/>
            <p:nvPr/>
          </p:nvSpPr>
          <p:spPr>
            <a:xfrm>
              <a:off x="7171539" y="2835803"/>
              <a:ext cx="86275" cy="40632"/>
            </a:xfrm>
            <a:custGeom>
              <a:rect b="b" l="l" r="r" t="t"/>
              <a:pathLst>
                <a:path extrusionOk="0" h="1111" w="2359">
                  <a:moveTo>
                    <a:pt x="172" y="0"/>
                  </a:moveTo>
                  <a:cubicBezTo>
                    <a:pt x="102" y="0"/>
                    <a:pt x="42" y="31"/>
                    <a:pt x="24" y="104"/>
                  </a:cubicBezTo>
                  <a:cubicBezTo>
                    <a:pt x="0" y="175"/>
                    <a:pt x="24" y="271"/>
                    <a:pt x="119" y="318"/>
                  </a:cubicBezTo>
                  <a:lnTo>
                    <a:pt x="2144" y="1104"/>
                  </a:lnTo>
                  <a:cubicBezTo>
                    <a:pt x="2156" y="1108"/>
                    <a:pt x="2169" y="1110"/>
                    <a:pt x="2182" y="1110"/>
                  </a:cubicBezTo>
                  <a:cubicBezTo>
                    <a:pt x="2246" y="1110"/>
                    <a:pt x="2314" y="1064"/>
                    <a:pt x="2334" y="985"/>
                  </a:cubicBezTo>
                  <a:cubicBezTo>
                    <a:pt x="2358" y="914"/>
                    <a:pt x="2334" y="818"/>
                    <a:pt x="2239" y="794"/>
                  </a:cubicBezTo>
                  <a:lnTo>
                    <a:pt x="239" y="9"/>
                  </a:lnTo>
                  <a:cubicBezTo>
                    <a:pt x="216" y="3"/>
                    <a:pt x="194" y="0"/>
                    <a:pt x="1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4" name="Google Shape;4994;p36"/>
            <p:cNvSpPr/>
            <p:nvPr/>
          </p:nvSpPr>
          <p:spPr>
            <a:xfrm>
              <a:off x="6999100" y="2767925"/>
              <a:ext cx="87116" cy="40888"/>
            </a:xfrm>
            <a:custGeom>
              <a:rect b="b" l="l" r="r" t="t"/>
              <a:pathLst>
                <a:path extrusionOk="0" h="1118" w="2382">
                  <a:moveTo>
                    <a:pt x="188" y="1"/>
                  </a:moveTo>
                  <a:cubicBezTo>
                    <a:pt x="112" y="1"/>
                    <a:pt x="44" y="44"/>
                    <a:pt x="24" y="102"/>
                  </a:cubicBezTo>
                  <a:cubicBezTo>
                    <a:pt x="0" y="198"/>
                    <a:pt x="24" y="293"/>
                    <a:pt x="119" y="317"/>
                  </a:cubicBezTo>
                  <a:lnTo>
                    <a:pt x="2143" y="1103"/>
                  </a:lnTo>
                  <a:cubicBezTo>
                    <a:pt x="2160" y="1113"/>
                    <a:pt x="2177" y="1118"/>
                    <a:pt x="2194" y="1118"/>
                  </a:cubicBezTo>
                  <a:cubicBezTo>
                    <a:pt x="2254" y="1118"/>
                    <a:pt x="2316" y="1063"/>
                    <a:pt x="2334" y="1007"/>
                  </a:cubicBezTo>
                  <a:cubicBezTo>
                    <a:pt x="2382" y="936"/>
                    <a:pt x="2334" y="841"/>
                    <a:pt x="2263" y="817"/>
                  </a:cubicBezTo>
                  <a:lnTo>
                    <a:pt x="238" y="7"/>
                  </a:lnTo>
                  <a:cubicBezTo>
                    <a:pt x="221" y="3"/>
                    <a:pt x="205" y="1"/>
                    <a:pt x="18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5" name="Google Shape;4995;p36"/>
            <p:cNvSpPr/>
            <p:nvPr/>
          </p:nvSpPr>
          <p:spPr>
            <a:xfrm>
              <a:off x="7000819" y="2837522"/>
              <a:ext cx="86275" cy="43704"/>
            </a:xfrm>
            <a:custGeom>
              <a:rect b="b" l="l" r="r" t="t"/>
              <a:pathLst>
                <a:path extrusionOk="0" h="1195" w="2359">
                  <a:moveTo>
                    <a:pt x="2163" y="1"/>
                  </a:moveTo>
                  <a:cubicBezTo>
                    <a:pt x="2141" y="1"/>
                    <a:pt x="2119" y="4"/>
                    <a:pt x="2096" y="9"/>
                  </a:cubicBezTo>
                  <a:lnTo>
                    <a:pt x="120" y="890"/>
                  </a:lnTo>
                  <a:cubicBezTo>
                    <a:pt x="48" y="914"/>
                    <a:pt x="1" y="1009"/>
                    <a:pt x="25" y="1081"/>
                  </a:cubicBezTo>
                  <a:cubicBezTo>
                    <a:pt x="42" y="1151"/>
                    <a:pt x="110" y="1195"/>
                    <a:pt x="174" y="1195"/>
                  </a:cubicBezTo>
                  <a:cubicBezTo>
                    <a:pt x="197" y="1195"/>
                    <a:pt x="220" y="1189"/>
                    <a:pt x="239" y="1176"/>
                  </a:cubicBezTo>
                  <a:lnTo>
                    <a:pt x="2239" y="319"/>
                  </a:lnTo>
                  <a:cubicBezTo>
                    <a:pt x="2311" y="271"/>
                    <a:pt x="2358" y="176"/>
                    <a:pt x="2311" y="104"/>
                  </a:cubicBezTo>
                  <a:cubicBezTo>
                    <a:pt x="2293" y="32"/>
                    <a:pt x="2233" y="1"/>
                    <a:pt x="21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6" name="Google Shape;4996;p36"/>
            <p:cNvSpPr/>
            <p:nvPr/>
          </p:nvSpPr>
          <p:spPr>
            <a:xfrm>
              <a:off x="7170662" y="2763499"/>
              <a:ext cx="85397" cy="43009"/>
            </a:xfrm>
            <a:custGeom>
              <a:rect b="b" l="l" r="r" t="t"/>
              <a:pathLst>
                <a:path extrusionOk="0" h="1176" w="2335">
                  <a:moveTo>
                    <a:pt x="2160" y="0"/>
                  </a:moveTo>
                  <a:cubicBezTo>
                    <a:pt x="2140" y="0"/>
                    <a:pt x="2119" y="3"/>
                    <a:pt x="2096" y="9"/>
                  </a:cubicBezTo>
                  <a:lnTo>
                    <a:pt x="120" y="890"/>
                  </a:lnTo>
                  <a:cubicBezTo>
                    <a:pt x="24" y="914"/>
                    <a:pt x="1" y="1009"/>
                    <a:pt x="24" y="1081"/>
                  </a:cubicBezTo>
                  <a:cubicBezTo>
                    <a:pt x="48" y="1152"/>
                    <a:pt x="120" y="1176"/>
                    <a:pt x="167" y="1176"/>
                  </a:cubicBezTo>
                  <a:lnTo>
                    <a:pt x="239" y="1176"/>
                  </a:lnTo>
                  <a:lnTo>
                    <a:pt x="2239" y="295"/>
                  </a:lnTo>
                  <a:cubicBezTo>
                    <a:pt x="2311" y="271"/>
                    <a:pt x="2334" y="176"/>
                    <a:pt x="2311" y="104"/>
                  </a:cubicBezTo>
                  <a:cubicBezTo>
                    <a:pt x="2274" y="31"/>
                    <a:pt x="2224" y="0"/>
                    <a:pt x="21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7" name="Google Shape;4997;p36"/>
            <p:cNvSpPr/>
            <p:nvPr/>
          </p:nvSpPr>
          <p:spPr>
            <a:xfrm>
              <a:off x="6956420" y="2950202"/>
              <a:ext cx="41839" cy="42717"/>
            </a:xfrm>
            <a:custGeom>
              <a:rect b="b" l="l" r="r" t="t"/>
              <a:pathLst>
                <a:path extrusionOk="0" h="1168" w="1144">
                  <a:moveTo>
                    <a:pt x="572" y="310"/>
                  </a:moveTo>
                  <a:cubicBezTo>
                    <a:pt x="715" y="310"/>
                    <a:pt x="834" y="429"/>
                    <a:pt x="834" y="572"/>
                  </a:cubicBezTo>
                  <a:cubicBezTo>
                    <a:pt x="834" y="715"/>
                    <a:pt x="715" y="834"/>
                    <a:pt x="572" y="834"/>
                  </a:cubicBezTo>
                  <a:cubicBezTo>
                    <a:pt x="429" y="834"/>
                    <a:pt x="310" y="715"/>
                    <a:pt x="310" y="572"/>
                  </a:cubicBezTo>
                  <a:cubicBezTo>
                    <a:pt x="310" y="429"/>
                    <a:pt x="429" y="310"/>
                    <a:pt x="572" y="310"/>
                  </a:cubicBezTo>
                  <a:close/>
                  <a:moveTo>
                    <a:pt x="572" y="0"/>
                  </a:moveTo>
                  <a:cubicBezTo>
                    <a:pt x="238" y="0"/>
                    <a:pt x="0" y="262"/>
                    <a:pt x="0" y="572"/>
                  </a:cubicBezTo>
                  <a:cubicBezTo>
                    <a:pt x="0" y="905"/>
                    <a:pt x="238" y="1167"/>
                    <a:pt x="572" y="1167"/>
                  </a:cubicBezTo>
                  <a:cubicBezTo>
                    <a:pt x="881" y="1167"/>
                    <a:pt x="1143" y="905"/>
                    <a:pt x="1143" y="572"/>
                  </a:cubicBezTo>
                  <a:cubicBezTo>
                    <a:pt x="1143" y="262"/>
                    <a:pt x="881" y="0"/>
                    <a:pt x="5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8" name="Google Shape;4998;p36"/>
            <p:cNvSpPr/>
            <p:nvPr/>
          </p:nvSpPr>
          <p:spPr>
            <a:xfrm>
              <a:off x="7251670" y="2653197"/>
              <a:ext cx="42717" cy="41839"/>
            </a:xfrm>
            <a:custGeom>
              <a:rect b="b" l="l" r="r" t="t"/>
              <a:pathLst>
                <a:path extrusionOk="0" h="1144" w="1168">
                  <a:moveTo>
                    <a:pt x="596" y="310"/>
                  </a:moveTo>
                  <a:cubicBezTo>
                    <a:pt x="739" y="310"/>
                    <a:pt x="858" y="429"/>
                    <a:pt x="858" y="572"/>
                  </a:cubicBezTo>
                  <a:cubicBezTo>
                    <a:pt x="858" y="715"/>
                    <a:pt x="739" y="834"/>
                    <a:pt x="596" y="834"/>
                  </a:cubicBezTo>
                  <a:cubicBezTo>
                    <a:pt x="453" y="834"/>
                    <a:pt x="334" y="715"/>
                    <a:pt x="334" y="572"/>
                  </a:cubicBezTo>
                  <a:cubicBezTo>
                    <a:pt x="334" y="429"/>
                    <a:pt x="453" y="310"/>
                    <a:pt x="596" y="310"/>
                  </a:cubicBezTo>
                  <a:close/>
                  <a:moveTo>
                    <a:pt x="596" y="1"/>
                  </a:moveTo>
                  <a:cubicBezTo>
                    <a:pt x="262" y="1"/>
                    <a:pt x="0" y="239"/>
                    <a:pt x="0" y="572"/>
                  </a:cubicBezTo>
                  <a:cubicBezTo>
                    <a:pt x="0" y="882"/>
                    <a:pt x="262" y="1144"/>
                    <a:pt x="596" y="1144"/>
                  </a:cubicBezTo>
                  <a:cubicBezTo>
                    <a:pt x="905" y="1144"/>
                    <a:pt x="1167" y="882"/>
                    <a:pt x="1167" y="572"/>
                  </a:cubicBezTo>
                  <a:cubicBezTo>
                    <a:pt x="1167" y="239"/>
                    <a:pt x="905" y="1"/>
                    <a:pt x="59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9" name="Google Shape;4999;p36"/>
            <p:cNvSpPr/>
            <p:nvPr/>
          </p:nvSpPr>
          <p:spPr>
            <a:xfrm>
              <a:off x="7258619" y="2950202"/>
              <a:ext cx="42717" cy="42717"/>
            </a:xfrm>
            <a:custGeom>
              <a:rect b="b" l="l" r="r" t="t"/>
              <a:pathLst>
                <a:path extrusionOk="0" h="1168" w="1168">
                  <a:moveTo>
                    <a:pt x="572" y="310"/>
                  </a:moveTo>
                  <a:cubicBezTo>
                    <a:pt x="715" y="310"/>
                    <a:pt x="834" y="429"/>
                    <a:pt x="834" y="572"/>
                  </a:cubicBezTo>
                  <a:cubicBezTo>
                    <a:pt x="834" y="715"/>
                    <a:pt x="715" y="834"/>
                    <a:pt x="572" y="834"/>
                  </a:cubicBezTo>
                  <a:cubicBezTo>
                    <a:pt x="430" y="834"/>
                    <a:pt x="310" y="715"/>
                    <a:pt x="310" y="572"/>
                  </a:cubicBezTo>
                  <a:cubicBezTo>
                    <a:pt x="310" y="429"/>
                    <a:pt x="430" y="310"/>
                    <a:pt x="572" y="310"/>
                  </a:cubicBezTo>
                  <a:close/>
                  <a:moveTo>
                    <a:pt x="572" y="0"/>
                  </a:moveTo>
                  <a:cubicBezTo>
                    <a:pt x="263" y="0"/>
                    <a:pt x="1" y="262"/>
                    <a:pt x="1" y="572"/>
                  </a:cubicBezTo>
                  <a:cubicBezTo>
                    <a:pt x="1" y="905"/>
                    <a:pt x="263" y="1167"/>
                    <a:pt x="572" y="1167"/>
                  </a:cubicBezTo>
                  <a:cubicBezTo>
                    <a:pt x="906" y="1167"/>
                    <a:pt x="1168" y="905"/>
                    <a:pt x="1168" y="572"/>
                  </a:cubicBezTo>
                  <a:cubicBezTo>
                    <a:pt x="1168" y="262"/>
                    <a:pt x="906" y="0"/>
                    <a:pt x="57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0" name="Google Shape;5000;p36"/>
            <p:cNvSpPr/>
            <p:nvPr/>
          </p:nvSpPr>
          <p:spPr>
            <a:xfrm>
              <a:off x="6940730" y="2736801"/>
              <a:ext cx="42717" cy="42717"/>
            </a:xfrm>
            <a:custGeom>
              <a:rect b="b" l="l" r="r" t="t"/>
              <a:pathLst>
                <a:path extrusionOk="0" h="1168" w="1168">
                  <a:moveTo>
                    <a:pt x="572" y="310"/>
                  </a:moveTo>
                  <a:cubicBezTo>
                    <a:pt x="715" y="310"/>
                    <a:pt x="834" y="429"/>
                    <a:pt x="834" y="572"/>
                  </a:cubicBezTo>
                  <a:cubicBezTo>
                    <a:pt x="834" y="715"/>
                    <a:pt x="715" y="834"/>
                    <a:pt x="572" y="834"/>
                  </a:cubicBezTo>
                  <a:cubicBezTo>
                    <a:pt x="429" y="834"/>
                    <a:pt x="310" y="715"/>
                    <a:pt x="310" y="572"/>
                  </a:cubicBezTo>
                  <a:cubicBezTo>
                    <a:pt x="310" y="429"/>
                    <a:pt x="429" y="310"/>
                    <a:pt x="572" y="310"/>
                  </a:cubicBezTo>
                  <a:close/>
                  <a:moveTo>
                    <a:pt x="572" y="1"/>
                  </a:moveTo>
                  <a:cubicBezTo>
                    <a:pt x="263" y="1"/>
                    <a:pt x="1" y="263"/>
                    <a:pt x="1" y="572"/>
                  </a:cubicBezTo>
                  <a:cubicBezTo>
                    <a:pt x="1" y="906"/>
                    <a:pt x="263" y="1168"/>
                    <a:pt x="572" y="1168"/>
                  </a:cubicBezTo>
                  <a:cubicBezTo>
                    <a:pt x="906" y="1168"/>
                    <a:pt x="1167" y="906"/>
                    <a:pt x="1167" y="572"/>
                  </a:cubicBezTo>
                  <a:cubicBezTo>
                    <a:pt x="1167" y="263"/>
                    <a:pt x="906" y="1"/>
                    <a:pt x="5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001" name="Google Shape;5001;p36"/>
          <p:cNvGrpSpPr/>
          <p:nvPr/>
        </p:nvGrpSpPr>
        <p:grpSpPr>
          <a:xfrm>
            <a:off x="6764948" y="3244400"/>
            <a:ext cx="449620" cy="438894"/>
            <a:chOff x="6899806" y="4232548"/>
            <a:chExt cx="380647" cy="375380"/>
          </a:xfrm>
        </p:grpSpPr>
        <p:sp>
          <p:nvSpPr>
            <p:cNvPr id="5002" name="Google Shape;5002;p36"/>
            <p:cNvSpPr/>
            <p:nvPr/>
          </p:nvSpPr>
          <p:spPr>
            <a:xfrm>
              <a:off x="7090531" y="4454104"/>
              <a:ext cx="17445" cy="40303"/>
            </a:xfrm>
            <a:custGeom>
              <a:rect b="b" l="l" r="r" t="t"/>
              <a:pathLst>
                <a:path extrusionOk="0" h="1102" w="477">
                  <a:moveTo>
                    <a:pt x="180" y="1"/>
                  </a:moveTo>
                  <a:cubicBezTo>
                    <a:pt x="169" y="1"/>
                    <a:pt x="156" y="2"/>
                    <a:pt x="144" y="6"/>
                  </a:cubicBezTo>
                  <a:cubicBezTo>
                    <a:pt x="72" y="29"/>
                    <a:pt x="1" y="101"/>
                    <a:pt x="24" y="172"/>
                  </a:cubicBezTo>
                  <a:lnTo>
                    <a:pt x="167" y="958"/>
                  </a:lnTo>
                  <a:cubicBezTo>
                    <a:pt x="167" y="1053"/>
                    <a:pt x="263" y="1101"/>
                    <a:pt x="334" y="1101"/>
                  </a:cubicBezTo>
                  <a:cubicBezTo>
                    <a:pt x="429" y="1077"/>
                    <a:pt x="477" y="1006"/>
                    <a:pt x="453" y="911"/>
                  </a:cubicBezTo>
                  <a:lnTo>
                    <a:pt x="334" y="125"/>
                  </a:lnTo>
                  <a:cubicBezTo>
                    <a:pt x="313" y="63"/>
                    <a:pt x="257" y="1"/>
                    <a:pt x="18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3" name="Google Shape;5003;p36"/>
            <p:cNvSpPr/>
            <p:nvPr/>
          </p:nvSpPr>
          <p:spPr>
            <a:xfrm>
              <a:off x="7100113" y="4504648"/>
              <a:ext cx="19201" cy="52445"/>
            </a:xfrm>
            <a:custGeom>
              <a:rect b="b" l="l" r="r" t="t"/>
              <a:pathLst>
                <a:path extrusionOk="0" h="1434" w="525">
                  <a:moveTo>
                    <a:pt x="157" y="0"/>
                  </a:moveTo>
                  <a:cubicBezTo>
                    <a:pt x="145" y="0"/>
                    <a:pt x="132" y="2"/>
                    <a:pt x="120" y="5"/>
                  </a:cubicBezTo>
                  <a:cubicBezTo>
                    <a:pt x="48" y="29"/>
                    <a:pt x="1" y="100"/>
                    <a:pt x="1" y="172"/>
                  </a:cubicBezTo>
                  <a:lnTo>
                    <a:pt x="215" y="1315"/>
                  </a:lnTo>
                  <a:cubicBezTo>
                    <a:pt x="215" y="1386"/>
                    <a:pt x="286" y="1434"/>
                    <a:pt x="358" y="1434"/>
                  </a:cubicBezTo>
                  <a:cubicBezTo>
                    <a:pt x="453" y="1434"/>
                    <a:pt x="525" y="1362"/>
                    <a:pt x="501" y="1267"/>
                  </a:cubicBezTo>
                  <a:lnTo>
                    <a:pt x="310" y="124"/>
                  </a:lnTo>
                  <a:cubicBezTo>
                    <a:pt x="290" y="62"/>
                    <a:pt x="233" y="0"/>
                    <a:pt x="15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4" name="Google Shape;5004;p36"/>
            <p:cNvSpPr/>
            <p:nvPr/>
          </p:nvSpPr>
          <p:spPr>
            <a:xfrm>
              <a:off x="7060908" y="4283603"/>
              <a:ext cx="19201" cy="51567"/>
            </a:xfrm>
            <a:custGeom>
              <a:rect b="b" l="l" r="r" t="t"/>
              <a:pathLst>
                <a:path extrusionOk="0" h="1410" w="525">
                  <a:moveTo>
                    <a:pt x="144" y="0"/>
                  </a:moveTo>
                  <a:cubicBezTo>
                    <a:pt x="49" y="24"/>
                    <a:pt x="1" y="95"/>
                    <a:pt x="25" y="191"/>
                  </a:cubicBezTo>
                  <a:lnTo>
                    <a:pt x="215" y="1286"/>
                  </a:lnTo>
                  <a:cubicBezTo>
                    <a:pt x="215" y="1348"/>
                    <a:pt x="287" y="1410"/>
                    <a:pt x="352" y="1410"/>
                  </a:cubicBezTo>
                  <a:cubicBezTo>
                    <a:pt x="362" y="1410"/>
                    <a:pt x="372" y="1408"/>
                    <a:pt x="382" y="1405"/>
                  </a:cubicBezTo>
                  <a:cubicBezTo>
                    <a:pt x="477" y="1381"/>
                    <a:pt x="525" y="1310"/>
                    <a:pt x="501" y="1238"/>
                  </a:cubicBezTo>
                  <a:lnTo>
                    <a:pt x="311" y="143"/>
                  </a:lnTo>
                  <a:cubicBezTo>
                    <a:pt x="311" y="48"/>
                    <a:pt x="215" y="0"/>
                    <a:pt x="1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5" name="Google Shape;5005;p36"/>
            <p:cNvSpPr/>
            <p:nvPr/>
          </p:nvSpPr>
          <p:spPr>
            <a:xfrm>
              <a:off x="7071367" y="4345411"/>
              <a:ext cx="17482" cy="40266"/>
            </a:xfrm>
            <a:custGeom>
              <a:rect b="b" l="l" r="r" t="t"/>
              <a:pathLst>
                <a:path extrusionOk="0" h="1101" w="478">
                  <a:moveTo>
                    <a:pt x="144" y="1"/>
                  </a:moveTo>
                  <a:cubicBezTo>
                    <a:pt x="72" y="25"/>
                    <a:pt x="1" y="96"/>
                    <a:pt x="25" y="191"/>
                  </a:cubicBezTo>
                  <a:lnTo>
                    <a:pt x="167" y="977"/>
                  </a:lnTo>
                  <a:cubicBezTo>
                    <a:pt x="167" y="1039"/>
                    <a:pt x="239" y="1101"/>
                    <a:pt x="304" y="1101"/>
                  </a:cubicBezTo>
                  <a:cubicBezTo>
                    <a:pt x="315" y="1101"/>
                    <a:pt x="325" y="1100"/>
                    <a:pt x="334" y="1096"/>
                  </a:cubicBezTo>
                  <a:cubicBezTo>
                    <a:pt x="429" y="1073"/>
                    <a:pt x="477" y="1001"/>
                    <a:pt x="453" y="930"/>
                  </a:cubicBezTo>
                  <a:lnTo>
                    <a:pt x="334" y="144"/>
                  </a:lnTo>
                  <a:cubicBezTo>
                    <a:pt x="310" y="48"/>
                    <a:pt x="239" y="1"/>
                    <a:pt x="14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6" name="Google Shape;5006;p36"/>
            <p:cNvSpPr/>
            <p:nvPr/>
          </p:nvSpPr>
          <p:spPr>
            <a:xfrm>
              <a:off x="7052203" y="4468916"/>
              <a:ext cx="34012" cy="138939"/>
            </a:xfrm>
            <a:custGeom>
              <a:rect b="b" l="l" r="r" t="t"/>
              <a:pathLst>
                <a:path extrusionOk="0" h="3799" w="930">
                  <a:moveTo>
                    <a:pt x="774" y="1"/>
                  </a:moveTo>
                  <a:cubicBezTo>
                    <a:pt x="697" y="1"/>
                    <a:pt x="641" y="63"/>
                    <a:pt x="620" y="125"/>
                  </a:cubicBezTo>
                  <a:lnTo>
                    <a:pt x="1" y="3625"/>
                  </a:lnTo>
                  <a:cubicBezTo>
                    <a:pt x="1" y="3697"/>
                    <a:pt x="48" y="3792"/>
                    <a:pt x="120" y="3792"/>
                  </a:cubicBezTo>
                  <a:cubicBezTo>
                    <a:pt x="136" y="3796"/>
                    <a:pt x="152" y="3798"/>
                    <a:pt x="167" y="3798"/>
                  </a:cubicBezTo>
                  <a:cubicBezTo>
                    <a:pt x="238" y="3798"/>
                    <a:pt x="291" y="3752"/>
                    <a:pt x="310" y="3673"/>
                  </a:cubicBezTo>
                  <a:lnTo>
                    <a:pt x="930" y="172"/>
                  </a:lnTo>
                  <a:cubicBezTo>
                    <a:pt x="930" y="101"/>
                    <a:pt x="882" y="6"/>
                    <a:pt x="811" y="6"/>
                  </a:cubicBezTo>
                  <a:cubicBezTo>
                    <a:pt x="798" y="2"/>
                    <a:pt x="785" y="1"/>
                    <a:pt x="77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7" name="Google Shape;5007;p36"/>
            <p:cNvSpPr/>
            <p:nvPr/>
          </p:nvSpPr>
          <p:spPr>
            <a:xfrm>
              <a:off x="7094006" y="4233060"/>
              <a:ext cx="34012" cy="136781"/>
            </a:xfrm>
            <a:custGeom>
              <a:rect b="b" l="l" r="r" t="t"/>
              <a:pathLst>
                <a:path extrusionOk="0" h="3740" w="930">
                  <a:moveTo>
                    <a:pt x="787" y="1"/>
                  </a:moveTo>
                  <a:cubicBezTo>
                    <a:pt x="715" y="1"/>
                    <a:pt x="620" y="48"/>
                    <a:pt x="620" y="120"/>
                  </a:cubicBezTo>
                  <a:lnTo>
                    <a:pt x="25" y="3549"/>
                  </a:lnTo>
                  <a:cubicBezTo>
                    <a:pt x="1" y="3644"/>
                    <a:pt x="49" y="3716"/>
                    <a:pt x="144" y="3740"/>
                  </a:cubicBezTo>
                  <a:cubicBezTo>
                    <a:pt x="215" y="3740"/>
                    <a:pt x="311" y="3692"/>
                    <a:pt x="311" y="3597"/>
                  </a:cubicBezTo>
                  <a:lnTo>
                    <a:pt x="906" y="191"/>
                  </a:lnTo>
                  <a:cubicBezTo>
                    <a:pt x="930" y="96"/>
                    <a:pt x="882" y="25"/>
                    <a:pt x="7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8" name="Google Shape;5008;p36"/>
            <p:cNvSpPr/>
            <p:nvPr/>
          </p:nvSpPr>
          <p:spPr>
            <a:xfrm>
              <a:off x="7111451" y="4462992"/>
              <a:ext cx="76656" cy="122884"/>
            </a:xfrm>
            <a:custGeom>
              <a:rect b="b" l="l" r="r" t="t"/>
              <a:pathLst>
                <a:path extrusionOk="0" h="3360" w="2096">
                  <a:moveTo>
                    <a:pt x="172" y="1"/>
                  </a:moveTo>
                  <a:cubicBezTo>
                    <a:pt x="146" y="1"/>
                    <a:pt x="119" y="9"/>
                    <a:pt x="95" y="25"/>
                  </a:cubicBezTo>
                  <a:cubicBezTo>
                    <a:pt x="24" y="72"/>
                    <a:pt x="0" y="168"/>
                    <a:pt x="48" y="239"/>
                  </a:cubicBezTo>
                  <a:lnTo>
                    <a:pt x="1810" y="3287"/>
                  </a:lnTo>
                  <a:cubicBezTo>
                    <a:pt x="1841" y="3333"/>
                    <a:pt x="1891" y="3360"/>
                    <a:pt x="1943" y="3360"/>
                  </a:cubicBezTo>
                  <a:cubicBezTo>
                    <a:pt x="1971" y="3360"/>
                    <a:pt x="1999" y="3352"/>
                    <a:pt x="2024" y="3335"/>
                  </a:cubicBezTo>
                  <a:cubicBezTo>
                    <a:pt x="2096" y="3287"/>
                    <a:pt x="2096" y="3192"/>
                    <a:pt x="2072" y="3144"/>
                  </a:cubicBezTo>
                  <a:lnTo>
                    <a:pt x="310" y="96"/>
                  </a:lnTo>
                  <a:cubicBezTo>
                    <a:pt x="278" y="33"/>
                    <a:pt x="225" y="1"/>
                    <a:pt x="17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9" name="Google Shape;5009;p36"/>
            <p:cNvSpPr/>
            <p:nvPr/>
          </p:nvSpPr>
          <p:spPr>
            <a:xfrm>
              <a:off x="6991237" y="4255004"/>
              <a:ext cx="76693" cy="122445"/>
            </a:xfrm>
            <a:custGeom>
              <a:rect b="b" l="l" r="r" t="t"/>
              <a:pathLst>
                <a:path extrusionOk="0" h="3348" w="2097">
                  <a:moveTo>
                    <a:pt x="160" y="1"/>
                  </a:moveTo>
                  <a:cubicBezTo>
                    <a:pt x="138" y="1"/>
                    <a:pt x="116" y="7"/>
                    <a:pt x="96" y="20"/>
                  </a:cubicBezTo>
                  <a:cubicBezTo>
                    <a:pt x="25" y="68"/>
                    <a:pt x="1" y="163"/>
                    <a:pt x="48" y="234"/>
                  </a:cubicBezTo>
                  <a:lnTo>
                    <a:pt x="1787" y="3259"/>
                  </a:lnTo>
                  <a:cubicBezTo>
                    <a:pt x="1816" y="3316"/>
                    <a:pt x="1871" y="3348"/>
                    <a:pt x="1926" y="3348"/>
                  </a:cubicBezTo>
                  <a:cubicBezTo>
                    <a:pt x="1961" y="3348"/>
                    <a:pt x="1997" y="3335"/>
                    <a:pt x="2025" y="3306"/>
                  </a:cubicBezTo>
                  <a:cubicBezTo>
                    <a:pt x="2073" y="3259"/>
                    <a:pt x="2096" y="3187"/>
                    <a:pt x="2073" y="3116"/>
                  </a:cubicBezTo>
                  <a:lnTo>
                    <a:pt x="310" y="91"/>
                  </a:lnTo>
                  <a:cubicBezTo>
                    <a:pt x="276" y="40"/>
                    <a:pt x="217" y="1"/>
                    <a:pt x="1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0" name="Google Shape;5010;p36"/>
            <p:cNvSpPr/>
            <p:nvPr/>
          </p:nvSpPr>
          <p:spPr>
            <a:xfrm>
              <a:off x="7127104" y="4451325"/>
              <a:ext cx="110668" cy="93406"/>
            </a:xfrm>
            <a:custGeom>
              <a:rect b="b" l="l" r="r" t="t"/>
              <a:pathLst>
                <a:path extrusionOk="0" h="2554" w="3026">
                  <a:moveTo>
                    <a:pt x="159" y="1"/>
                  </a:moveTo>
                  <a:cubicBezTo>
                    <a:pt x="115" y="1"/>
                    <a:pt x="75" y="19"/>
                    <a:pt x="48" y="58"/>
                  </a:cubicBezTo>
                  <a:cubicBezTo>
                    <a:pt x="1" y="129"/>
                    <a:pt x="1" y="225"/>
                    <a:pt x="72" y="272"/>
                  </a:cubicBezTo>
                  <a:lnTo>
                    <a:pt x="2763" y="2511"/>
                  </a:lnTo>
                  <a:cubicBezTo>
                    <a:pt x="2793" y="2541"/>
                    <a:pt x="2827" y="2554"/>
                    <a:pt x="2860" y="2554"/>
                  </a:cubicBezTo>
                  <a:cubicBezTo>
                    <a:pt x="2906" y="2554"/>
                    <a:pt x="2950" y="2528"/>
                    <a:pt x="2978" y="2487"/>
                  </a:cubicBezTo>
                  <a:cubicBezTo>
                    <a:pt x="3025" y="2415"/>
                    <a:pt x="3001" y="2344"/>
                    <a:pt x="2954" y="2296"/>
                  </a:cubicBezTo>
                  <a:lnTo>
                    <a:pt x="263" y="34"/>
                  </a:lnTo>
                  <a:cubicBezTo>
                    <a:pt x="231" y="13"/>
                    <a:pt x="194" y="1"/>
                    <a:pt x="15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1" name="Google Shape;5011;p36"/>
            <p:cNvSpPr/>
            <p:nvPr/>
          </p:nvSpPr>
          <p:spPr>
            <a:xfrm>
              <a:off x="6942486" y="4296294"/>
              <a:ext cx="110632" cy="93918"/>
            </a:xfrm>
            <a:custGeom>
              <a:rect b="b" l="l" r="r" t="t"/>
              <a:pathLst>
                <a:path extrusionOk="0" h="2568" w="3025">
                  <a:moveTo>
                    <a:pt x="158" y="1"/>
                  </a:moveTo>
                  <a:cubicBezTo>
                    <a:pt x="115" y="1"/>
                    <a:pt x="74" y="19"/>
                    <a:pt x="48" y="58"/>
                  </a:cubicBezTo>
                  <a:cubicBezTo>
                    <a:pt x="0" y="129"/>
                    <a:pt x="0" y="225"/>
                    <a:pt x="72" y="272"/>
                  </a:cubicBezTo>
                  <a:lnTo>
                    <a:pt x="2763" y="2535"/>
                  </a:lnTo>
                  <a:cubicBezTo>
                    <a:pt x="2795" y="2556"/>
                    <a:pt x="2837" y="2568"/>
                    <a:pt x="2877" y="2568"/>
                  </a:cubicBezTo>
                  <a:cubicBezTo>
                    <a:pt x="2927" y="2568"/>
                    <a:pt x="2975" y="2550"/>
                    <a:pt x="3001" y="2511"/>
                  </a:cubicBezTo>
                  <a:cubicBezTo>
                    <a:pt x="3025" y="2439"/>
                    <a:pt x="3025" y="2344"/>
                    <a:pt x="2953" y="2296"/>
                  </a:cubicBezTo>
                  <a:lnTo>
                    <a:pt x="262" y="34"/>
                  </a:lnTo>
                  <a:cubicBezTo>
                    <a:pt x="230" y="13"/>
                    <a:pt x="193" y="1"/>
                    <a:pt x="15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2" name="Google Shape;5012;p36"/>
            <p:cNvSpPr/>
            <p:nvPr/>
          </p:nvSpPr>
          <p:spPr>
            <a:xfrm>
              <a:off x="7122752" y="4428796"/>
              <a:ext cx="39242" cy="21395"/>
            </a:xfrm>
            <a:custGeom>
              <a:rect b="b" l="l" r="r" t="t"/>
              <a:pathLst>
                <a:path extrusionOk="0" h="585" w="1073">
                  <a:moveTo>
                    <a:pt x="175" y="1"/>
                  </a:moveTo>
                  <a:cubicBezTo>
                    <a:pt x="112" y="1"/>
                    <a:pt x="44" y="44"/>
                    <a:pt x="25" y="102"/>
                  </a:cubicBezTo>
                  <a:cubicBezTo>
                    <a:pt x="1" y="198"/>
                    <a:pt x="25" y="269"/>
                    <a:pt x="120" y="293"/>
                  </a:cubicBezTo>
                  <a:lnTo>
                    <a:pt x="858" y="579"/>
                  </a:lnTo>
                  <a:cubicBezTo>
                    <a:pt x="875" y="583"/>
                    <a:pt x="891" y="585"/>
                    <a:pt x="906" y="585"/>
                  </a:cubicBezTo>
                  <a:cubicBezTo>
                    <a:pt x="977" y="585"/>
                    <a:pt x="1029" y="542"/>
                    <a:pt x="1049" y="483"/>
                  </a:cubicBezTo>
                  <a:cubicBezTo>
                    <a:pt x="1072" y="388"/>
                    <a:pt x="1049" y="317"/>
                    <a:pt x="953" y="293"/>
                  </a:cubicBezTo>
                  <a:lnTo>
                    <a:pt x="215" y="7"/>
                  </a:lnTo>
                  <a:cubicBezTo>
                    <a:pt x="202" y="3"/>
                    <a:pt x="189" y="1"/>
                    <a:pt x="1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3" name="Google Shape;5013;p36"/>
            <p:cNvSpPr/>
            <p:nvPr/>
          </p:nvSpPr>
          <p:spPr>
            <a:xfrm>
              <a:off x="7170662" y="4446607"/>
              <a:ext cx="50543" cy="25381"/>
            </a:xfrm>
            <a:custGeom>
              <a:rect b="b" l="l" r="r" t="t"/>
              <a:pathLst>
                <a:path extrusionOk="0" h="694" w="1382">
                  <a:moveTo>
                    <a:pt x="152" y="1"/>
                  </a:moveTo>
                  <a:cubicBezTo>
                    <a:pt x="96" y="1"/>
                    <a:pt x="42" y="40"/>
                    <a:pt x="24" y="92"/>
                  </a:cubicBezTo>
                  <a:cubicBezTo>
                    <a:pt x="1" y="187"/>
                    <a:pt x="48" y="258"/>
                    <a:pt x="120" y="306"/>
                  </a:cubicBezTo>
                  <a:lnTo>
                    <a:pt x="1168" y="687"/>
                  </a:lnTo>
                  <a:cubicBezTo>
                    <a:pt x="1180" y="691"/>
                    <a:pt x="1193" y="693"/>
                    <a:pt x="1206" y="693"/>
                  </a:cubicBezTo>
                  <a:cubicBezTo>
                    <a:pt x="1270" y="693"/>
                    <a:pt x="1338" y="647"/>
                    <a:pt x="1358" y="568"/>
                  </a:cubicBezTo>
                  <a:cubicBezTo>
                    <a:pt x="1382" y="496"/>
                    <a:pt x="1334" y="425"/>
                    <a:pt x="1263" y="401"/>
                  </a:cubicBezTo>
                  <a:lnTo>
                    <a:pt x="215" y="20"/>
                  </a:lnTo>
                  <a:cubicBezTo>
                    <a:pt x="195" y="7"/>
                    <a:pt x="173" y="1"/>
                    <a:pt x="15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4" name="Google Shape;5014;p36"/>
            <p:cNvSpPr/>
            <p:nvPr/>
          </p:nvSpPr>
          <p:spPr>
            <a:xfrm>
              <a:off x="6958139" y="4369512"/>
              <a:ext cx="52299" cy="25418"/>
            </a:xfrm>
            <a:custGeom>
              <a:rect b="b" l="l" r="r" t="t"/>
              <a:pathLst>
                <a:path extrusionOk="0" h="695" w="1430">
                  <a:moveTo>
                    <a:pt x="186" y="0"/>
                  </a:moveTo>
                  <a:cubicBezTo>
                    <a:pt x="127" y="0"/>
                    <a:pt x="67" y="31"/>
                    <a:pt x="48" y="104"/>
                  </a:cubicBezTo>
                  <a:cubicBezTo>
                    <a:pt x="1" y="175"/>
                    <a:pt x="48" y="271"/>
                    <a:pt x="120" y="294"/>
                  </a:cubicBezTo>
                  <a:lnTo>
                    <a:pt x="1215" y="675"/>
                  </a:lnTo>
                  <a:cubicBezTo>
                    <a:pt x="1235" y="688"/>
                    <a:pt x="1255" y="694"/>
                    <a:pt x="1276" y="694"/>
                  </a:cubicBezTo>
                  <a:cubicBezTo>
                    <a:pt x="1333" y="694"/>
                    <a:pt x="1388" y="650"/>
                    <a:pt x="1406" y="580"/>
                  </a:cubicBezTo>
                  <a:cubicBezTo>
                    <a:pt x="1430" y="509"/>
                    <a:pt x="1382" y="437"/>
                    <a:pt x="1311" y="390"/>
                  </a:cubicBezTo>
                  <a:lnTo>
                    <a:pt x="239" y="9"/>
                  </a:lnTo>
                  <a:cubicBezTo>
                    <a:pt x="222" y="3"/>
                    <a:pt x="204" y="0"/>
                    <a:pt x="18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5" name="Google Shape;5015;p36"/>
            <p:cNvSpPr/>
            <p:nvPr/>
          </p:nvSpPr>
          <p:spPr>
            <a:xfrm>
              <a:off x="7019105" y="4391346"/>
              <a:ext cx="40120" cy="21395"/>
            </a:xfrm>
            <a:custGeom>
              <a:rect b="b" l="l" r="r" t="t"/>
              <a:pathLst>
                <a:path extrusionOk="0" h="585" w="1097">
                  <a:moveTo>
                    <a:pt x="176" y="1"/>
                  </a:moveTo>
                  <a:cubicBezTo>
                    <a:pt x="112" y="1"/>
                    <a:pt x="44" y="43"/>
                    <a:pt x="25" y="102"/>
                  </a:cubicBezTo>
                  <a:cubicBezTo>
                    <a:pt x="1" y="174"/>
                    <a:pt x="25" y="269"/>
                    <a:pt x="120" y="293"/>
                  </a:cubicBezTo>
                  <a:lnTo>
                    <a:pt x="858" y="579"/>
                  </a:lnTo>
                  <a:cubicBezTo>
                    <a:pt x="875" y="583"/>
                    <a:pt x="891" y="585"/>
                    <a:pt x="906" y="585"/>
                  </a:cubicBezTo>
                  <a:cubicBezTo>
                    <a:pt x="977" y="585"/>
                    <a:pt x="1029" y="542"/>
                    <a:pt x="1049" y="483"/>
                  </a:cubicBezTo>
                  <a:cubicBezTo>
                    <a:pt x="1096" y="412"/>
                    <a:pt x="1049" y="317"/>
                    <a:pt x="977" y="293"/>
                  </a:cubicBezTo>
                  <a:lnTo>
                    <a:pt x="215" y="7"/>
                  </a:lnTo>
                  <a:cubicBezTo>
                    <a:pt x="203" y="3"/>
                    <a:pt x="189" y="1"/>
                    <a:pt x="1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6" name="Google Shape;5016;p36"/>
            <p:cNvSpPr/>
            <p:nvPr/>
          </p:nvSpPr>
          <p:spPr>
            <a:xfrm>
              <a:off x="7141916" y="4415118"/>
              <a:ext cx="138537" cy="11337"/>
            </a:xfrm>
            <a:custGeom>
              <a:rect b="b" l="l" r="r" t="t"/>
              <a:pathLst>
                <a:path extrusionOk="0" h="310" w="3788">
                  <a:moveTo>
                    <a:pt x="144" y="0"/>
                  </a:moveTo>
                  <a:cubicBezTo>
                    <a:pt x="72" y="0"/>
                    <a:pt x="1" y="71"/>
                    <a:pt x="1" y="143"/>
                  </a:cubicBezTo>
                  <a:cubicBezTo>
                    <a:pt x="1" y="238"/>
                    <a:pt x="72" y="310"/>
                    <a:pt x="144" y="310"/>
                  </a:cubicBezTo>
                  <a:lnTo>
                    <a:pt x="3621" y="310"/>
                  </a:lnTo>
                  <a:cubicBezTo>
                    <a:pt x="3716" y="310"/>
                    <a:pt x="3787" y="238"/>
                    <a:pt x="3787" y="143"/>
                  </a:cubicBezTo>
                  <a:cubicBezTo>
                    <a:pt x="3787" y="71"/>
                    <a:pt x="3716" y="0"/>
                    <a:pt x="362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7" name="Google Shape;5017;p36"/>
            <p:cNvSpPr/>
            <p:nvPr/>
          </p:nvSpPr>
          <p:spPr>
            <a:xfrm>
              <a:off x="6899806" y="4415118"/>
              <a:ext cx="141133" cy="11337"/>
            </a:xfrm>
            <a:custGeom>
              <a:rect b="b" l="l" r="r" t="t"/>
              <a:pathLst>
                <a:path extrusionOk="0" h="310" w="3859">
                  <a:moveTo>
                    <a:pt x="167" y="0"/>
                  </a:moveTo>
                  <a:cubicBezTo>
                    <a:pt x="72" y="0"/>
                    <a:pt x="0" y="71"/>
                    <a:pt x="0" y="143"/>
                  </a:cubicBezTo>
                  <a:cubicBezTo>
                    <a:pt x="0" y="238"/>
                    <a:pt x="72" y="310"/>
                    <a:pt x="167" y="310"/>
                  </a:cubicBezTo>
                  <a:lnTo>
                    <a:pt x="3715" y="310"/>
                  </a:lnTo>
                  <a:cubicBezTo>
                    <a:pt x="3787" y="310"/>
                    <a:pt x="3858" y="238"/>
                    <a:pt x="3858" y="143"/>
                  </a:cubicBezTo>
                  <a:cubicBezTo>
                    <a:pt x="3858" y="71"/>
                    <a:pt x="3787" y="0"/>
                    <a:pt x="37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8" name="Google Shape;5018;p36"/>
            <p:cNvSpPr/>
            <p:nvPr/>
          </p:nvSpPr>
          <p:spPr>
            <a:xfrm>
              <a:off x="7138441" y="4352067"/>
              <a:ext cx="131551" cy="54603"/>
            </a:xfrm>
            <a:custGeom>
              <a:rect b="b" l="l" r="r" t="t"/>
              <a:pathLst>
                <a:path extrusionOk="0" h="1493" w="3597">
                  <a:moveTo>
                    <a:pt x="3422" y="1"/>
                  </a:moveTo>
                  <a:cubicBezTo>
                    <a:pt x="3402" y="1"/>
                    <a:pt x="3381" y="4"/>
                    <a:pt x="3358" y="9"/>
                  </a:cubicBezTo>
                  <a:lnTo>
                    <a:pt x="120" y="1200"/>
                  </a:lnTo>
                  <a:cubicBezTo>
                    <a:pt x="24" y="1224"/>
                    <a:pt x="0" y="1295"/>
                    <a:pt x="24" y="1391"/>
                  </a:cubicBezTo>
                  <a:cubicBezTo>
                    <a:pt x="44" y="1449"/>
                    <a:pt x="112" y="1492"/>
                    <a:pt x="175" y="1492"/>
                  </a:cubicBezTo>
                  <a:cubicBezTo>
                    <a:pt x="189" y="1492"/>
                    <a:pt x="202" y="1490"/>
                    <a:pt x="215" y="1486"/>
                  </a:cubicBezTo>
                  <a:lnTo>
                    <a:pt x="3477" y="295"/>
                  </a:lnTo>
                  <a:cubicBezTo>
                    <a:pt x="3549" y="271"/>
                    <a:pt x="3596" y="176"/>
                    <a:pt x="3573" y="105"/>
                  </a:cubicBezTo>
                  <a:cubicBezTo>
                    <a:pt x="3536" y="32"/>
                    <a:pt x="3486" y="1"/>
                    <a:pt x="342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9" name="Google Shape;5019;p36"/>
            <p:cNvSpPr/>
            <p:nvPr/>
          </p:nvSpPr>
          <p:spPr>
            <a:xfrm>
              <a:off x="6910265" y="4433551"/>
              <a:ext cx="135026" cy="55846"/>
            </a:xfrm>
            <a:custGeom>
              <a:rect b="b" l="l" r="r" t="t"/>
              <a:pathLst>
                <a:path extrusionOk="0" h="1527" w="3692">
                  <a:moveTo>
                    <a:pt x="3540" y="1"/>
                  </a:moveTo>
                  <a:cubicBezTo>
                    <a:pt x="3519" y="1"/>
                    <a:pt x="3497" y="7"/>
                    <a:pt x="3477" y="20"/>
                  </a:cubicBezTo>
                  <a:lnTo>
                    <a:pt x="119" y="1234"/>
                  </a:lnTo>
                  <a:cubicBezTo>
                    <a:pt x="48" y="1258"/>
                    <a:pt x="0" y="1330"/>
                    <a:pt x="24" y="1401"/>
                  </a:cubicBezTo>
                  <a:cubicBezTo>
                    <a:pt x="44" y="1480"/>
                    <a:pt x="112" y="1526"/>
                    <a:pt x="176" y="1526"/>
                  </a:cubicBezTo>
                  <a:cubicBezTo>
                    <a:pt x="189" y="1526"/>
                    <a:pt x="202" y="1524"/>
                    <a:pt x="214" y="1520"/>
                  </a:cubicBezTo>
                  <a:lnTo>
                    <a:pt x="3572" y="306"/>
                  </a:lnTo>
                  <a:cubicBezTo>
                    <a:pt x="3644" y="258"/>
                    <a:pt x="3691" y="187"/>
                    <a:pt x="3667" y="91"/>
                  </a:cubicBezTo>
                  <a:cubicBezTo>
                    <a:pt x="3650" y="40"/>
                    <a:pt x="3596" y="1"/>
                    <a:pt x="354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0" name="Google Shape;5020;p36"/>
            <p:cNvSpPr/>
            <p:nvPr/>
          </p:nvSpPr>
          <p:spPr>
            <a:xfrm>
              <a:off x="7115803" y="4369476"/>
              <a:ext cx="34854" cy="29807"/>
            </a:xfrm>
            <a:custGeom>
              <a:rect b="b" l="l" r="r" t="t"/>
              <a:pathLst>
                <a:path extrusionOk="0" h="815" w="953">
                  <a:moveTo>
                    <a:pt x="778" y="0"/>
                  </a:moveTo>
                  <a:cubicBezTo>
                    <a:pt x="743" y="0"/>
                    <a:pt x="712" y="12"/>
                    <a:pt x="691" y="33"/>
                  </a:cubicBezTo>
                  <a:lnTo>
                    <a:pt x="72" y="534"/>
                  </a:lnTo>
                  <a:cubicBezTo>
                    <a:pt x="24" y="605"/>
                    <a:pt x="0" y="676"/>
                    <a:pt x="48" y="748"/>
                  </a:cubicBezTo>
                  <a:cubicBezTo>
                    <a:pt x="76" y="789"/>
                    <a:pt x="119" y="815"/>
                    <a:pt x="165" y="815"/>
                  </a:cubicBezTo>
                  <a:cubicBezTo>
                    <a:pt x="198" y="815"/>
                    <a:pt x="232" y="802"/>
                    <a:pt x="262" y="772"/>
                  </a:cubicBezTo>
                  <a:lnTo>
                    <a:pt x="881" y="272"/>
                  </a:lnTo>
                  <a:cubicBezTo>
                    <a:pt x="953" y="224"/>
                    <a:pt x="953" y="105"/>
                    <a:pt x="905" y="57"/>
                  </a:cubicBezTo>
                  <a:cubicBezTo>
                    <a:pt x="866" y="18"/>
                    <a:pt x="819" y="0"/>
                    <a:pt x="77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1" name="Google Shape;5021;p36"/>
            <p:cNvSpPr/>
            <p:nvPr/>
          </p:nvSpPr>
          <p:spPr>
            <a:xfrm>
              <a:off x="7154972" y="4329392"/>
              <a:ext cx="43594" cy="36865"/>
            </a:xfrm>
            <a:custGeom>
              <a:rect b="b" l="l" r="r" t="t"/>
              <a:pathLst>
                <a:path extrusionOk="0" h="1008" w="1192">
                  <a:moveTo>
                    <a:pt x="1010" y="1"/>
                  </a:moveTo>
                  <a:cubicBezTo>
                    <a:pt x="975" y="1"/>
                    <a:pt x="938" y="13"/>
                    <a:pt x="906" y="34"/>
                  </a:cubicBezTo>
                  <a:lnTo>
                    <a:pt x="72" y="748"/>
                  </a:lnTo>
                  <a:cubicBezTo>
                    <a:pt x="25" y="796"/>
                    <a:pt x="1" y="891"/>
                    <a:pt x="49" y="963"/>
                  </a:cubicBezTo>
                  <a:cubicBezTo>
                    <a:pt x="88" y="989"/>
                    <a:pt x="134" y="1008"/>
                    <a:pt x="176" y="1008"/>
                  </a:cubicBezTo>
                  <a:cubicBezTo>
                    <a:pt x="210" y="1008"/>
                    <a:pt x="241" y="995"/>
                    <a:pt x="263" y="963"/>
                  </a:cubicBezTo>
                  <a:lnTo>
                    <a:pt x="1120" y="272"/>
                  </a:lnTo>
                  <a:cubicBezTo>
                    <a:pt x="1168" y="225"/>
                    <a:pt x="1192" y="129"/>
                    <a:pt x="1120" y="58"/>
                  </a:cubicBezTo>
                  <a:cubicBezTo>
                    <a:pt x="1094" y="19"/>
                    <a:pt x="1053" y="1"/>
                    <a:pt x="101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2" name="Google Shape;5022;p36"/>
            <p:cNvSpPr/>
            <p:nvPr/>
          </p:nvSpPr>
          <p:spPr>
            <a:xfrm>
              <a:off x="6981655" y="4473122"/>
              <a:ext cx="45350" cy="38730"/>
            </a:xfrm>
            <a:custGeom>
              <a:rect b="b" l="l" r="r" t="t"/>
              <a:pathLst>
                <a:path extrusionOk="0" h="1059" w="1240">
                  <a:moveTo>
                    <a:pt x="1064" y="0"/>
                  </a:moveTo>
                  <a:cubicBezTo>
                    <a:pt x="1030" y="0"/>
                    <a:pt x="999" y="12"/>
                    <a:pt x="977" y="33"/>
                  </a:cubicBezTo>
                  <a:lnTo>
                    <a:pt x="72" y="795"/>
                  </a:lnTo>
                  <a:cubicBezTo>
                    <a:pt x="25" y="843"/>
                    <a:pt x="1" y="915"/>
                    <a:pt x="48" y="986"/>
                  </a:cubicBezTo>
                  <a:cubicBezTo>
                    <a:pt x="79" y="1032"/>
                    <a:pt x="130" y="1058"/>
                    <a:pt x="181" y="1058"/>
                  </a:cubicBezTo>
                  <a:cubicBezTo>
                    <a:pt x="209" y="1058"/>
                    <a:pt x="237" y="1050"/>
                    <a:pt x="263" y="1034"/>
                  </a:cubicBezTo>
                  <a:lnTo>
                    <a:pt x="1168" y="272"/>
                  </a:lnTo>
                  <a:cubicBezTo>
                    <a:pt x="1239" y="224"/>
                    <a:pt x="1239" y="129"/>
                    <a:pt x="1192" y="57"/>
                  </a:cubicBezTo>
                  <a:cubicBezTo>
                    <a:pt x="1152" y="18"/>
                    <a:pt x="1106" y="0"/>
                    <a:pt x="10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3" name="Google Shape;5023;p36"/>
            <p:cNvSpPr/>
            <p:nvPr/>
          </p:nvSpPr>
          <p:spPr>
            <a:xfrm>
              <a:off x="7031320" y="4440024"/>
              <a:ext cx="34854" cy="30063"/>
            </a:xfrm>
            <a:custGeom>
              <a:rect b="b" l="l" r="r" t="t"/>
              <a:pathLst>
                <a:path extrusionOk="0" h="822" w="953">
                  <a:moveTo>
                    <a:pt x="795" y="0"/>
                  </a:moveTo>
                  <a:cubicBezTo>
                    <a:pt x="760" y="0"/>
                    <a:pt x="723" y="12"/>
                    <a:pt x="691" y="33"/>
                  </a:cubicBezTo>
                  <a:lnTo>
                    <a:pt x="72" y="557"/>
                  </a:lnTo>
                  <a:cubicBezTo>
                    <a:pt x="24" y="605"/>
                    <a:pt x="0" y="700"/>
                    <a:pt x="48" y="772"/>
                  </a:cubicBezTo>
                  <a:cubicBezTo>
                    <a:pt x="92" y="801"/>
                    <a:pt x="145" y="821"/>
                    <a:pt x="191" y="821"/>
                  </a:cubicBezTo>
                  <a:cubicBezTo>
                    <a:pt x="219" y="821"/>
                    <a:pt x="244" y="814"/>
                    <a:pt x="262" y="796"/>
                  </a:cubicBezTo>
                  <a:lnTo>
                    <a:pt x="881" y="272"/>
                  </a:lnTo>
                  <a:cubicBezTo>
                    <a:pt x="953" y="224"/>
                    <a:pt x="953" y="129"/>
                    <a:pt x="905" y="57"/>
                  </a:cubicBezTo>
                  <a:cubicBezTo>
                    <a:pt x="879" y="18"/>
                    <a:pt x="838" y="0"/>
                    <a:pt x="79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4" name="Google Shape;5024;p36"/>
            <p:cNvSpPr/>
            <p:nvPr/>
          </p:nvSpPr>
          <p:spPr>
            <a:xfrm>
              <a:off x="7112329" y="4255004"/>
              <a:ext cx="76656" cy="120982"/>
            </a:xfrm>
            <a:custGeom>
              <a:rect b="b" l="l" r="r" t="t"/>
              <a:pathLst>
                <a:path extrusionOk="0" h="3308" w="2096">
                  <a:moveTo>
                    <a:pt x="1926" y="1"/>
                  </a:moveTo>
                  <a:cubicBezTo>
                    <a:pt x="1867" y="1"/>
                    <a:pt x="1820" y="40"/>
                    <a:pt x="1786" y="91"/>
                  </a:cubicBezTo>
                  <a:lnTo>
                    <a:pt x="48" y="3092"/>
                  </a:lnTo>
                  <a:cubicBezTo>
                    <a:pt x="0" y="3163"/>
                    <a:pt x="24" y="3259"/>
                    <a:pt x="95" y="3283"/>
                  </a:cubicBezTo>
                  <a:cubicBezTo>
                    <a:pt x="121" y="3299"/>
                    <a:pt x="149" y="3307"/>
                    <a:pt x="177" y="3307"/>
                  </a:cubicBezTo>
                  <a:cubicBezTo>
                    <a:pt x="228" y="3307"/>
                    <a:pt x="279" y="3281"/>
                    <a:pt x="310" y="3235"/>
                  </a:cubicBezTo>
                  <a:lnTo>
                    <a:pt x="2048" y="234"/>
                  </a:lnTo>
                  <a:cubicBezTo>
                    <a:pt x="2096" y="163"/>
                    <a:pt x="2072" y="68"/>
                    <a:pt x="2000" y="20"/>
                  </a:cubicBezTo>
                  <a:cubicBezTo>
                    <a:pt x="1974" y="7"/>
                    <a:pt x="1949" y="1"/>
                    <a:pt x="19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5" name="Google Shape;5025;p36"/>
            <p:cNvSpPr/>
            <p:nvPr/>
          </p:nvSpPr>
          <p:spPr>
            <a:xfrm>
              <a:off x="6991237" y="4462114"/>
              <a:ext cx="78448" cy="123761"/>
            </a:xfrm>
            <a:custGeom>
              <a:rect b="b" l="l" r="r" t="t"/>
              <a:pathLst>
                <a:path extrusionOk="0" h="3384" w="2145">
                  <a:moveTo>
                    <a:pt x="1944" y="0"/>
                  </a:moveTo>
                  <a:cubicBezTo>
                    <a:pt x="1895" y="0"/>
                    <a:pt x="1850" y="26"/>
                    <a:pt x="1835" y="72"/>
                  </a:cubicBezTo>
                  <a:lnTo>
                    <a:pt x="48" y="3168"/>
                  </a:lnTo>
                  <a:cubicBezTo>
                    <a:pt x="1" y="3216"/>
                    <a:pt x="25" y="3311"/>
                    <a:pt x="96" y="3359"/>
                  </a:cubicBezTo>
                  <a:cubicBezTo>
                    <a:pt x="121" y="3376"/>
                    <a:pt x="150" y="3384"/>
                    <a:pt x="178" y="3384"/>
                  </a:cubicBezTo>
                  <a:cubicBezTo>
                    <a:pt x="229" y="3384"/>
                    <a:pt x="280" y="3357"/>
                    <a:pt x="310" y="3311"/>
                  </a:cubicBezTo>
                  <a:lnTo>
                    <a:pt x="2096" y="239"/>
                  </a:lnTo>
                  <a:cubicBezTo>
                    <a:pt x="2144" y="144"/>
                    <a:pt x="2096" y="72"/>
                    <a:pt x="2025" y="25"/>
                  </a:cubicBezTo>
                  <a:cubicBezTo>
                    <a:pt x="2000" y="8"/>
                    <a:pt x="1971" y="0"/>
                    <a:pt x="194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6" name="Google Shape;5026;p36"/>
            <p:cNvSpPr/>
            <p:nvPr/>
          </p:nvSpPr>
          <p:spPr>
            <a:xfrm>
              <a:off x="7066137" y="4394199"/>
              <a:ext cx="50580" cy="50543"/>
            </a:xfrm>
            <a:custGeom>
              <a:rect b="b" l="l" r="r" t="t"/>
              <a:pathLst>
                <a:path extrusionOk="0" h="1382" w="1383">
                  <a:moveTo>
                    <a:pt x="691" y="0"/>
                  </a:moveTo>
                  <a:cubicBezTo>
                    <a:pt x="310" y="0"/>
                    <a:pt x="1" y="310"/>
                    <a:pt x="1" y="691"/>
                  </a:cubicBezTo>
                  <a:cubicBezTo>
                    <a:pt x="1" y="1072"/>
                    <a:pt x="310" y="1382"/>
                    <a:pt x="691" y="1382"/>
                  </a:cubicBezTo>
                  <a:cubicBezTo>
                    <a:pt x="787" y="1382"/>
                    <a:pt x="834" y="1310"/>
                    <a:pt x="834" y="1215"/>
                  </a:cubicBezTo>
                  <a:cubicBezTo>
                    <a:pt x="834" y="1144"/>
                    <a:pt x="787" y="1072"/>
                    <a:pt x="691" y="1072"/>
                  </a:cubicBezTo>
                  <a:cubicBezTo>
                    <a:pt x="477" y="1072"/>
                    <a:pt x="310" y="905"/>
                    <a:pt x="310" y="691"/>
                  </a:cubicBezTo>
                  <a:cubicBezTo>
                    <a:pt x="310" y="477"/>
                    <a:pt x="477" y="310"/>
                    <a:pt x="691" y="310"/>
                  </a:cubicBezTo>
                  <a:cubicBezTo>
                    <a:pt x="906" y="310"/>
                    <a:pt x="1073" y="477"/>
                    <a:pt x="1073" y="691"/>
                  </a:cubicBezTo>
                  <a:cubicBezTo>
                    <a:pt x="1073" y="739"/>
                    <a:pt x="1073" y="786"/>
                    <a:pt x="1049" y="834"/>
                  </a:cubicBezTo>
                  <a:cubicBezTo>
                    <a:pt x="1025" y="905"/>
                    <a:pt x="1073" y="1001"/>
                    <a:pt x="1144" y="1024"/>
                  </a:cubicBezTo>
                  <a:cubicBezTo>
                    <a:pt x="1157" y="1029"/>
                    <a:pt x="1170" y="1031"/>
                    <a:pt x="1184" y="1031"/>
                  </a:cubicBezTo>
                  <a:cubicBezTo>
                    <a:pt x="1247" y="1031"/>
                    <a:pt x="1315" y="988"/>
                    <a:pt x="1334" y="929"/>
                  </a:cubicBezTo>
                  <a:cubicBezTo>
                    <a:pt x="1358" y="858"/>
                    <a:pt x="1382" y="763"/>
                    <a:pt x="1382" y="691"/>
                  </a:cubicBezTo>
                  <a:cubicBezTo>
                    <a:pt x="1382" y="310"/>
                    <a:pt x="1073" y="0"/>
                    <a:pt x="6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7" name="Google Shape;5027;p36"/>
            <p:cNvSpPr/>
            <p:nvPr/>
          </p:nvSpPr>
          <p:spPr>
            <a:xfrm>
              <a:off x="7207234" y="4291430"/>
              <a:ext cx="35768" cy="35731"/>
            </a:xfrm>
            <a:custGeom>
              <a:rect b="b" l="l" r="r" t="t"/>
              <a:pathLst>
                <a:path extrusionOk="0" h="977" w="978">
                  <a:moveTo>
                    <a:pt x="477" y="310"/>
                  </a:moveTo>
                  <a:cubicBezTo>
                    <a:pt x="572" y="310"/>
                    <a:pt x="668" y="381"/>
                    <a:pt x="668" y="500"/>
                  </a:cubicBezTo>
                  <a:cubicBezTo>
                    <a:pt x="668" y="596"/>
                    <a:pt x="572" y="667"/>
                    <a:pt x="477" y="667"/>
                  </a:cubicBezTo>
                  <a:cubicBezTo>
                    <a:pt x="382" y="667"/>
                    <a:pt x="310" y="596"/>
                    <a:pt x="310" y="500"/>
                  </a:cubicBezTo>
                  <a:cubicBezTo>
                    <a:pt x="310" y="381"/>
                    <a:pt x="382" y="310"/>
                    <a:pt x="477" y="310"/>
                  </a:cubicBezTo>
                  <a:close/>
                  <a:moveTo>
                    <a:pt x="477" y="0"/>
                  </a:moveTo>
                  <a:cubicBezTo>
                    <a:pt x="215" y="0"/>
                    <a:pt x="1" y="215"/>
                    <a:pt x="1" y="500"/>
                  </a:cubicBezTo>
                  <a:cubicBezTo>
                    <a:pt x="1" y="762"/>
                    <a:pt x="215" y="977"/>
                    <a:pt x="477" y="977"/>
                  </a:cubicBezTo>
                  <a:cubicBezTo>
                    <a:pt x="763" y="977"/>
                    <a:pt x="977" y="762"/>
                    <a:pt x="977" y="500"/>
                  </a:cubicBezTo>
                  <a:cubicBezTo>
                    <a:pt x="977" y="215"/>
                    <a:pt x="763" y="0"/>
                    <a:pt x="4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8" name="Google Shape;5028;p36"/>
            <p:cNvSpPr/>
            <p:nvPr/>
          </p:nvSpPr>
          <p:spPr>
            <a:xfrm>
              <a:off x="6939853" y="4513206"/>
              <a:ext cx="39242" cy="35622"/>
            </a:xfrm>
            <a:custGeom>
              <a:rect b="b" l="l" r="r" t="t"/>
              <a:pathLst>
                <a:path extrusionOk="0" h="974" w="1073">
                  <a:moveTo>
                    <a:pt x="525" y="295"/>
                  </a:moveTo>
                  <a:cubicBezTo>
                    <a:pt x="644" y="295"/>
                    <a:pt x="715" y="414"/>
                    <a:pt x="715" y="509"/>
                  </a:cubicBezTo>
                  <a:cubicBezTo>
                    <a:pt x="695" y="592"/>
                    <a:pt x="620" y="657"/>
                    <a:pt x="538" y="657"/>
                  </a:cubicBezTo>
                  <a:cubicBezTo>
                    <a:pt x="526" y="657"/>
                    <a:pt x="513" y="655"/>
                    <a:pt x="501" y="652"/>
                  </a:cubicBezTo>
                  <a:cubicBezTo>
                    <a:pt x="406" y="652"/>
                    <a:pt x="334" y="557"/>
                    <a:pt x="358" y="462"/>
                  </a:cubicBezTo>
                  <a:cubicBezTo>
                    <a:pt x="358" y="366"/>
                    <a:pt x="453" y="295"/>
                    <a:pt x="525" y="295"/>
                  </a:cubicBezTo>
                  <a:close/>
                  <a:moveTo>
                    <a:pt x="530" y="1"/>
                  </a:moveTo>
                  <a:cubicBezTo>
                    <a:pt x="301" y="1"/>
                    <a:pt x="91" y="158"/>
                    <a:pt x="48" y="390"/>
                  </a:cubicBezTo>
                  <a:cubicBezTo>
                    <a:pt x="1" y="652"/>
                    <a:pt x="167" y="914"/>
                    <a:pt x="429" y="962"/>
                  </a:cubicBezTo>
                  <a:cubicBezTo>
                    <a:pt x="466" y="970"/>
                    <a:pt x="502" y="974"/>
                    <a:pt x="537" y="974"/>
                  </a:cubicBezTo>
                  <a:cubicBezTo>
                    <a:pt x="707" y="974"/>
                    <a:pt x="855" y="881"/>
                    <a:pt x="953" y="723"/>
                  </a:cubicBezTo>
                  <a:cubicBezTo>
                    <a:pt x="1072" y="509"/>
                    <a:pt x="1001" y="223"/>
                    <a:pt x="810" y="80"/>
                  </a:cubicBezTo>
                  <a:cubicBezTo>
                    <a:pt x="739" y="33"/>
                    <a:pt x="691" y="9"/>
                    <a:pt x="620" y="9"/>
                  </a:cubicBezTo>
                  <a:cubicBezTo>
                    <a:pt x="590" y="4"/>
                    <a:pt x="560" y="1"/>
                    <a:pt x="53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9" name="Google Shape;5029;p36"/>
            <p:cNvSpPr/>
            <p:nvPr/>
          </p:nvSpPr>
          <p:spPr>
            <a:xfrm>
              <a:off x="7235102" y="4460066"/>
              <a:ext cx="40120" cy="35256"/>
            </a:xfrm>
            <a:custGeom>
              <a:rect b="b" l="l" r="r" t="t"/>
              <a:pathLst>
                <a:path extrusionOk="0" h="964" w="1097">
                  <a:moveTo>
                    <a:pt x="548" y="295"/>
                  </a:moveTo>
                  <a:cubicBezTo>
                    <a:pt x="609" y="295"/>
                    <a:pt x="668" y="327"/>
                    <a:pt x="715" y="390"/>
                  </a:cubicBezTo>
                  <a:cubicBezTo>
                    <a:pt x="763" y="486"/>
                    <a:pt x="739" y="581"/>
                    <a:pt x="644" y="629"/>
                  </a:cubicBezTo>
                  <a:cubicBezTo>
                    <a:pt x="611" y="653"/>
                    <a:pt x="577" y="664"/>
                    <a:pt x="546" y="664"/>
                  </a:cubicBezTo>
                  <a:cubicBezTo>
                    <a:pt x="488" y="664"/>
                    <a:pt x="437" y="627"/>
                    <a:pt x="406" y="581"/>
                  </a:cubicBezTo>
                  <a:cubicBezTo>
                    <a:pt x="334" y="486"/>
                    <a:pt x="382" y="390"/>
                    <a:pt x="453" y="319"/>
                  </a:cubicBezTo>
                  <a:cubicBezTo>
                    <a:pt x="485" y="303"/>
                    <a:pt x="517" y="295"/>
                    <a:pt x="548" y="295"/>
                  </a:cubicBezTo>
                  <a:close/>
                  <a:moveTo>
                    <a:pt x="568" y="0"/>
                  </a:moveTo>
                  <a:cubicBezTo>
                    <a:pt x="475" y="0"/>
                    <a:pt x="380" y="22"/>
                    <a:pt x="310" y="57"/>
                  </a:cubicBezTo>
                  <a:cubicBezTo>
                    <a:pt x="72" y="200"/>
                    <a:pt x="1" y="509"/>
                    <a:pt x="144" y="724"/>
                  </a:cubicBezTo>
                  <a:cubicBezTo>
                    <a:pt x="222" y="879"/>
                    <a:pt x="381" y="964"/>
                    <a:pt x="541" y="964"/>
                  </a:cubicBezTo>
                  <a:cubicBezTo>
                    <a:pt x="627" y="964"/>
                    <a:pt x="712" y="940"/>
                    <a:pt x="787" y="890"/>
                  </a:cubicBezTo>
                  <a:cubicBezTo>
                    <a:pt x="1025" y="771"/>
                    <a:pt x="1096" y="462"/>
                    <a:pt x="977" y="224"/>
                  </a:cubicBezTo>
                  <a:cubicBezTo>
                    <a:pt x="906" y="128"/>
                    <a:pt x="787" y="33"/>
                    <a:pt x="668" y="9"/>
                  </a:cubicBezTo>
                  <a:cubicBezTo>
                    <a:pt x="636" y="3"/>
                    <a:pt x="602" y="0"/>
                    <a:pt x="56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0" name="Google Shape;5030;p36"/>
            <p:cNvSpPr/>
            <p:nvPr/>
          </p:nvSpPr>
          <p:spPr>
            <a:xfrm>
              <a:off x="6908510" y="4345118"/>
              <a:ext cx="38365" cy="35183"/>
            </a:xfrm>
            <a:custGeom>
              <a:rect b="b" l="l" r="r" t="t"/>
              <a:pathLst>
                <a:path extrusionOk="0" h="962" w="1049">
                  <a:moveTo>
                    <a:pt x="575" y="294"/>
                  </a:moveTo>
                  <a:cubicBezTo>
                    <a:pt x="620" y="294"/>
                    <a:pt x="660" y="320"/>
                    <a:pt x="691" y="366"/>
                  </a:cubicBezTo>
                  <a:cubicBezTo>
                    <a:pt x="762" y="438"/>
                    <a:pt x="762" y="533"/>
                    <a:pt x="691" y="604"/>
                  </a:cubicBezTo>
                  <a:cubicBezTo>
                    <a:pt x="656" y="639"/>
                    <a:pt x="609" y="661"/>
                    <a:pt x="558" y="661"/>
                  </a:cubicBezTo>
                  <a:cubicBezTo>
                    <a:pt x="539" y="661"/>
                    <a:pt x="520" y="658"/>
                    <a:pt x="501" y="652"/>
                  </a:cubicBezTo>
                  <a:cubicBezTo>
                    <a:pt x="429" y="628"/>
                    <a:pt x="381" y="557"/>
                    <a:pt x="381" y="485"/>
                  </a:cubicBezTo>
                  <a:cubicBezTo>
                    <a:pt x="381" y="414"/>
                    <a:pt x="429" y="342"/>
                    <a:pt x="501" y="318"/>
                  </a:cubicBezTo>
                  <a:cubicBezTo>
                    <a:pt x="526" y="302"/>
                    <a:pt x="551" y="294"/>
                    <a:pt x="575" y="294"/>
                  </a:cubicBezTo>
                  <a:close/>
                  <a:moveTo>
                    <a:pt x="564" y="0"/>
                  </a:moveTo>
                  <a:cubicBezTo>
                    <a:pt x="504" y="0"/>
                    <a:pt x="442" y="11"/>
                    <a:pt x="381" y="33"/>
                  </a:cubicBezTo>
                  <a:cubicBezTo>
                    <a:pt x="143" y="104"/>
                    <a:pt x="0" y="390"/>
                    <a:pt x="96" y="652"/>
                  </a:cubicBezTo>
                  <a:cubicBezTo>
                    <a:pt x="167" y="842"/>
                    <a:pt x="358" y="961"/>
                    <a:pt x="572" y="961"/>
                  </a:cubicBezTo>
                  <a:cubicBezTo>
                    <a:pt x="810" y="961"/>
                    <a:pt x="1024" y="771"/>
                    <a:pt x="1048" y="533"/>
                  </a:cubicBezTo>
                  <a:cubicBezTo>
                    <a:pt x="1048" y="461"/>
                    <a:pt x="1048" y="366"/>
                    <a:pt x="1024" y="318"/>
                  </a:cubicBezTo>
                  <a:cubicBezTo>
                    <a:pt x="951" y="117"/>
                    <a:pt x="765" y="0"/>
                    <a:pt x="56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1" name="Google Shape;5031;p36"/>
            <p:cNvSpPr/>
            <p:nvPr/>
          </p:nvSpPr>
          <p:spPr>
            <a:xfrm>
              <a:off x="7101869" y="4572416"/>
              <a:ext cx="40083" cy="35512"/>
            </a:xfrm>
            <a:custGeom>
              <a:rect b="b" l="l" r="r" t="t"/>
              <a:pathLst>
                <a:path extrusionOk="0" h="971" w="1096">
                  <a:moveTo>
                    <a:pt x="564" y="300"/>
                  </a:moveTo>
                  <a:cubicBezTo>
                    <a:pt x="590" y="300"/>
                    <a:pt x="617" y="306"/>
                    <a:pt x="643" y="319"/>
                  </a:cubicBezTo>
                  <a:cubicBezTo>
                    <a:pt x="738" y="367"/>
                    <a:pt x="762" y="486"/>
                    <a:pt x="715" y="581"/>
                  </a:cubicBezTo>
                  <a:cubicBezTo>
                    <a:pt x="680" y="632"/>
                    <a:pt x="609" y="672"/>
                    <a:pt x="545" y="672"/>
                  </a:cubicBezTo>
                  <a:cubicBezTo>
                    <a:pt x="520" y="672"/>
                    <a:pt x="496" y="666"/>
                    <a:pt x="477" y="652"/>
                  </a:cubicBezTo>
                  <a:cubicBezTo>
                    <a:pt x="381" y="605"/>
                    <a:pt x="357" y="486"/>
                    <a:pt x="405" y="390"/>
                  </a:cubicBezTo>
                  <a:cubicBezTo>
                    <a:pt x="439" y="339"/>
                    <a:pt x="498" y="300"/>
                    <a:pt x="564" y="300"/>
                  </a:cubicBezTo>
                  <a:close/>
                  <a:moveTo>
                    <a:pt x="550" y="0"/>
                  </a:moveTo>
                  <a:cubicBezTo>
                    <a:pt x="380" y="0"/>
                    <a:pt x="217" y="85"/>
                    <a:pt x="119" y="248"/>
                  </a:cubicBezTo>
                  <a:cubicBezTo>
                    <a:pt x="0" y="486"/>
                    <a:pt x="72" y="771"/>
                    <a:pt x="310" y="914"/>
                  </a:cubicBezTo>
                  <a:cubicBezTo>
                    <a:pt x="386" y="952"/>
                    <a:pt x="469" y="971"/>
                    <a:pt x="551" y="971"/>
                  </a:cubicBezTo>
                  <a:cubicBezTo>
                    <a:pt x="726" y="971"/>
                    <a:pt x="896" y="886"/>
                    <a:pt x="977" y="724"/>
                  </a:cubicBezTo>
                  <a:cubicBezTo>
                    <a:pt x="1096" y="486"/>
                    <a:pt x="1024" y="200"/>
                    <a:pt x="786" y="57"/>
                  </a:cubicBezTo>
                  <a:cubicBezTo>
                    <a:pt x="710" y="19"/>
                    <a:pt x="629" y="0"/>
                    <a:pt x="55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32" name="Google Shape;5032;p36"/>
            <p:cNvSpPr/>
            <p:nvPr/>
          </p:nvSpPr>
          <p:spPr>
            <a:xfrm>
              <a:off x="7040025" y="4232548"/>
              <a:ext cx="40083" cy="35110"/>
            </a:xfrm>
            <a:custGeom>
              <a:rect b="b" l="l" r="r" t="t"/>
              <a:pathLst>
                <a:path extrusionOk="0" h="960" w="1096">
                  <a:moveTo>
                    <a:pt x="546" y="297"/>
                  </a:moveTo>
                  <a:cubicBezTo>
                    <a:pt x="591" y="297"/>
                    <a:pt x="634" y="315"/>
                    <a:pt x="667" y="348"/>
                  </a:cubicBezTo>
                  <a:cubicBezTo>
                    <a:pt x="739" y="396"/>
                    <a:pt x="762" y="515"/>
                    <a:pt x="691" y="586"/>
                  </a:cubicBezTo>
                  <a:cubicBezTo>
                    <a:pt x="653" y="637"/>
                    <a:pt x="608" y="661"/>
                    <a:pt x="559" y="661"/>
                  </a:cubicBezTo>
                  <a:cubicBezTo>
                    <a:pt x="517" y="661"/>
                    <a:pt x="473" y="643"/>
                    <a:pt x="429" y="610"/>
                  </a:cubicBezTo>
                  <a:cubicBezTo>
                    <a:pt x="358" y="563"/>
                    <a:pt x="358" y="443"/>
                    <a:pt x="405" y="372"/>
                  </a:cubicBezTo>
                  <a:cubicBezTo>
                    <a:pt x="444" y="321"/>
                    <a:pt x="496" y="297"/>
                    <a:pt x="546" y="297"/>
                  </a:cubicBezTo>
                  <a:close/>
                  <a:moveTo>
                    <a:pt x="561" y="1"/>
                  </a:moveTo>
                  <a:cubicBezTo>
                    <a:pt x="424" y="1"/>
                    <a:pt x="285" y="61"/>
                    <a:pt x="191" y="182"/>
                  </a:cubicBezTo>
                  <a:cubicBezTo>
                    <a:pt x="0" y="372"/>
                    <a:pt x="48" y="682"/>
                    <a:pt x="239" y="848"/>
                  </a:cubicBezTo>
                  <a:cubicBezTo>
                    <a:pt x="335" y="923"/>
                    <a:pt x="451" y="960"/>
                    <a:pt x="564" y="960"/>
                  </a:cubicBezTo>
                  <a:cubicBezTo>
                    <a:pt x="703" y="960"/>
                    <a:pt x="838" y="905"/>
                    <a:pt x="929" y="801"/>
                  </a:cubicBezTo>
                  <a:cubicBezTo>
                    <a:pt x="1096" y="586"/>
                    <a:pt x="1072" y="277"/>
                    <a:pt x="858" y="110"/>
                  </a:cubicBezTo>
                  <a:cubicBezTo>
                    <a:pt x="774" y="37"/>
                    <a:pt x="668" y="1"/>
                    <a:pt x="56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ireworks Company Profile by Slidesgo">
  <a:themeElements>
    <a:clrScheme name="Simple Light">
      <a:dk1>
        <a:srgbClr val="33549E"/>
      </a:dk1>
      <a:lt1>
        <a:srgbClr val="A1D5E2"/>
      </a:lt1>
      <a:dk2>
        <a:srgbClr val="FFD261"/>
      </a:dk2>
      <a:lt2>
        <a:srgbClr val="FDDF9E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