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70" r:id="rId4"/>
  </p:sldMasterIdLst>
  <p:notesMasterIdLst>
    <p:notesMasterId r:id="rId5"/>
  </p:notesMasterIdLst>
  <p:sldIdLst>
    <p:sldId id="256" r:id="rId6"/>
  </p:sldIdLst>
  <p:sldSz cy="5143500" cx="9144000"/>
  <p:notesSz cx="6858000" cy="9144000"/>
  <p:embeddedFontLst>
    <p:embeddedFont>
      <p:font typeface="Rammetto One"/>
      <p:regular r:id="rId7"/>
    </p:embeddedFont>
    <p:embeddedFont>
      <p:font typeface="Anton"/>
      <p:regular r:id="rId8"/>
    </p:embeddedFont>
    <p:embeddedFont>
      <p:font typeface="Albert Sans"/>
      <p:regular r:id="rId9"/>
      <p:bold r:id="rId10"/>
      <p:italic r:id="rId11"/>
      <p:boldItalic r:id="rId12"/>
    </p:embeddedFont>
    <p:embeddedFont>
      <p:font typeface="PT Sans"/>
      <p:regular r:id="rId13"/>
      <p:bold r:id="rId14"/>
      <p:italic r:id="rId15"/>
      <p:boldItalic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AlbertSans-italic.fntdata"/><Relationship Id="rId10" Type="http://schemas.openxmlformats.org/officeDocument/2006/relationships/font" Target="fonts/AlbertSans-bold.fntdata"/><Relationship Id="rId13" Type="http://schemas.openxmlformats.org/officeDocument/2006/relationships/font" Target="fonts/PTSans-regular.fntdata"/><Relationship Id="rId12" Type="http://schemas.openxmlformats.org/officeDocument/2006/relationships/font" Target="fonts/AlbertSans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AlbertSans-regular.fntdata"/><Relationship Id="rId15" Type="http://schemas.openxmlformats.org/officeDocument/2006/relationships/font" Target="fonts/PTSans-italic.fntdata"/><Relationship Id="rId14" Type="http://schemas.openxmlformats.org/officeDocument/2006/relationships/font" Target="fonts/PTSans-bold.fntdata"/><Relationship Id="rId16" Type="http://schemas.openxmlformats.org/officeDocument/2006/relationships/font" Target="fonts/PTSans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RammettoOne-regular.fntdata"/><Relationship Id="rId8" Type="http://schemas.openxmlformats.org/officeDocument/2006/relationships/font" Target="fonts/Anton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6" name="Shape 19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7" name="Google Shape;1957;g1be0de29b88_0_7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8" name="Google Shape;1958;g1be0de29b88_0_7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bit.ly/3A1uf1Q" TargetMode="External"/><Relationship Id="rId3" Type="http://schemas.openxmlformats.org/officeDocument/2006/relationships/hyperlink" Target="http://bit.ly/2TyoMsr" TargetMode="External"/><Relationship Id="rId4" Type="http://schemas.openxmlformats.org/officeDocument/2006/relationships/hyperlink" Target="http://bit.ly/2TtBDfr" TargetMode="Externa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387600" y="0"/>
            <a:ext cx="8368800" cy="4350300"/>
            <a:chOff x="387600" y="0"/>
            <a:chExt cx="8368800" cy="4350300"/>
          </a:xfrm>
        </p:grpSpPr>
        <p:sp>
          <p:nvSpPr>
            <p:cNvPr id="10" name="Google Shape;10;p2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2"/>
          <p:cNvSpPr txBox="1"/>
          <p:nvPr>
            <p:ph type="ctrTitle"/>
          </p:nvPr>
        </p:nvSpPr>
        <p:spPr>
          <a:xfrm>
            <a:off x="1296900" y="377200"/>
            <a:ext cx="6549600" cy="21588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7000"/>
              </a:lnSpc>
              <a:spcBef>
                <a:spcPts val="0"/>
              </a:spcBef>
              <a:spcAft>
                <a:spcPts val="0"/>
              </a:spcAft>
              <a:buSzPts val="4500"/>
              <a:buFont typeface="Loved by the King"/>
              <a:buNone/>
              <a:defRPr sz="55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2"/>
          <p:cNvSpPr txBox="1"/>
          <p:nvPr>
            <p:ph idx="1" type="subTitle"/>
          </p:nvPr>
        </p:nvSpPr>
        <p:spPr>
          <a:xfrm>
            <a:off x="1296750" y="2569950"/>
            <a:ext cx="65505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23" name="Google Shape;23;p2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24" name="Google Shape;24;p2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8" name="Google Shape;28;p2"/>
          <p:cNvGrpSpPr/>
          <p:nvPr/>
        </p:nvGrpSpPr>
        <p:grpSpPr>
          <a:xfrm>
            <a:off x="352895" y="-4425"/>
            <a:ext cx="720435" cy="778344"/>
            <a:chOff x="352742" y="-4425"/>
            <a:chExt cx="720435" cy="778344"/>
          </a:xfrm>
        </p:grpSpPr>
        <p:grpSp>
          <p:nvGrpSpPr>
            <p:cNvPr id="29" name="Google Shape;29;p2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30" name="Google Shape;30;p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" name="Google Shape;31;p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" name="Google Shape;32;p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" name="Google Shape;33;p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" name="Google Shape;36;p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" name="Google Shape;37;p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8" name="Google Shape;38;p2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" name="Google Shape;40;p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" name="Google Shape;41;p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" name="Google Shape;42;p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" name="Google Shape;43;p2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" name="Google Shape;44;p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" name="Google Shape;45;p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" name="Google Shape;46;p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" name="Google Shape;47;p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8" name="Google Shape;48;p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9" name="Google Shape;49;p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" name="Google Shape;50;p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" name="Google Shape;51;p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2" name="Google Shape;52;p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3" name="Google Shape;53;p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" name="Google Shape;54;p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" name="Google Shape;55;p2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" name="Google Shape;56;p2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" name="Google Shape;57;p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" name="Google Shape;58;p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9" name="Google Shape;59;p2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0" name="Google Shape;60;p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" name="Google Shape;61;p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" name="Google Shape;62;p2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3" name="Google Shape;63;p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4" name="Google Shape;64;p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cxnSp>
          <p:nvCxnSpPr>
            <p:cNvPr id="65" name="Google Shape;65;p2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66" name="Google Shape;66;p2"/>
          <p:cNvGrpSpPr/>
          <p:nvPr/>
        </p:nvGrpSpPr>
        <p:grpSpPr>
          <a:xfrm>
            <a:off x="8070670" y="-4425"/>
            <a:ext cx="720435" cy="778344"/>
            <a:chOff x="352742" y="-4425"/>
            <a:chExt cx="720435" cy="778344"/>
          </a:xfrm>
        </p:grpSpPr>
        <p:grpSp>
          <p:nvGrpSpPr>
            <p:cNvPr id="67" name="Google Shape;67;p2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68" name="Google Shape;68;p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" name="Google Shape;69;p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0" name="Google Shape;70;p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cxnSp>
          <p:nvCxnSpPr>
            <p:cNvPr id="103" name="Google Shape;103;p2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104" name="Google Shape;104;p2"/>
          <p:cNvGrpSpPr/>
          <p:nvPr/>
        </p:nvGrpSpPr>
        <p:grpSpPr>
          <a:xfrm>
            <a:off x="7950502" y="1122100"/>
            <a:ext cx="960536" cy="914399"/>
            <a:chOff x="-3394025" y="182750"/>
            <a:chExt cx="1672825" cy="1592475"/>
          </a:xfrm>
        </p:grpSpPr>
        <p:sp>
          <p:nvSpPr>
            <p:cNvPr id="105" name="Google Shape;105;p2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2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2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2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2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3" name="Google Shape;123;p2"/>
          <p:cNvGrpSpPr/>
          <p:nvPr/>
        </p:nvGrpSpPr>
        <p:grpSpPr>
          <a:xfrm flipH="1">
            <a:off x="7911363" y="3721900"/>
            <a:ext cx="1343632" cy="993055"/>
            <a:chOff x="90050" y="4032175"/>
            <a:chExt cx="1343632" cy="993055"/>
          </a:xfrm>
        </p:grpSpPr>
        <p:sp>
          <p:nvSpPr>
            <p:cNvPr id="124" name="Google Shape;124;p2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1" name="Google Shape;141;p2"/>
          <p:cNvGrpSpPr/>
          <p:nvPr/>
        </p:nvGrpSpPr>
        <p:grpSpPr>
          <a:xfrm>
            <a:off x="80525" y="2124731"/>
            <a:ext cx="859051" cy="2609644"/>
            <a:chOff x="80525" y="1896131"/>
            <a:chExt cx="859051" cy="2609644"/>
          </a:xfrm>
        </p:grpSpPr>
        <p:sp>
          <p:nvSpPr>
            <p:cNvPr id="142" name="Google Shape;142;p2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7" name="Google Shape;147;p2"/>
          <p:cNvGrpSpPr/>
          <p:nvPr/>
        </p:nvGrpSpPr>
        <p:grpSpPr>
          <a:xfrm>
            <a:off x="2841196" y="4601090"/>
            <a:ext cx="3461607" cy="408808"/>
            <a:chOff x="2234340" y="4448625"/>
            <a:chExt cx="4675321" cy="552145"/>
          </a:xfrm>
        </p:grpSpPr>
        <p:sp>
          <p:nvSpPr>
            <p:cNvPr id="148" name="Google Shape;148;p2"/>
            <p:cNvSpPr/>
            <p:nvPr/>
          </p:nvSpPr>
          <p:spPr>
            <a:xfrm>
              <a:off x="2234340" y="4448625"/>
              <a:ext cx="4675321" cy="552145"/>
            </a:xfrm>
            <a:custGeom>
              <a:rect b="b" l="l" r="r" t="t"/>
              <a:pathLst>
                <a:path extrusionOk="0" h="14473" w="122551">
                  <a:moveTo>
                    <a:pt x="16769" y="0"/>
                  </a:moveTo>
                  <a:lnTo>
                    <a:pt x="1" y="14472"/>
                  </a:lnTo>
                  <a:lnTo>
                    <a:pt x="122550" y="14472"/>
                  </a:lnTo>
                  <a:lnTo>
                    <a:pt x="10452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2413838" y="4515388"/>
              <a:ext cx="4305571" cy="418620"/>
            </a:xfrm>
            <a:custGeom>
              <a:rect b="b" l="l" r="r" t="t"/>
              <a:pathLst>
                <a:path extrusionOk="0" h="10973" w="112859">
                  <a:moveTo>
                    <a:pt x="12703" y="1"/>
                  </a:moveTo>
                  <a:lnTo>
                    <a:pt x="1" y="10972"/>
                  </a:lnTo>
                  <a:lnTo>
                    <a:pt x="112858" y="10972"/>
                  </a:lnTo>
                  <a:lnTo>
                    <a:pt x="99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1" name="Google Shape;151;p3"/>
          <p:cNvGrpSpPr/>
          <p:nvPr/>
        </p:nvGrpSpPr>
        <p:grpSpPr>
          <a:xfrm>
            <a:off x="387600" y="0"/>
            <a:ext cx="8368800" cy="4350300"/>
            <a:chOff x="387600" y="0"/>
            <a:chExt cx="8368800" cy="4350300"/>
          </a:xfrm>
        </p:grpSpPr>
        <p:sp>
          <p:nvSpPr>
            <p:cNvPr id="152" name="Google Shape;152;p3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" name="Google Shape;153;p3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3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3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3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7" name="Google Shape;157;p3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8" name="Google Shape;158;p3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" name="Google Shape;159;p3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" name="Google Shape;160;p3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3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3" name="Google Shape;163;p3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164" name="Google Shape;164;p3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3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3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8" name="Google Shape;168;p3"/>
          <p:cNvSpPr txBox="1"/>
          <p:nvPr>
            <p:ph type="title"/>
          </p:nvPr>
        </p:nvSpPr>
        <p:spPr>
          <a:xfrm>
            <a:off x="1778550" y="2017560"/>
            <a:ext cx="5586900" cy="914400"/>
          </a:xfrm>
          <a:prstGeom prst="rect">
            <a:avLst/>
          </a:prstGeom>
          <a:noFill/>
          <a:effectLst>
            <a:outerShdw rotWithShape="0" algn="bl" dir="306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5000"/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9" name="Google Shape;169;p3"/>
          <p:cNvSpPr txBox="1"/>
          <p:nvPr>
            <p:ph hasCustomPrompt="1" idx="2" type="title"/>
          </p:nvPr>
        </p:nvSpPr>
        <p:spPr>
          <a:xfrm>
            <a:off x="3991350" y="778592"/>
            <a:ext cx="1161300" cy="1161300"/>
          </a:xfrm>
          <a:prstGeom prst="rect">
            <a:avLst/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60000" dist="57150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6000"/>
              <a:buNone/>
              <a:defRPr sz="5500">
                <a:solidFill>
                  <a:schemeClr val="accen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70" name="Google Shape;170;p3"/>
          <p:cNvSpPr txBox="1"/>
          <p:nvPr>
            <p:ph idx="1" type="subTitle"/>
          </p:nvPr>
        </p:nvSpPr>
        <p:spPr>
          <a:xfrm>
            <a:off x="1780650" y="2932408"/>
            <a:ext cx="5582700" cy="365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71" name="Google Shape;171;p3"/>
          <p:cNvGrpSpPr/>
          <p:nvPr/>
        </p:nvGrpSpPr>
        <p:grpSpPr>
          <a:xfrm>
            <a:off x="8070670" y="-4425"/>
            <a:ext cx="720435" cy="778344"/>
            <a:chOff x="352742" y="-4425"/>
            <a:chExt cx="720435" cy="778344"/>
          </a:xfrm>
        </p:grpSpPr>
        <p:cxnSp>
          <p:nvCxnSpPr>
            <p:cNvPr id="172" name="Google Shape;172;p3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73" name="Google Shape;173;p3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74" name="Google Shape;174;p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5" name="Google Shape;175;p3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6" name="Google Shape;176;p3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7" name="Google Shape;177;p3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8" name="Google Shape;178;p3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" name="Google Shape;179;p3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" name="Google Shape;180;p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" name="Google Shape;181;p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" name="Google Shape;182;p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" name="Google Shape;183;p3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" name="Google Shape;184;p3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" name="Google Shape;185;p3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" name="Google Shape;186;p3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7" name="Google Shape;187;p3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" name="Google Shape;188;p3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9" name="Google Shape;189;p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0" name="Google Shape;190;p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1" name="Google Shape;191;p3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" name="Google Shape;192;p3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" name="Google Shape;193;p3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" name="Google Shape;194;p3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" name="Google Shape;195;p3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6" name="Google Shape;196;p3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7" name="Google Shape;197;p3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8" name="Google Shape;198;p3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9" name="Google Shape;199;p3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0" name="Google Shape;200;p3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1" name="Google Shape;201;p3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2" name="Google Shape;202;p3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3" name="Google Shape;203;p3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4" name="Google Shape;204;p3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5" name="Google Shape;205;p3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6" name="Google Shape;206;p3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7" name="Google Shape;207;p3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08" name="Google Shape;208;p3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209" name="Google Shape;209;p3"/>
          <p:cNvGrpSpPr/>
          <p:nvPr/>
        </p:nvGrpSpPr>
        <p:grpSpPr>
          <a:xfrm flipH="1">
            <a:off x="7724169" y="3803575"/>
            <a:ext cx="1343632" cy="993055"/>
            <a:chOff x="90050" y="4032175"/>
            <a:chExt cx="1343632" cy="993055"/>
          </a:xfrm>
        </p:grpSpPr>
        <p:sp>
          <p:nvSpPr>
            <p:cNvPr id="210" name="Google Shape;210;p3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3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3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" name="Google Shape;213;p3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" name="Google Shape;214;p3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3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" name="Google Shape;216;p3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" name="Google Shape;217;p3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3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" name="Google Shape;219;p3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3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3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" name="Google Shape;222;p3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3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3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3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" name="Google Shape;226;p3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7" name="Google Shape;227;p3"/>
          <p:cNvGrpSpPr/>
          <p:nvPr/>
        </p:nvGrpSpPr>
        <p:grpSpPr>
          <a:xfrm>
            <a:off x="2841196" y="4601090"/>
            <a:ext cx="3461607" cy="408808"/>
            <a:chOff x="2234340" y="4448625"/>
            <a:chExt cx="4675321" cy="552145"/>
          </a:xfrm>
        </p:grpSpPr>
        <p:sp>
          <p:nvSpPr>
            <p:cNvPr id="228" name="Google Shape;228;p3"/>
            <p:cNvSpPr/>
            <p:nvPr/>
          </p:nvSpPr>
          <p:spPr>
            <a:xfrm>
              <a:off x="2234340" y="4448625"/>
              <a:ext cx="4675321" cy="552145"/>
            </a:xfrm>
            <a:custGeom>
              <a:rect b="b" l="l" r="r" t="t"/>
              <a:pathLst>
                <a:path extrusionOk="0" h="14473" w="122551">
                  <a:moveTo>
                    <a:pt x="16769" y="0"/>
                  </a:moveTo>
                  <a:lnTo>
                    <a:pt x="1" y="14472"/>
                  </a:lnTo>
                  <a:lnTo>
                    <a:pt x="122550" y="14472"/>
                  </a:lnTo>
                  <a:lnTo>
                    <a:pt x="10452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3"/>
            <p:cNvSpPr/>
            <p:nvPr/>
          </p:nvSpPr>
          <p:spPr>
            <a:xfrm>
              <a:off x="2413838" y="4515388"/>
              <a:ext cx="4305571" cy="418620"/>
            </a:xfrm>
            <a:custGeom>
              <a:rect b="b" l="l" r="r" t="t"/>
              <a:pathLst>
                <a:path extrusionOk="0" h="10973" w="112859">
                  <a:moveTo>
                    <a:pt x="12703" y="1"/>
                  </a:moveTo>
                  <a:lnTo>
                    <a:pt x="1" y="10972"/>
                  </a:lnTo>
                  <a:lnTo>
                    <a:pt x="112858" y="10972"/>
                  </a:lnTo>
                  <a:lnTo>
                    <a:pt x="99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1" name="Google Shape;231;p4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232" name="Google Shape;232;p4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3" name="Google Shape;233;p4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4" name="Google Shape;234;p4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5" name="Google Shape;235;p4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4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4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4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4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4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4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4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43" name="Google Shape;243;p4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244" name="Google Shape;244;p4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" name="Google Shape;245;p4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4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4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48" name="Google Shape;248;p4"/>
          <p:cNvSpPr txBox="1"/>
          <p:nvPr>
            <p:ph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9" name="Google Shape;249;p4"/>
          <p:cNvSpPr txBox="1"/>
          <p:nvPr>
            <p:ph idx="1" type="body"/>
          </p:nvPr>
        </p:nvSpPr>
        <p:spPr>
          <a:xfrm>
            <a:off x="716900" y="1051849"/>
            <a:ext cx="77040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Mulish SemiBold"/>
              <a:buAutoNum type="arabicPeriod"/>
              <a:defRPr/>
            </a:lvl1pPr>
            <a:lvl2pPr indent="-3302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alphaLcPeriod"/>
              <a:defRPr sz="1600"/>
            </a:lvl2pPr>
            <a:lvl3pPr indent="-3302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romanLcPeriod"/>
              <a:defRPr sz="1600"/>
            </a:lvl3pPr>
            <a:lvl4pPr indent="-3302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arabicPeriod"/>
              <a:defRPr sz="1600"/>
            </a:lvl4pPr>
            <a:lvl5pPr indent="-3302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alphaLcPeriod"/>
              <a:defRPr sz="1600"/>
            </a:lvl5pPr>
            <a:lvl6pPr indent="-3302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romanLcPeriod"/>
              <a:defRPr sz="1600"/>
            </a:lvl6pPr>
            <a:lvl7pPr indent="-3302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arabicPeriod"/>
              <a:defRPr sz="1600"/>
            </a:lvl7pPr>
            <a:lvl8pPr indent="-3302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alphaLcPeriod"/>
              <a:defRPr sz="1600"/>
            </a:lvl8pPr>
            <a:lvl9pPr indent="-3302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Roboto Condensed Light"/>
              <a:buAutoNum type="romanLcPeriod"/>
              <a:defRPr sz="1600"/>
            </a:lvl9pPr>
          </a:lstStyle>
          <a:p/>
        </p:txBody>
      </p:sp>
      <p:grpSp>
        <p:nvGrpSpPr>
          <p:cNvPr id="250" name="Google Shape;250;p4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251" name="Google Shape;251;p4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2" name="Google Shape;252;p4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4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4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4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7" name="Google Shape;257;p5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258" name="Google Shape;258;p5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9" name="Google Shape;259;p5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0" name="Google Shape;260;p5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1" name="Google Shape;261;p5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2" name="Google Shape;262;p5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3" name="Google Shape;263;p5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4" name="Google Shape;264;p5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5" name="Google Shape;265;p5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6" name="Google Shape;266;p5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7" name="Google Shape;267;p5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8" name="Google Shape;268;p5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9" name="Google Shape;269;p5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270" name="Google Shape;270;p5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1" name="Google Shape;271;p5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5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" name="Google Shape;273;p5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74" name="Google Shape;274;p5"/>
          <p:cNvSpPr txBox="1"/>
          <p:nvPr>
            <p:ph type="title"/>
          </p:nvPr>
        </p:nvSpPr>
        <p:spPr>
          <a:xfrm>
            <a:off x="1624233" y="2525724"/>
            <a:ext cx="27975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0" sz="2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275" name="Google Shape;275;p5"/>
          <p:cNvSpPr txBox="1"/>
          <p:nvPr>
            <p:ph idx="2" type="title"/>
          </p:nvPr>
        </p:nvSpPr>
        <p:spPr>
          <a:xfrm>
            <a:off x="4722567" y="2525724"/>
            <a:ext cx="27975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0" sz="2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276" name="Google Shape;276;p5"/>
          <p:cNvSpPr txBox="1"/>
          <p:nvPr>
            <p:ph idx="1" type="subTitle"/>
          </p:nvPr>
        </p:nvSpPr>
        <p:spPr>
          <a:xfrm>
            <a:off x="4722567" y="2742349"/>
            <a:ext cx="2797500" cy="91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277" name="Google Shape;277;p5"/>
          <p:cNvSpPr txBox="1"/>
          <p:nvPr>
            <p:ph idx="3" type="subTitle"/>
          </p:nvPr>
        </p:nvSpPr>
        <p:spPr>
          <a:xfrm>
            <a:off x="1623933" y="2742349"/>
            <a:ext cx="2798100" cy="91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278" name="Google Shape;278;p5"/>
          <p:cNvSpPr txBox="1"/>
          <p:nvPr>
            <p:ph idx="4"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grpSp>
        <p:nvGrpSpPr>
          <p:cNvPr id="279" name="Google Shape;279;p5"/>
          <p:cNvGrpSpPr/>
          <p:nvPr/>
        </p:nvGrpSpPr>
        <p:grpSpPr>
          <a:xfrm>
            <a:off x="145498" y="-4425"/>
            <a:ext cx="720435" cy="778344"/>
            <a:chOff x="352742" y="-4425"/>
            <a:chExt cx="720435" cy="778344"/>
          </a:xfrm>
        </p:grpSpPr>
        <p:grpSp>
          <p:nvGrpSpPr>
            <p:cNvPr id="280" name="Google Shape;280;p5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281" name="Google Shape;281;p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2" name="Google Shape;282;p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3" name="Google Shape;283;p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4" name="Google Shape;284;p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5" name="Google Shape;285;p5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6" name="Google Shape;286;p5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7" name="Google Shape;287;p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8" name="Google Shape;288;p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9" name="Google Shape;289;p5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0" name="Google Shape;290;p5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1" name="Google Shape;291;p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2" name="Google Shape;292;p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3" name="Google Shape;293;p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4" name="Google Shape;294;p5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5" name="Google Shape;295;p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6" name="Google Shape;296;p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7" name="Google Shape;297;p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8" name="Google Shape;298;p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99" name="Google Shape;299;p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0" name="Google Shape;300;p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1" name="Google Shape;301;p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2" name="Google Shape;302;p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3" name="Google Shape;303;p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4" name="Google Shape;304;p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5" name="Google Shape;305;p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6" name="Google Shape;306;p5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7" name="Google Shape;307;p5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8" name="Google Shape;308;p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09" name="Google Shape;309;p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0" name="Google Shape;310;p5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1" name="Google Shape;311;p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2" name="Google Shape;312;p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3" name="Google Shape;313;p5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4" name="Google Shape;314;p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15" name="Google Shape;315;p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cxnSp>
          <p:nvCxnSpPr>
            <p:cNvPr id="316" name="Google Shape;316;p5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317" name="Google Shape;317;p5"/>
          <p:cNvGrpSpPr/>
          <p:nvPr/>
        </p:nvGrpSpPr>
        <p:grpSpPr>
          <a:xfrm>
            <a:off x="8278066" y="-4425"/>
            <a:ext cx="720435" cy="778344"/>
            <a:chOff x="352742" y="-4425"/>
            <a:chExt cx="720435" cy="778344"/>
          </a:xfrm>
        </p:grpSpPr>
        <p:grpSp>
          <p:nvGrpSpPr>
            <p:cNvPr id="318" name="Google Shape;318;p5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319" name="Google Shape;319;p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0" name="Google Shape;320;p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1" name="Google Shape;321;p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2" name="Google Shape;322;p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3" name="Google Shape;323;p5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4" name="Google Shape;324;p5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5" name="Google Shape;325;p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6" name="Google Shape;326;p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7" name="Google Shape;327;p5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8" name="Google Shape;328;p5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29" name="Google Shape;329;p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0" name="Google Shape;330;p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1" name="Google Shape;331;p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2" name="Google Shape;332;p5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3" name="Google Shape;333;p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4" name="Google Shape;334;p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5" name="Google Shape;335;p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6" name="Google Shape;336;p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7" name="Google Shape;337;p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8" name="Google Shape;338;p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39" name="Google Shape;339;p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0" name="Google Shape;340;p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1" name="Google Shape;341;p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2" name="Google Shape;342;p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3" name="Google Shape;343;p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4" name="Google Shape;344;p5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5" name="Google Shape;345;p5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6" name="Google Shape;346;p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7" name="Google Shape;347;p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8" name="Google Shape;348;p5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49" name="Google Shape;349;p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0" name="Google Shape;350;p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1" name="Google Shape;351;p5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2" name="Google Shape;352;p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3" name="Google Shape;353;p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cxnSp>
          <p:nvCxnSpPr>
            <p:cNvPr id="354" name="Google Shape;354;p5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355" name="Google Shape;355;p5"/>
          <p:cNvGrpSpPr/>
          <p:nvPr/>
        </p:nvGrpSpPr>
        <p:grpSpPr>
          <a:xfrm>
            <a:off x="7950807" y="1122100"/>
            <a:ext cx="960536" cy="914399"/>
            <a:chOff x="-3394025" y="182750"/>
            <a:chExt cx="1672825" cy="1592475"/>
          </a:xfrm>
        </p:grpSpPr>
        <p:sp>
          <p:nvSpPr>
            <p:cNvPr id="356" name="Google Shape;356;p5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7" name="Google Shape;357;p5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8" name="Google Shape;358;p5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9" name="Google Shape;359;p5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0" name="Google Shape;360;p5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1" name="Google Shape;361;p5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" name="Google Shape;362;p5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3" name="Google Shape;363;p5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" name="Google Shape;364;p5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5" name="Google Shape;365;p5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6" name="Google Shape;366;p5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7" name="Google Shape;367;p5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8" name="Google Shape;368;p5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9" name="Google Shape;369;p5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0" name="Google Shape;370;p5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1" name="Google Shape;371;p5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" name="Google Shape;372;p5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" name="Google Shape;373;p5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74" name="Google Shape;374;p5"/>
          <p:cNvGrpSpPr/>
          <p:nvPr/>
        </p:nvGrpSpPr>
        <p:grpSpPr>
          <a:xfrm>
            <a:off x="2841196" y="4797885"/>
            <a:ext cx="3461607" cy="408808"/>
            <a:chOff x="2234340" y="4448625"/>
            <a:chExt cx="4675321" cy="552145"/>
          </a:xfrm>
        </p:grpSpPr>
        <p:sp>
          <p:nvSpPr>
            <p:cNvPr id="375" name="Google Shape;375;p5"/>
            <p:cNvSpPr/>
            <p:nvPr/>
          </p:nvSpPr>
          <p:spPr>
            <a:xfrm>
              <a:off x="2234340" y="4448625"/>
              <a:ext cx="4675321" cy="552145"/>
            </a:xfrm>
            <a:custGeom>
              <a:rect b="b" l="l" r="r" t="t"/>
              <a:pathLst>
                <a:path extrusionOk="0" h="14473" w="122551">
                  <a:moveTo>
                    <a:pt x="16769" y="0"/>
                  </a:moveTo>
                  <a:lnTo>
                    <a:pt x="1" y="14472"/>
                  </a:lnTo>
                  <a:lnTo>
                    <a:pt x="122550" y="14472"/>
                  </a:lnTo>
                  <a:lnTo>
                    <a:pt x="10452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" name="Google Shape;376;p5"/>
            <p:cNvSpPr/>
            <p:nvPr/>
          </p:nvSpPr>
          <p:spPr>
            <a:xfrm>
              <a:off x="2413838" y="4515388"/>
              <a:ext cx="4305571" cy="418620"/>
            </a:xfrm>
            <a:custGeom>
              <a:rect b="b" l="l" r="r" t="t"/>
              <a:pathLst>
                <a:path extrusionOk="0" h="10973" w="112859">
                  <a:moveTo>
                    <a:pt x="12703" y="1"/>
                  </a:moveTo>
                  <a:lnTo>
                    <a:pt x="1" y="10972"/>
                  </a:lnTo>
                  <a:lnTo>
                    <a:pt x="112858" y="10972"/>
                  </a:lnTo>
                  <a:lnTo>
                    <a:pt x="99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" name="Google Shape;378;p6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379" name="Google Shape;379;p6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0" name="Google Shape;380;p6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1" name="Google Shape;381;p6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2" name="Google Shape;382;p6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3" name="Google Shape;383;p6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4" name="Google Shape;384;p6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5" name="Google Shape;385;p6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6" name="Google Shape;386;p6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" name="Google Shape;387;p6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8" name="Google Shape;388;p6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" name="Google Shape;389;p6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90" name="Google Shape;390;p6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391" name="Google Shape;391;p6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" name="Google Shape;392;p6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" name="Google Shape;393;p6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4" name="Google Shape;394;p6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5" name="Google Shape;395;p6"/>
          <p:cNvSpPr txBox="1"/>
          <p:nvPr>
            <p:ph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57150">
              <a:schemeClr val="lt1">
                <a:alpha val="21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grpSp>
        <p:nvGrpSpPr>
          <p:cNvPr id="396" name="Google Shape;396;p6"/>
          <p:cNvGrpSpPr/>
          <p:nvPr/>
        </p:nvGrpSpPr>
        <p:grpSpPr>
          <a:xfrm>
            <a:off x="8278066" y="-4425"/>
            <a:ext cx="720435" cy="778344"/>
            <a:chOff x="352742" y="-4425"/>
            <a:chExt cx="720435" cy="778344"/>
          </a:xfrm>
        </p:grpSpPr>
        <p:cxnSp>
          <p:nvCxnSpPr>
            <p:cNvPr id="397" name="Google Shape;397;p6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398" name="Google Shape;398;p6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399" name="Google Shape;399;p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0" name="Google Shape;400;p6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1" name="Google Shape;401;p6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2" name="Google Shape;402;p6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3" name="Google Shape;403;p6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4" name="Google Shape;404;p6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5" name="Google Shape;405;p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6" name="Google Shape;406;p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7" name="Google Shape;407;p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8" name="Google Shape;408;p6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09" name="Google Shape;409;p6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0" name="Google Shape;410;p6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1" name="Google Shape;411;p6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2" name="Google Shape;412;p6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3" name="Google Shape;413;p6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4" name="Google Shape;414;p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5" name="Google Shape;415;p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6" name="Google Shape;416;p6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7" name="Google Shape;417;p6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8" name="Google Shape;418;p6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19" name="Google Shape;419;p6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0" name="Google Shape;420;p6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1" name="Google Shape;421;p6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2" name="Google Shape;422;p6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3" name="Google Shape;423;p6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4" name="Google Shape;424;p6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5" name="Google Shape;425;p6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6" name="Google Shape;426;p6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7" name="Google Shape;427;p6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8" name="Google Shape;428;p6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29" name="Google Shape;429;p6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0" name="Google Shape;430;p6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1" name="Google Shape;431;p6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2" name="Google Shape;432;p6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3" name="Google Shape;433;p6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434" name="Google Shape;434;p6"/>
          <p:cNvGrpSpPr/>
          <p:nvPr/>
        </p:nvGrpSpPr>
        <p:grpSpPr>
          <a:xfrm>
            <a:off x="145498" y="-4425"/>
            <a:ext cx="720435" cy="778344"/>
            <a:chOff x="352742" y="-4425"/>
            <a:chExt cx="720435" cy="778344"/>
          </a:xfrm>
        </p:grpSpPr>
        <p:cxnSp>
          <p:nvCxnSpPr>
            <p:cNvPr id="435" name="Google Shape;435;p6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436" name="Google Shape;436;p6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437" name="Google Shape;437;p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8" name="Google Shape;438;p6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9" name="Google Shape;439;p6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0" name="Google Shape;440;p6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1" name="Google Shape;441;p6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2" name="Google Shape;442;p6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3" name="Google Shape;443;p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4" name="Google Shape;444;p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5" name="Google Shape;445;p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6" name="Google Shape;446;p6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7" name="Google Shape;447;p6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8" name="Google Shape;448;p6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9" name="Google Shape;449;p6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0" name="Google Shape;450;p6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1" name="Google Shape;451;p6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2" name="Google Shape;452;p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3" name="Google Shape;453;p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4" name="Google Shape;454;p6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5" name="Google Shape;455;p6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6" name="Google Shape;456;p6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7" name="Google Shape;457;p6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8" name="Google Shape;458;p6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9" name="Google Shape;459;p6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0" name="Google Shape;460;p6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1" name="Google Shape;461;p6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2" name="Google Shape;462;p6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3" name="Google Shape;463;p6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4" name="Google Shape;464;p6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5" name="Google Shape;465;p6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6" name="Google Shape;466;p6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7" name="Google Shape;467;p6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8" name="Google Shape;468;p6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69" name="Google Shape;469;p6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0" name="Google Shape;470;p6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71" name="Google Shape;471;p6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472" name="Google Shape;472;p6"/>
          <p:cNvGrpSpPr/>
          <p:nvPr/>
        </p:nvGrpSpPr>
        <p:grpSpPr>
          <a:xfrm>
            <a:off x="90050" y="4032175"/>
            <a:ext cx="1343632" cy="993055"/>
            <a:chOff x="90050" y="4032175"/>
            <a:chExt cx="1343632" cy="993055"/>
          </a:xfrm>
        </p:grpSpPr>
        <p:sp>
          <p:nvSpPr>
            <p:cNvPr id="473" name="Google Shape;473;p6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" name="Google Shape;474;p6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5" name="Google Shape;475;p6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" name="Google Shape;476;p6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" name="Google Shape;477;p6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8" name="Google Shape;478;p6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9" name="Google Shape;479;p6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" name="Google Shape;480;p6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1" name="Google Shape;481;p6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2" name="Google Shape;482;p6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3" name="Google Shape;483;p6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4" name="Google Shape;484;p6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5" name="Google Shape;485;p6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6" name="Google Shape;486;p6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7" name="Google Shape;487;p6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8" name="Google Shape;488;p6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6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" name="Google Shape;491;p7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492" name="Google Shape;492;p7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7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4" name="Google Shape;494;p7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7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6" name="Google Shape;496;p7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7" name="Google Shape;497;p7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8" name="Google Shape;498;p7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9" name="Google Shape;499;p7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0" name="Google Shape;500;p7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1" name="Google Shape;501;p7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2" name="Google Shape;502;p7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03" name="Google Shape;503;p7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504" name="Google Shape;504;p7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5" name="Google Shape;505;p7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6" name="Google Shape;506;p7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7" name="Google Shape;507;p7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08" name="Google Shape;508;p7"/>
          <p:cNvSpPr txBox="1"/>
          <p:nvPr>
            <p:ph idx="1" type="body"/>
          </p:nvPr>
        </p:nvSpPr>
        <p:spPr>
          <a:xfrm>
            <a:off x="818425" y="1637763"/>
            <a:ext cx="3985200" cy="209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lbert Sans Light"/>
              <a:buChar char="●"/>
              <a:defRPr/>
            </a:lvl1pPr>
            <a:lvl2pPr indent="-3302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/>
            </a:lvl2pPr>
            <a:lvl3pPr indent="-323850" lvl="2" marL="13716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Font typeface="Nunito Light"/>
              <a:buChar char="■"/>
              <a:defRPr/>
            </a:lvl3pPr>
            <a:lvl4pPr indent="-323850" lvl="3" marL="18288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500"/>
              <a:buFont typeface="Nunito Light"/>
              <a:buChar char="●"/>
              <a:defRPr/>
            </a:lvl4pPr>
            <a:lvl5pPr indent="-317500" lvl="4" marL="22860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○"/>
              <a:defRPr/>
            </a:lvl5pPr>
            <a:lvl6pPr indent="-317500" lvl="5" marL="27432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Nunito Light"/>
              <a:buChar char="■"/>
              <a:defRPr/>
            </a:lvl6pPr>
            <a:lvl7pPr indent="-311150" lvl="6" marL="32004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300"/>
              <a:buFont typeface="Nunito Light"/>
              <a:buChar char="●"/>
              <a:defRPr/>
            </a:lvl7pPr>
            <a:lvl8pPr indent="-311150" lvl="7" marL="3657600" rtl="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300"/>
              <a:buFont typeface="Nunito Light"/>
              <a:buChar char="○"/>
              <a:defRPr/>
            </a:lvl8pPr>
            <a:lvl9pPr indent="-317500" lvl="8" marL="4114800" rtl="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Nunito Light"/>
              <a:buChar char="■"/>
              <a:defRPr/>
            </a:lvl9pPr>
          </a:lstStyle>
          <a:p/>
        </p:txBody>
      </p:sp>
      <p:sp>
        <p:nvSpPr>
          <p:cNvPr id="509" name="Google Shape;509;p7"/>
          <p:cNvSpPr txBox="1"/>
          <p:nvPr>
            <p:ph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510" name="Google Shape;510;p7"/>
          <p:cNvSpPr/>
          <p:nvPr>
            <p:ph idx="2" type="pic"/>
          </p:nvPr>
        </p:nvSpPr>
        <p:spPr>
          <a:xfrm>
            <a:off x="5385868" y="1216413"/>
            <a:ext cx="2939700" cy="2939700"/>
          </a:xfrm>
          <a:prstGeom prst="rect">
            <a:avLst/>
          </a:prstGeom>
          <a:noFill/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</p:sp>
      <p:grpSp>
        <p:nvGrpSpPr>
          <p:cNvPr id="511" name="Google Shape;511;p7"/>
          <p:cNvGrpSpPr/>
          <p:nvPr/>
        </p:nvGrpSpPr>
        <p:grpSpPr>
          <a:xfrm>
            <a:off x="90050" y="4032175"/>
            <a:ext cx="1343632" cy="993055"/>
            <a:chOff x="90050" y="4032175"/>
            <a:chExt cx="1343632" cy="993055"/>
          </a:xfrm>
        </p:grpSpPr>
        <p:sp>
          <p:nvSpPr>
            <p:cNvPr id="512" name="Google Shape;512;p7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3" name="Google Shape;513;p7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4" name="Google Shape;514;p7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5" name="Google Shape;515;p7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6" name="Google Shape;516;p7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7" name="Google Shape;517;p7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8" name="Google Shape;518;p7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9" name="Google Shape;519;p7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0" name="Google Shape;520;p7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1" name="Google Shape;521;p7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2" name="Google Shape;522;p7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3" name="Google Shape;523;p7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4" name="Google Shape;524;p7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5" name="Google Shape;525;p7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6" name="Google Shape;526;p7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7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8" name="Google Shape;528;p7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0" name="Google Shape;530;p8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531" name="Google Shape;531;p8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2" name="Google Shape;532;p8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3" name="Google Shape;533;p8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4" name="Google Shape;534;p8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35" name="Google Shape;535;p8"/>
          <p:cNvGrpSpPr/>
          <p:nvPr/>
        </p:nvGrpSpPr>
        <p:grpSpPr>
          <a:xfrm>
            <a:off x="2841196" y="4601090"/>
            <a:ext cx="3461607" cy="408808"/>
            <a:chOff x="2234340" y="4448625"/>
            <a:chExt cx="4675321" cy="552145"/>
          </a:xfrm>
        </p:grpSpPr>
        <p:sp>
          <p:nvSpPr>
            <p:cNvPr id="536" name="Google Shape;536;p8"/>
            <p:cNvSpPr/>
            <p:nvPr/>
          </p:nvSpPr>
          <p:spPr>
            <a:xfrm>
              <a:off x="2234340" y="4448625"/>
              <a:ext cx="4675321" cy="552145"/>
            </a:xfrm>
            <a:custGeom>
              <a:rect b="b" l="l" r="r" t="t"/>
              <a:pathLst>
                <a:path extrusionOk="0" h="14473" w="122551">
                  <a:moveTo>
                    <a:pt x="16769" y="0"/>
                  </a:moveTo>
                  <a:lnTo>
                    <a:pt x="1" y="14472"/>
                  </a:lnTo>
                  <a:lnTo>
                    <a:pt x="122550" y="14472"/>
                  </a:lnTo>
                  <a:lnTo>
                    <a:pt x="10452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7" name="Google Shape;537;p8"/>
            <p:cNvSpPr/>
            <p:nvPr/>
          </p:nvSpPr>
          <p:spPr>
            <a:xfrm>
              <a:off x="2413838" y="4515388"/>
              <a:ext cx="4305571" cy="418620"/>
            </a:xfrm>
            <a:custGeom>
              <a:rect b="b" l="l" r="r" t="t"/>
              <a:pathLst>
                <a:path extrusionOk="0" h="10973" w="112859">
                  <a:moveTo>
                    <a:pt x="12703" y="1"/>
                  </a:moveTo>
                  <a:lnTo>
                    <a:pt x="1" y="10972"/>
                  </a:lnTo>
                  <a:lnTo>
                    <a:pt x="112858" y="10972"/>
                  </a:lnTo>
                  <a:lnTo>
                    <a:pt x="99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538" name="Google Shape;538;p8"/>
          <p:cNvGrpSpPr/>
          <p:nvPr/>
        </p:nvGrpSpPr>
        <p:grpSpPr>
          <a:xfrm>
            <a:off x="387600" y="0"/>
            <a:ext cx="8368800" cy="4350300"/>
            <a:chOff x="387600" y="0"/>
            <a:chExt cx="8368800" cy="4350300"/>
          </a:xfrm>
        </p:grpSpPr>
        <p:sp>
          <p:nvSpPr>
            <p:cNvPr id="539" name="Google Shape;539;p8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0" name="Google Shape;540;p8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1" name="Google Shape;541;p8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2" name="Google Shape;542;p8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3" name="Google Shape;543;p8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4" name="Google Shape;544;p8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5" name="Google Shape;545;p8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6" name="Google Shape;546;p8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7" name="Google Shape;547;p8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8" name="Google Shape;548;p8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9" name="Google Shape;549;p8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50" name="Google Shape;550;p8"/>
          <p:cNvSpPr txBox="1"/>
          <p:nvPr>
            <p:ph type="title"/>
          </p:nvPr>
        </p:nvSpPr>
        <p:spPr>
          <a:xfrm>
            <a:off x="747150" y="1252500"/>
            <a:ext cx="7649700" cy="1724100"/>
          </a:xfrm>
          <a:prstGeom prst="rect">
            <a:avLst/>
          </a:prstGeom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70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grpSp>
        <p:nvGrpSpPr>
          <p:cNvPr id="551" name="Google Shape;551;p8"/>
          <p:cNvGrpSpPr/>
          <p:nvPr/>
        </p:nvGrpSpPr>
        <p:grpSpPr>
          <a:xfrm>
            <a:off x="4211782" y="-4425"/>
            <a:ext cx="720435" cy="778344"/>
            <a:chOff x="352742" y="-4425"/>
            <a:chExt cx="720435" cy="778344"/>
          </a:xfrm>
        </p:grpSpPr>
        <p:cxnSp>
          <p:nvCxnSpPr>
            <p:cNvPr id="552" name="Google Shape;552;p8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553" name="Google Shape;553;p8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554" name="Google Shape;554;p8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5" name="Google Shape;555;p8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6" name="Google Shape;556;p8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7" name="Google Shape;557;p8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8" name="Google Shape;558;p8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9" name="Google Shape;559;p8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0" name="Google Shape;560;p8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1" name="Google Shape;561;p8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2" name="Google Shape;562;p8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3" name="Google Shape;563;p8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4" name="Google Shape;564;p8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5" name="Google Shape;565;p8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6" name="Google Shape;566;p8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7" name="Google Shape;567;p8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8" name="Google Shape;568;p8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9" name="Google Shape;569;p8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0" name="Google Shape;570;p8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1" name="Google Shape;571;p8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2" name="Google Shape;572;p8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3" name="Google Shape;573;p8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4" name="Google Shape;574;p8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5" name="Google Shape;575;p8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6" name="Google Shape;576;p8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7" name="Google Shape;577;p8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8" name="Google Shape;578;p8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79" name="Google Shape;579;p8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0" name="Google Shape;580;p8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1" name="Google Shape;581;p8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2" name="Google Shape;582;p8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3" name="Google Shape;583;p8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4" name="Google Shape;584;p8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5" name="Google Shape;585;p8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6" name="Google Shape;586;p8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7" name="Google Shape;587;p8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88" name="Google Shape;588;p8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589" name="Google Shape;589;p8"/>
          <p:cNvGrpSpPr/>
          <p:nvPr/>
        </p:nvGrpSpPr>
        <p:grpSpPr>
          <a:xfrm>
            <a:off x="7950807" y="512500"/>
            <a:ext cx="960536" cy="914399"/>
            <a:chOff x="-3394025" y="182750"/>
            <a:chExt cx="1672825" cy="1592475"/>
          </a:xfrm>
        </p:grpSpPr>
        <p:sp>
          <p:nvSpPr>
            <p:cNvPr id="590" name="Google Shape;590;p8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1" name="Google Shape;591;p8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2" name="Google Shape;592;p8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3" name="Google Shape;593;p8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4" name="Google Shape;594;p8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5" name="Google Shape;595;p8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6" name="Google Shape;596;p8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7" name="Google Shape;597;p8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8" name="Google Shape;598;p8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9" name="Google Shape;599;p8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0" name="Google Shape;600;p8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1" name="Google Shape;601;p8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2" name="Google Shape;602;p8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3" name="Google Shape;603;p8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4" name="Google Shape;604;p8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5" name="Google Shape;605;p8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6" name="Google Shape;606;p8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07" name="Google Shape;607;p8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08" name="Google Shape;608;p8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609" name="Google Shape;609;p8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0" name="Google Shape;610;p8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1" name="Google Shape;611;p8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2" name="Google Shape;612;p8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3" name="Google Shape;613;p8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14" name="Google Shape;614;p8"/>
          <p:cNvGrpSpPr/>
          <p:nvPr/>
        </p:nvGrpSpPr>
        <p:grpSpPr>
          <a:xfrm>
            <a:off x="3607954" y="3632828"/>
            <a:ext cx="1928093" cy="1191896"/>
            <a:chOff x="3607954" y="3785228"/>
            <a:chExt cx="1928093" cy="1191896"/>
          </a:xfrm>
        </p:grpSpPr>
        <p:grpSp>
          <p:nvGrpSpPr>
            <p:cNvPr id="615" name="Google Shape;615;p8"/>
            <p:cNvGrpSpPr/>
            <p:nvPr/>
          </p:nvGrpSpPr>
          <p:grpSpPr>
            <a:xfrm>
              <a:off x="3607954" y="4293957"/>
              <a:ext cx="1928093" cy="683168"/>
              <a:chOff x="3607954" y="4217757"/>
              <a:chExt cx="1928093" cy="683168"/>
            </a:xfrm>
          </p:grpSpPr>
          <p:sp>
            <p:nvSpPr>
              <p:cNvPr id="616" name="Google Shape;616;p8"/>
              <p:cNvSpPr/>
              <p:nvPr/>
            </p:nvSpPr>
            <p:spPr>
              <a:xfrm>
                <a:off x="3663150" y="4777500"/>
                <a:ext cx="1872896" cy="123425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7" name="Google Shape;617;p8"/>
              <p:cNvSpPr/>
              <p:nvPr/>
            </p:nvSpPr>
            <p:spPr>
              <a:xfrm>
                <a:off x="3888088" y="4322949"/>
                <a:ext cx="277533" cy="537884"/>
              </a:xfrm>
              <a:custGeom>
                <a:rect b="b" l="l" r="r" t="t"/>
                <a:pathLst>
                  <a:path extrusionOk="0" h="19441" w="10031">
                    <a:moveTo>
                      <a:pt x="3745" y="0"/>
                    </a:moveTo>
                    <a:lnTo>
                      <a:pt x="0" y="19440"/>
                    </a:lnTo>
                    <a:lnTo>
                      <a:pt x="1186" y="19440"/>
                    </a:lnTo>
                    <a:lnTo>
                      <a:pt x="10031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8" name="Google Shape;618;p8"/>
              <p:cNvSpPr/>
              <p:nvPr/>
            </p:nvSpPr>
            <p:spPr>
              <a:xfrm>
                <a:off x="3971893" y="4327625"/>
                <a:ext cx="191653" cy="96892"/>
              </a:xfrm>
              <a:custGeom>
                <a:rect b="b" l="l" r="r" t="t"/>
                <a:pathLst>
                  <a:path extrusionOk="0" h="3502" w="6927">
                    <a:moveTo>
                      <a:pt x="6926" y="1"/>
                    </a:moveTo>
                    <a:lnTo>
                      <a:pt x="603" y="396"/>
                    </a:lnTo>
                    <a:lnTo>
                      <a:pt x="1" y="3501"/>
                    </a:lnTo>
                    <a:lnTo>
                      <a:pt x="1" y="3501"/>
                    </a:lnTo>
                    <a:lnTo>
                      <a:pt x="5722" y="2635"/>
                    </a:lnTo>
                    <a:lnTo>
                      <a:pt x="6926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19" name="Google Shape;619;p8"/>
              <p:cNvSpPr/>
              <p:nvPr/>
            </p:nvSpPr>
            <p:spPr>
              <a:xfrm>
                <a:off x="4909631" y="4322949"/>
                <a:ext cx="278086" cy="537884"/>
              </a:xfrm>
              <a:custGeom>
                <a:rect b="b" l="l" r="r" t="t"/>
                <a:pathLst>
                  <a:path extrusionOk="0" h="19441" w="10051">
                    <a:moveTo>
                      <a:pt x="1" y="0"/>
                    </a:moveTo>
                    <a:lnTo>
                      <a:pt x="8865" y="19440"/>
                    </a:lnTo>
                    <a:lnTo>
                      <a:pt x="10050" y="19440"/>
                    </a:lnTo>
                    <a:lnTo>
                      <a:pt x="6305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0" name="Google Shape;620;p8"/>
              <p:cNvSpPr/>
              <p:nvPr/>
            </p:nvSpPr>
            <p:spPr>
              <a:xfrm>
                <a:off x="4911734" y="4327625"/>
                <a:ext cx="191625" cy="96892"/>
              </a:xfrm>
              <a:custGeom>
                <a:rect b="b" l="l" r="r" t="t"/>
                <a:pathLst>
                  <a:path extrusionOk="0" h="3502" w="6926">
                    <a:moveTo>
                      <a:pt x="0" y="1"/>
                    </a:moveTo>
                    <a:lnTo>
                      <a:pt x="1205" y="2635"/>
                    </a:lnTo>
                    <a:lnTo>
                      <a:pt x="6926" y="3501"/>
                    </a:lnTo>
                    <a:lnTo>
                      <a:pt x="6926" y="3501"/>
                    </a:lnTo>
                    <a:lnTo>
                      <a:pt x="6323" y="39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1" name="Google Shape;621;p8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2" name="Google Shape;622;p8"/>
              <p:cNvSpPr/>
              <p:nvPr/>
            </p:nvSpPr>
            <p:spPr>
              <a:xfrm>
                <a:off x="3607954" y="4278681"/>
                <a:ext cx="1902583" cy="17735"/>
              </a:xfrm>
              <a:custGeom>
                <a:rect b="b" l="l" r="r" t="t"/>
                <a:pathLst>
                  <a:path extrusionOk="0" h="641" w="68766">
                    <a:moveTo>
                      <a:pt x="0" y="1"/>
                    </a:moveTo>
                    <a:lnTo>
                      <a:pt x="0" y="641"/>
                    </a:lnTo>
                    <a:lnTo>
                      <a:pt x="68765" y="641"/>
                    </a:lnTo>
                    <a:lnTo>
                      <a:pt x="68765" y="1"/>
                    </a:lnTo>
                    <a:close/>
                  </a:path>
                </a:pathLst>
              </a:custGeom>
              <a:solidFill>
                <a:srgbClr val="805E3B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3" name="Google Shape;623;p8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24" name="Google Shape;624;p8"/>
              <p:cNvSpPr/>
              <p:nvPr/>
            </p:nvSpPr>
            <p:spPr>
              <a:xfrm>
                <a:off x="3607954" y="4217757"/>
                <a:ext cx="1902583" cy="121875"/>
              </a:xfrm>
              <a:custGeom>
                <a:rect b="b" l="l" r="r" t="t"/>
                <a:pathLst>
                  <a:path extrusionOk="0" h="4405" w="68766">
                    <a:moveTo>
                      <a:pt x="30864" y="1"/>
                    </a:moveTo>
                    <a:lnTo>
                      <a:pt x="27457" y="39"/>
                    </a:lnTo>
                    <a:lnTo>
                      <a:pt x="24164" y="95"/>
                    </a:lnTo>
                    <a:lnTo>
                      <a:pt x="21002" y="170"/>
                    </a:lnTo>
                    <a:lnTo>
                      <a:pt x="17991" y="264"/>
                    </a:lnTo>
                    <a:lnTo>
                      <a:pt x="15150" y="377"/>
                    </a:lnTo>
                    <a:lnTo>
                      <a:pt x="12515" y="490"/>
                    </a:lnTo>
                    <a:lnTo>
                      <a:pt x="10069" y="641"/>
                    </a:lnTo>
                    <a:lnTo>
                      <a:pt x="7848" y="791"/>
                    </a:lnTo>
                    <a:lnTo>
                      <a:pt x="5872" y="961"/>
                    </a:lnTo>
                    <a:lnTo>
                      <a:pt x="4141" y="1149"/>
                    </a:lnTo>
                    <a:lnTo>
                      <a:pt x="3388" y="1243"/>
                    </a:lnTo>
                    <a:lnTo>
                      <a:pt x="2710" y="1337"/>
                    </a:lnTo>
                    <a:lnTo>
                      <a:pt x="2089" y="1431"/>
                    </a:lnTo>
                    <a:lnTo>
                      <a:pt x="1544" y="1544"/>
                    </a:lnTo>
                    <a:lnTo>
                      <a:pt x="1073" y="1638"/>
                    </a:lnTo>
                    <a:lnTo>
                      <a:pt x="697" y="1751"/>
                    </a:lnTo>
                    <a:lnTo>
                      <a:pt x="396" y="1864"/>
                    </a:lnTo>
                    <a:lnTo>
                      <a:pt x="170" y="1977"/>
                    </a:lnTo>
                    <a:lnTo>
                      <a:pt x="94" y="2033"/>
                    </a:lnTo>
                    <a:lnTo>
                      <a:pt x="38" y="2090"/>
                    </a:lnTo>
                    <a:lnTo>
                      <a:pt x="19" y="2146"/>
                    </a:lnTo>
                    <a:lnTo>
                      <a:pt x="0" y="2203"/>
                    </a:lnTo>
                    <a:lnTo>
                      <a:pt x="19" y="2259"/>
                    </a:lnTo>
                    <a:lnTo>
                      <a:pt x="38" y="2316"/>
                    </a:lnTo>
                    <a:lnTo>
                      <a:pt x="94" y="2372"/>
                    </a:lnTo>
                    <a:lnTo>
                      <a:pt x="170" y="2429"/>
                    </a:lnTo>
                    <a:lnTo>
                      <a:pt x="396" y="2542"/>
                    </a:lnTo>
                    <a:lnTo>
                      <a:pt x="697" y="2636"/>
                    </a:lnTo>
                    <a:lnTo>
                      <a:pt x="1073" y="2749"/>
                    </a:lnTo>
                    <a:lnTo>
                      <a:pt x="1544" y="2861"/>
                    </a:lnTo>
                    <a:lnTo>
                      <a:pt x="2089" y="2956"/>
                    </a:lnTo>
                    <a:lnTo>
                      <a:pt x="2710" y="3050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26"/>
                    </a:lnTo>
                    <a:lnTo>
                      <a:pt x="7848" y="3595"/>
                    </a:lnTo>
                    <a:lnTo>
                      <a:pt x="10069" y="3765"/>
                    </a:lnTo>
                    <a:lnTo>
                      <a:pt x="12515" y="3896"/>
                    </a:lnTo>
                    <a:lnTo>
                      <a:pt x="15150" y="4028"/>
                    </a:lnTo>
                    <a:lnTo>
                      <a:pt x="17991" y="4141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48"/>
                    </a:lnTo>
                    <a:lnTo>
                      <a:pt x="30864" y="4386"/>
                    </a:lnTo>
                    <a:lnTo>
                      <a:pt x="34383" y="4405"/>
                    </a:lnTo>
                    <a:lnTo>
                      <a:pt x="37902" y="4386"/>
                    </a:lnTo>
                    <a:lnTo>
                      <a:pt x="41308" y="4348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41"/>
                    </a:lnTo>
                    <a:lnTo>
                      <a:pt x="53597" y="4028"/>
                    </a:lnTo>
                    <a:lnTo>
                      <a:pt x="56250" y="3896"/>
                    </a:lnTo>
                    <a:lnTo>
                      <a:pt x="58697" y="3765"/>
                    </a:lnTo>
                    <a:lnTo>
                      <a:pt x="60917" y="3595"/>
                    </a:lnTo>
                    <a:lnTo>
                      <a:pt x="62893" y="3426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50"/>
                    </a:lnTo>
                    <a:lnTo>
                      <a:pt x="66676" y="2956"/>
                    </a:lnTo>
                    <a:lnTo>
                      <a:pt x="67222" y="2861"/>
                    </a:lnTo>
                    <a:lnTo>
                      <a:pt x="67674" y="2749"/>
                    </a:lnTo>
                    <a:lnTo>
                      <a:pt x="68069" y="2636"/>
                    </a:lnTo>
                    <a:lnTo>
                      <a:pt x="68370" y="2542"/>
                    </a:lnTo>
                    <a:lnTo>
                      <a:pt x="68577" y="2429"/>
                    </a:lnTo>
                    <a:lnTo>
                      <a:pt x="68652" y="2372"/>
                    </a:lnTo>
                    <a:lnTo>
                      <a:pt x="68709" y="2316"/>
                    </a:lnTo>
                    <a:lnTo>
                      <a:pt x="68746" y="2259"/>
                    </a:lnTo>
                    <a:lnTo>
                      <a:pt x="68765" y="2203"/>
                    </a:lnTo>
                    <a:lnTo>
                      <a:pt x="68746" y="2146"/>
                    </a:lnTo>
                    <a:lnTo>
                      <a:pt x="68709" y="2090"/>
                    </a:lnTo>
                    <a:lnTo>
                      <a:pt x="68652" y="2033"/>
                    </a:lnTo>
                    <a:lnTo>
                      <a:pt x="68577" y="1977"/>
                    </a:lnTo>
                    <a:lnTo>
                      <a:pt x="68370" y="1864"/>
                    </a:lnTo>
                    <a:lnTo>
                      <a:pt x="68069" y="1751"/>
                    </a:lnTo>
                    <a:lnTo>
                      <a:pt x="67674" y="1638"/>
                    </a:lnTo>
                    <a:lnTo>
                      <a:pt x="67222" y="1544"/>
                    </a:lnTo>
                    <a:lnTo>
                      <a:pt x="66676" y="1431"/>
                    </a:lnTo>
                    <a:lnTo>
                      <a:pt x="66055" y="1337"/>
                    </a:lnTo>
                    <a:lnTo>
                      <a:pt x="65378" y="1243"/>
                    </a:lnTo>
                    <a:lnTo>
                      <a:pt x="64606" y="1149"/>
                    </a:lnTo>
                    <a:lnTo>
                      <a:pt x="62893" y="961"/>
                    </a:lnTo>
                    <a:lnTo>
                      <a:pt x="60917" y="791"/>
                    </a:lnTo>
                    <a:lnTo>
                      <a:pt x="58697" y="641"/>
                    </a:lnTo>
                    <a:lnTo>
                      <a:pt x="56250" y="490"/>
                    </a:lnTo>
                    <a:lnTo>
                      <a:pt x="53597" y="377"/>
                    </a:lnTo>
                    <a:lnTo>
                      <a:pt x="50774" y="264"/>
                    </a:lnTo>
                    <a:lnTo>
                      <a:pt x="47763" y="170"/>
                    </a:lnTo>
                    <a:lnTo>
                      <a:pt x="44601" y="95"/>
                    </a:lnTo>
                    <a:lnTo>
                      <a:pt x="41308" y="39"/>
                    </a:lnTo>
                    <a:lnTo>
                      <a:pt x="37902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625" name="Google Shape;625;p8"/>
            <p:cNvGrpSpPr/>
            <p:nvPr/>
          </p:nvGrpSpPr>
          <p:grpSpPr>
            <a:xfrm>
              <a:off x="4435995" y="3785228"/>
              <a:ext cx="272010" cy="569188"/>
              <a:chOff x="4404975" y="3784038"/>
              <a:chExt cx="272010" cy="569188"/>
            </a:xfrm>
          </p:grpSpPr>
          <p:sp>
            <p:nvSpPr>
              <p:cNvPr id="626" name="Google Shape;626;p8"/>
              <p:cNvSpPr/>
              <p:nvPr/>
            </p:nvSpPr>
            <p:spPr>
              <a:xfrm>
                <a:off x="4413674" y="4306006"/>
                <a:ext cx="252326" cy="47220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627" name="Google Shape;627;p8"/>
              <p:cNvGrpSpPr/>
              <p:nvPr/>
            </p:nvGrpSpPr>
            <p:grpSpPr>
              <a:xfrm>
                <a:off x="4404975" y="3784038"/>
                <a:ext cx="272010" cy="548716"/>
                <a:chOff x="4404975" y="3779275"/>
                <a:chExt cx="272010" cy="548716"/>
              </a:xfrm>
            </p:grpSpPr>
            <p:sp>
              <p:nvSpPr>
                <p:cNvPr id="628" name="Google Shape;628;p8"/>
                <p:cNvSpPr/>
                <p:nvPr/>
              </p:nvSpPr>
              <p:spPr>
                <a:xfrm>
                  <a:off x="4526383" y="3873105"/>
                  <a:ext cx="71608" cy="240713"/>
                </a:xfrm>
                <a:custGeom>
                  <a:rect b="b" l="l" r="r" t="t"/>
                  <a:pathLst>
                    <a:path extrusionOk="0" h="8545" w="2542">
                      <a:moveTo>
                        <a:pt x="2221" y="1"/>
                      </a:moveTo>
                      <a:lnTo>
                        <a:pt x="2127" y="20"/>
                      </a:lnTo>
                      <a:lnTo>
                        <a:pt x="1901" y="151"/>
                      </a:lnTo>
                      <a:lnTo>
                        <a:pt x="1694" y="321"/>
                      </a:lnTo>
                      <a:lnTo>
                        <a:pt x="1487" y="490"/>
                      </a:lnTo>
                      <a:lnTo>
                        <a:pt x="1318" y="697"/>
                      </a:lnTo>
                      <a:lnTo>
                        <a:pt x="1148" y="904"/>
                      </a:lnTo>
                      <a:lnTo>
                        <a:pt x="979" y="1149"/>
                      </a:lnTo>
                      <a:lnTo>
                        <a:pt x="847" y="1393"/>
                      </a:lnTo>
                      <a:lnTo>
                        <a:pt x="716" y="1638"/>
                      </a:lnTo>
                      <a:lnTo>
                        <a:pt x="603" y="1901"/>
                      </a:lnTo>
                      <a:lnTo>
                        <a:pt x="490" y="2165"/>
                      </a:lnTo>
                      <a:lnTo>
                        <a:pt x="396" y="2447"/>
                      </a:lnTo>
                      <a:lnTo>
                        <a:pt x="320" y="2711"/>
                      </a:lnTo>
                      <a:lnTo>
                        <a:pt x="189" y="3238"/>
                      </a:lnTo>
                      <a:lnTo>
                        <a:pt x="95" y="3746"/>
                      </a:lnTo>
                      <a:lnTo>
                        <a:pt x="38" y="4348"/>
                      </a:lnTo>
                      <a:lnTo>
                        <a:pt x="1" y="4950"/>
                      </a:lnTo>
                      <a:lnTo>
                        <a:pt x="19" y="5571"/>
                      </a:lnTo>
                      <a:lnTo>
                        <a:pt x="57" y="6173"/>
                      </a:lnTo>
                      <a:lnTo>
                        <a:pt x="95" y="6475"/>
                      </a:lnTo>
                      <a:lnTo>
                        <a:pt x="151" y="6776"/>
                      </a:lnTo>
                      <a:lnTo>
                        <a:pt x="226" y="7077"/>
                      </a:lnTo>
                      <a:lnTo>
                        <a:pt x="302" y="7359"/>
                      </a:lnTo>
                      <a:lnTo>
                        <a:pt x="396" y="7660"/>
                      </a:lnTo>
                      <a:lnTo>
                        <a:pt x="490" y="7942"/>
                      </a:lnTo>
                      <a:lnTo>
                        <a:pt x="603" y="8225"/>
                      </a:lnTo>
                      <a:lnTo>
                        <a:pt x="734" y="8488"/>
                      </a:lnTo>
                      <a:lnTo>
                        <a:pt x="753" y="8526"/>
                      </a:lnTo>
                      <a:lnTo>
                        <a:pt x="791" y="8545"/>
                      </a:lnTo>
                      <a:lnTo>
                        <a:pt x="847" y="8545"/>
                      </a:lnTo>
                      <a:lnTo>
                        <a:pt x="904" y="8507"/>
                      </a:lnTo>
                      <a:lnTo>
                        <a:pt x="923" y="8488"/>
                      </a:lnTo>
                      <a:lnTo>
                        <a:pt x="923" y="8451"/>
                      </a:lnTo>
                      <a:lnTo>
                        <a:pt x="829" y="7359"/>
                      </a:lnTo>
                      <a:lnTo>
                        <a:pt x="734" y="6286"/>
                      </a:lnTo>
                      <a:lnTo>
                        <a:pt x="697" y="5741"/>
                      </a:lnTo>
                      <a:lnTo>
                        <a:pt x="697" y="5195"/>
                      </a:lnTo>
                      <a:lnTo>
                        <a:pt x="697" y="4649"/>
                      </a:lnTo>
                      <a:lnTo>
                        <a:pt x="753" y="4103"/>
                      </a:lnTo>
                      <a:lnTo>
                        <a:pt x="791" y="3821"/>
                      </a:lnTo>
                      <a:lnTo>
                        <a:pt x="829" y="3539"/>
                      </a:lnTo>
                      <a:lnTo>
                        <a:pt x="885" y="3256"/>
                      </a:lnTo>
                      <a:lnTo>
                        <a:pt x="960" y="2993"/>
                      </a:lnTo>
                      <a:lnTo>
                        <a:pt x="1036" y="2711"/>
                      </a:lnTo>
                      <a:lnTo>
                        <a:pt x="1148" y="2447"/>
                      </a:lnTo>
                      <a:lnTo>
                        <a:pt x="1261" y="2184"/>
                      </a:lnTo>
                      <a:lnTo>
                        <a:pt x="1393" y="1920"/>
                      </a:lnTo>
                      <a:lnTo>
                        <a:pt x="1506" y="1713"/>
                      </a:lnTo>
                      <a:lnTo>
                        <a:pt x="1638" y="1525"/>
                      </a:lnTo>
                      <a:lnTo>
                        <a:pt x="1939" y="1149"/>
                      </a:lnTo>
                      <a:lnTo>
                        <a:pt x="2240" y="791"/>
                      </a:lnTo>
                      <a:lnTo>
                        <a:pt x="2372" y="603"/>
                      </a:lnTo>
                      <a:lnTo>
                        <a:pt x="2503" y="396"/>
                      </a:lnTo>
                      <a:lnTo>
                        <a:pt x="2541" y="302"/>
                      </a:lnTo>
                      <a:lnTo>
                        <a:pt x="2541" y="227"/>
                      </a:lnTo>
                      <a:lnTo>
                        <a:pt x="2503" y="133"/>
                      </a:lnTo>
                      <a:lnTo>
                        <a:pt x="2466" y="76"/>
                      </a:lnTo>
                      <a:lnTo>
                        <a:pt x="2391" y="20"/>
                      </a:lnTo>
                      <a:lnTo>
                        <a:pt x="2296" y="1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29" name="Google Shape;629;p8"/>
                <p:cNvSpPr/>
                <p:nvPr/>
              </p:nvSpPr>
              <p:spPr>
                <a:xfrm>
                  <a:off x="4525847" y="3873105"/>
                  <a:ext cx="71073" cy="185584"/>
                </a:xfrm>
                <a:custGeom>
                  <a:rect b="b" l="l" r="r" t="t"/>
                  <a:pathLst>
                    <a:path extrusionOk="0" h="6588" w="2523">
                      <a:moveTo>
                        <a:pt x="2203" y="1"/>
                      </a:moveTo>
                      <a:lnTo>
                        <a:pt x="2146" y="20"/>
                      </a:lnTo>
                      <a:lnTo>
                        <a:pt x="1920" y="151"/>
                      </a:lnTo>
                      <a:lnTo>
                        <a:pt x="1713" y="321"/>
                      </a:lnTo>
                      <a:lnTo>
                        <a:pt x="1506" y="490"/>
                      </a:lnTo>
                      <a:lnTo>
                        <a:pt x="1337" y="697"/>
                      </a:lnTo>
                      <a:lnTo>
                        <a:pt x="1167" y="904"/>
                      </a:lnTo>
                      <a:lnTo>
                        <a:pt x="998" y="1149"/>
                      </a:lnTo>
                      <a:lnTo>
                        <a:pt x="866" y="1393"/>
                      </a:lnTo>
                      <a:lnTo>
                        <a:pt x="735" y="1638"/>
                      </a:lnTo>
                      <a:lnTo>
                        <a:pt x="622" y="1901"/>
                      </a:lnTo>
                      <a:lnTo>
                        <a:pt x="509" y="2165"/>
                      </a:lnTo>
                      <a:lnTo>
                        <a:pt x="415" y="2447"/>
                      </a:lnTo>
                      <a:lnTo>
                        <a:pt x="339" y="2711"/>
                      </a:lnTo>
                      <a:lnTo>
                        <a:pt x="208" y="3238"/>
                      </a:lnTo>
                      <a:lnTo>
                        <a:pt x="114" y="3746"/>
                      </a:lnTo>
                      <a:lnTo>
                        <a:pt x="76" y="4103"/>
                      </a:lnTo>
                      <a:lnTo>
                        <a:pt x="38" y="4480"/>
                      </a:lnTo>
                      <a:lnTo>
                        <a:pt x="20" y="4837"/>
                      </a:lnTo>
                      <a:lnTo>
                        <a:pt x="20" y="5214"/>
                      </a:lnTo>
                      <a:lnTo>
                        <a:pt x="1" y="5534"/>
                      </a:lnTo>
                      <a:lnTo>
                        <a:pt x="1" y="5853"/>
                      </a:lnTo>
                      <a:lnTo>
                        <a:pt x="1" y="6173"/>
                      </a:lnTo>
                      <a:lnTo>
                        <a:pt x="38" y="6493"/>
                      </a:lnTo>
                      <a:lnTo>
                        <a:pt x="57" y="6531"/>
                      </a:lnTo>
                      <a:lnTo>
                        <a:pt x="76" y="6569"/>
                      </a:lnTo>
                      <a:lnTo>
                        <a:pt x="114" y="6587"/>
                      </a:lnTo>
                      <a:lnTo>
                        <a:pt x="189" y="6587"/>
                      </a:lnTo>
                      <a:lnTo>
                        <a:pt x="208" y="6569"/>
                      </a:lnTo>
                      <a:lnTo>
                        <a:pt x="245" y="6531"/>
                      </a:lnTo>
                      <a:lnTo>
                        <a:pt x="245" y="6493"/>
                      </a:lnTo>
                      <a:lnTo>
                        <a:pt x="283" y="5910"/>
                      </a:lnTo>
                      <a:lnTo>
                        <a:pt x="339" y="5327"/>
                      </a:lnTo>
                      <a:lnTo>
                        <a:pt x="396" y="4781"/>
                      </a:lnTo>
                      <a:lnTo>
                        <a:pt x="490" y="4216"/>
                      </a:lnTo>
                      <a:lnTo>
                        <a:pt x="584" y="3670"/>
                      </a:lnTo>
                      <a:lnTo>
                        <a:pt x="735" y="3125"/>
                      </a:lnTo>
                      <a:lnTo>
                        <a:pt x="904" y="2579"/>
                      </a:lnTo>
                      <a:lnTo>
                        <a:pt x="1111" y="2033"/>
                      </a:lnTo>
                      <a:lnTo>
                        <a:pt x="1111" y="1996"/>
                      </a:lnTo>
                      <a:lnTo>
                        <a:pt x="1092" y="1958"/>
                      </a:lnTo>
                      <a:lnTo>
                        <a:pt x="1055" y="1958"/>
                      </a:lnTo>
                      <a:lnTo>
                        <a:pt x="1017" y="1977"/>
                      </a:lnTo>
                      <a:lnTo>
                        <a:pt x="848" y="2334"/>
                      </a:lnTo>
                      <a:lnTo>
                        <a:pt x="678" y="2692"/>
                      </a:lnTo>
                      <a:lnTo>
                        <a:pt x="546" y="3049"/>
                      </a:lnTo>
                      <a:lnTo>
                        <a:pt x="415" y="3426"/>
                      </a:lnTo>
                      <a:lnTo>
                        <a:pt x="546" y="2899"/>
                      </a:lnTo>
                      <a:lnTo>
                        <a:pt x="716" y="2410"/>
                      </a:lnTo>
                      <a:lnTo>
                        <a:pt x="904" y="1920"/>
                      </a:lnTo>
                      <a:lnTo>
                        <a:pt x="1017" y="1694"/>
                      </a:lnTo>
                      <a:lnTo>
                        <a:pt x="1130" y="1450"/>
                      </a:lnTo>
                      <a:lnTo>
                        <a:pt x="1262" y="1243"/>
                      </a:lnTo>
                      <a:lnTo>
                        <a:pt x="1412" y="1017"/>
                      </a:lnTo>
                      <a:lnTo>
                        <a:pt x="1544" y="848"/>
                      </a:lnTo>
                      <a:lnTo>
                        <a:pt x="1676" y="716"/>
                      </a:lnTo>
                      <a:lnTo>
                        <a:pt x="1807" y="584"/>
                      </a:lnTo>
                      <a:lnTo>
                        <a:pt x="1939" y="490"/>
                      </a:lnTo>
                      <a:lnTo>
                        <a:pt x="2221" y="302"/>
                      </a:lnTo>
                      <a:lnTo>
                        <a:pt x="2522" y="133"/>
                      </a:lnTo>
                      <a:lnTo>
                        <a:pt x="2466" y="57"/>
                      </a:lnTo>
                      <a:lnTo>
                        <a:pt x="237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0" name="Google Shape;630;p8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h="6268" w="5911">
                      <a:moveTo>
                        <a:pt x="2429" y="1"/>
                      </a:move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1" name="Google Shape;631;p8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fill="none" h="6268" w="5911">
                      <a:moveTo>
                        <a:pt x="5891" y="2955"/>
                      </a:move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lnTo>
                        <a:pt x="2429" y="1"/>
                      </a:lnTo>
                      <a:lnTo>
                        <a:pt x="2334" y="20"/>
                      </a:ln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4913" y="4160"/>
                      </a:lnTo>
                      <a:lnTo>
                        <a:pt x="5044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2" name="Google Shape;632;p8"/>
                <p:cNvSpPr/>
                <p:nvPr/>
              </p:nvSpPr>
              <p:spPr>
                <a:xfrm>
                  <a:off x="4605903" y="3834937"/>
                  <a:ext cx="53044" cy="19663"/>
                </a:xfrm>
                <a:custGeom>
                  <a:rect b="b" l="l" r="r" t="t"/>
                  <a:pathLst>
                    <a:path extrusionOk="0" h="698" w="1883">
                      <a:moveTo>
                        <a:pt x="753" y="1"/>
                      </a:moveTo>
                      <a:lnTo>
                        <a:pt x="546" y="20"/>
                      </a:lnTo>
                      <a:lnTo>
                        <a:pt x="358" y="38"/>
                      </a:lnTo>
                      <a:lnTo>
                        <a:pt x="170" y="76"/>
                      </a:lnTo>
                      <a:lnTo>
                        <a:pt x="38" y="133"/>
                      </a:lnTo>
                      <a:lnTo>
                        <a:pt x="19" y="151"/>
                      </a:lnTo>
                      <a:lnTo>
                        <a:pt x="0" y="170"/>
                      </a:lnTo>
                      <a:lnTo>
                        <a:pt x="19" y="189"/>
                      </a:lnTo>
                      <a:lnTo>
                        <a:pt x="433" y="189"/>
                      </a:lnTo>
                      <a:lnTo>
                        <a:pt x="715" y="170"/>
                      </a:lnTo>
                      <a:lnTo>
                        <a:pt x="866" y="189"/>
                      </a:lnTo>
                      <a:lnTo>
                        <a:pt x="1035" y="208"/>
                      </a:lnTo>
                      <a:lnTo>
                        <a:pt x="1148" y="245"/>
                      </a:lnTo>
                      <a:lnTo>
                        <a:pt x="1261" y="283"/>
                      </a:lnTo>
                      <a:lnTo>
                        <a:pt x="1431" y="396"/>
                      </a:lnTo>
                      <a:lnTo>
                        <a:pt x="1769" y="678"/>
                      </a:lnTo>
                      <a:lnTo>
                        <a:pt x="1807" y="697"/>
                      </a:lnTo>
                      <a:lnTo>
                        <a:pt x="1845" y="697"/>
                      </a:lnTo>
                      <a:lnTo>
                        <a:pt x="1863" y="678"/>
                      </a:lnTo>
                      <a:lnTo>
                        <a:pt x="1882" y="641"/>
                      </a:lnTo>
                      <a:lnTo>
                        <a:pt x="1882" y="603"/>
                      </a:lnTo>
                      <a:lnTo>
                        <a:pt x="1863" y="528"/>
                      </a:lnTo>
                      <a:lnTo>
                        <a:pt x="1826" y="452"/>
                      </a:lnTo>
                      <a:lnTo>
                        <a:pt x="1732" y="321"/>
                      </a:lnTo>
                      <a:lnTo>
                        <a:pt x="1619" y="227"/>
                      </a:lnTo>
                      <a:lnTo>
                        <a:pt x="1468" y="151"/>
                      </a:lnTo>
                      <a:lnTo>
                        <a:pt x="1299" y="76"/>
                      </a:lnTo>
                      <a:lnTo>
                        <a:pt x="1130" y="38"/>
                      </a:lnTo>
                      <a:lnTo>
                        <a:pt x="941" y="20"/>
                      </a:lnTo>
                      <a:lnTo>
                        <a:pt x="753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3" name="Google Shape;633;p8"/>
                <p:cNvSpPr/>
                <p:nvPr/>
              </p:nvSpPr>
              <p:spPr>
                <a:xfrm>
                  <a:off x="4586805" y="3787754"/>
                  <a:ext cx="15944" cy="34508"/>
                </a:xfrm>
                <a:custGeom>
                  <a:rect b="b" l="l" r="r" t="t"/>
                  <a:pathLst>
                    <a:path extrusionOk="0" h="1225" w="566">
                      <a:moveTo>
                        <a:pt x="39" y="1"/>
                      </a:moveTo>
                      <a:lnTo>
                        <a:pt x="1" y="20"/>
                      </a:lnTo>
                      <a:lnTo>
                        <a:pt x="1" y="39"/>
                      </a:lnTo>
                      <a:lnTo>
                        <a:pt x="20" y="39"/>
                      </a:lnTo>
                      <a:lnTo>
                        <a:pt x="114" y="170"/>
                      </a:lnTo>
                      <a:lnTo>
                        <a:pt x="208" y="321"/>
                      </a:lnTo>
                      <a:lnTo>
                        <a:pt x="283" y="471"/>
                      </a:lnTo>
                      <a:lnTo>
                        <a:pt x="340" y="622"/>
                      </a:lnTo>
                      <a:lnTo>
                        <a:pt x="358" y="754"/>
                      </a:lnTo>
                      <a:lnTo>
                        <a:pt x="358" y="904"/>
                      </a:lnTo>
                      <a:lnTo>
                        <a:pt x="377" y="1036"/>
                      </a:lnTo>
                      <a:lnTo>
                        <a:pt x="377" y="1187"/>
                      </a:lnTo>
                      <a:lnTo>
                        <a:pt x="396" y="1205"/>
                      </a:lnTo>
                      <a:lnTo>
                        <a:pt x="415" y="1224"/>
                      </a:lnTo>
                      <a:lnTo>
                        <a:pt x="453" y="1205"/>
                      </a:lnTo>
                      <a:lnTo>
                        <a:pt x="471" y="1187"/>
                      </a:lnTo>
                      <a:lnTo>
                        <a:pt x="509" y="1111"/>
                      </a:lnTo>
                      <a:lnTo>
                        <a:pt x="547" y="1036"/>
                      </a:lnTo>
                      <a:lnTo>
                        <a:pt x="565" y="961"/>
                      </a:lnTo>
                      <a:lnTo>
                        <a:pt x="565" y="867"/>
                      </a:lnTo>
                      <a:lnTo>
                        <a:pt x="547" y="697"/>
                      </a:lnTo>
                      <a:lnTo>
                        <a:pt x="490" y="528"/>
                      </a:lnTo>
                      <a:lnTo>
                        <a:pt x="396" y="377"/>
                      </a:lnTo>
                      <a:lnTo>
                        <a:pt x="302" y="227"/>
                      </a:lnTo>
                      <a:lnTo>
                        <a:pt x="170" y="95"/>
                      </a:lnTo>
                      <a:lnTo>
                        <a:pt x="39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4" name="Google Shape;634;p8"/>
                <p:cNvSpPr/>
                <p:nvPr/>
              </p:nvSpPr>
              <p:spPr>
                <a:xfrm>
                  <a:off x="4522129" y="3857753"/>
                  <a:ext cx="30790" cy="14339"/>
                </a:xfrm>
                <a:custGeom>
                  <a:rect b="b" l="l" r="r" t="t"/>
                  <a:pathLst>
                    <a:path extrusionOk="0" h="509" w="1093">
                      <a:moveTo>
                        <a:pt x="848" y="0"/>
                      </a:moveTo>
                      <a:lnTo>
                        <a:pt x="716" y="19"/>
                      </a:lnTo>
                      <a:lnTo>
                        <a:pt x="603" y="38"/>
                      </a:lnTo>
                      <a:lnTo>
                        <a:pt x="490" y="75"/>
                      </a:lnTo>
                      <a:lnTo>
                        <a:pt x="377" y="132"/>
                      </a:lnTo>
                      <a:lnTo>
                        <a:pt x="264" y="188"/>
                      </a:lnTo>
                      <a:lnTo>
                        <a:pt x="170" y="263"/>
                      </a:lnTo>
                      <a:lnTo>
                        <a:pt x="76" y="358"/>
                      </a:lnTo>
                      <a:lnTo>
                        <a:pt x="20" y="452"/>
                      </a:lnTo>
                      <a:lnTo>
                        <a:pt x="1" y="470"/>
                      </a:lnTo>
                      <a:lnTo>
                        <a:pt x="20" y="489"/>
                      </a:lnTo>
                      <a:lnTo>
                        <a:pt x="57" y="508"/>
                      </a:lnTo>
                      <a:lnTo>
                        <a:pt x="76" y="508"/>
                      </a:lnTo>
                      <a:lnTo>
                        <a:pt x="95" y="489"/>
                      </a:lnTo>
                      <a:lnTo>
                        <a:pt x="189" y="395"/>
                      </a:lnTo>
                      <a:lnTo>
                        <a:pt x="302" y="301"/>
                      </a:lnTo>
                      <a:lnTo>
                        <a:pt x="434" y="245"/>
                      </a:lnTo>
                      <a:lnTo>
                        <a:pt x="584" y="207"/>
                      </a:lnTo>
                      <a:lnTo>
                        <a:pt x="810" y="169"/>
                      </a:lnTo>
                      <a:lnTo>
                        <a:pt x="942" y="169"/>
                      </a:lnTo>
                      <a:lnTo>
                        <a:pt x="1055" y="132"/>
                      </a:lnTo>
                      <a:lnTo>
                        <a:pt x="1074" y="113"/>
                      </a:lnTo>
                      <a:lnTo>
                        <a:pt x="1092" y="75"/>
                      </a:lnTo>
                      <a:lnTo>
                        <a:pt x="1074" y="56"/>
                      </a:lnTo>
                      <a:lnTo>
                        <a:pt x="1055" y="38"/>
                      </a:lnTo>
                      <a:lnTo>
                        <a:pt x="942" y="19"/>
                      </a:lnTo>
                      <a:lnTo>
                        <a:pt x="848" y="0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5" name="Google Shape;635;p8"/>
                <p:cNvSpPr/>
                <p:nvPr/>
              </p:nvSpPr>
              <p:spPr>
                <a:xfrm>
                  <a:off x="4612269" y="3899077"/>
                  <a:ext cx="7437" cy="27607"/>
                </a:xfrm>
                <a:custGeom>
                  <a:rect b="b" l="l" r="r" t="t"/>
                  <a:pathLst>
                    <a:path extrusionOk="0" h="980" w="264">
                      <a:moveTo>
                        <a:pt x="57" y="1"/>
                      </a:moveTo>
                      <a:lnTo>
                        <a:pt x="19" y="20"/>
                      </a:lnTo>
                      <a:lnTo>
                        <a:pt x="0" y="39"/>
                      </a:lnTo>
                      <a:lnTo>
                        <a:pt x="0" y="57"/>
                      </a:lnTo>
                      <a:lnTo>
                        <a:pt x="57" y="302"/>
                      </a:lnTo>
                      <a:lnTo>
                        <a:pt x="75" y="547"/>
                      </a:lnTo>
                      <a:lnTo>
                        <a:pt x="75" y="735"/>
                      </a:lnTo>
                      <a:lnTo>
                        <a:pt x="75" y="848"/>
                      </a:lnTo>
                      <a:lnTo>
                        <a:pt x="94" y="942"/>
                      </a:lnTo>
                      <a:lnTo>
                        <a:pt x="113" y="979"/>
                      </a:lnTo>
                      <a:lnTo>
                        <a:pt x="188" y="979"/>
                      </a:lnTo>
                      <a:lnTo>
                        <a:pt x="207" y="961"/>
                      </a:lnTo>
                      <a:lnTo>
                        <a:pt x="245" y="848"/>
                      </a:lnTo>
                      <a:lnTo>
                        <a:pt x="264" y="735"/>
                      </a:lnTo>
                      <a:lnTo>
                        <a:pt x="264" y="603"/>
                      </a:lnTo>
                      <a:lnTo>
                        <a:pt x="264" y="490"/>
                      </a:lnTo>
                      <a:lnTo>
                        <a:pt x="188" y="246"/>
                      </a:lnTo>
                      <a:lnTo>
                        <a:pt x="94" y="20"/>
                      </a:lnTo>
                      <a:lnTo>
                        <a:pt x="75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6" name="Google Shape;636;p8"/>
                <p:cNvSpPr/>
                <p:nvPr/>
              </p:nvSpPr>
              <p:spPr>
                <a:xfrm>
                  <a:off x="4555537" y="3850317"/>
                  <a:ext cx="55692" cy="56227"/>
                </a:xfrm>
                <a:custGeom>
                  <a:rect b="b" l="l" r="r" t="t"/>
                  <a:pathLst>
                    <a:path extrusionOk="0" h="1996" w="1977">
                      <a:moveTo>
                        <a:pt x="1205" y="1"/>
                      </a:moveTo>
                      <a:lnTo>
                        <a:pt x="1054" y="19"/>
                      </a:lnTo>
                      <a:lnTo>
                        <a:pt x="885" y="57"/>
                      </a:lnTo>
                      <a:lnTo>
                        <a:pt x="810" y="38"/>
                      </a:lnTo>
                      <a:lnTo>
                        <a:pt x="659" y="38"/>
                      </a:lnTo>
                      <a:lnTo>
                        <a:pt x="565" y="57"/>
                      </a:lnTo>
                      <a:lnTo>
                        <a:pt x="415" y="132"/>
                      </a:lnTo>
                      <a:lnTo>
                        <a:pt x="283" y="226"/>
                      </a:lnTo>
                      <a:lnTo>
                        <a:pt x="170" y="358"/>
                      </a:lnTo>
                      <a:lnTo>
                        <a:pt x="95" y="490"/>
                      </a:lnTo>
                      <a:lnTo>
                        <a:pt x="38" y="640"/>
                      </a:lnTo>
                      <a:lnTo>
                        <a:pt x="19" y="791"/>
                      </a:lnTo>
                      <a:lnTo>
                        <a:pt x="1" y="960"/>
                      </a:lnTo>
                      <a:lnTo>
                        <a:pt x="19" y="1130"/>
                      </a:lnTo>
                      <a:lnTo>
                        <a:pt x="57" y="1280"/>
                      </a:lnTo>
                      <a:lnTo>
                        <a:pt x="113" y="1431"/>
                      </a:lnTo>
                      <a:lnTo>
                        <a:pt x="189" y="1581"/>
                      </a:lnTo>
                      <a:lnTo>
                        <a:pt x="302" y="1713"/>
                      </a:lnTo>
                      <a:lnTo>
                        <a:pt x="415" y="1807"/>
                      </a:lnTo>
                      <a:lnTo>
                        <a:pt x="527" y="1901"/>
                      </a:lnTo>
                      <a:lnTo>
                        <a:pt x="678" y="1958"/>
                      </a:lnTo>
                      <a:lnTo>
                        <a:pt x="810" y="1977"/>
                      </a:lnTo>
                      <a:lnTo>
                        <a:pt x="960" y="1995"/>
                      </a:lnTo>
                      <a:lnTo>
                        <a:pt x="1111" y="1977"/>
                      </a:lnTo>
                      <a:lnTo>
                        <a:pt x="1243" y="1958"/>
                      </a:lnTo>
                      <a:lnTo>
                        <a:pt x="1374" y="1901"/>
                      </a:lnTo>
                      <a:lnTo>
                        <a:pt x="1506" y="1826"/>
                      </a:lnTo>
                      <a:lnTo>
                        <a:pt x="1638" y="1732"/>
                      </a:lnTo>
                      <a:lnTo>
                        <a:pt x="1732" y="1619"/>
                      </a:lnTo>
                      <a:lnTo>
                        <a:pt x="1826" y="1506"/>
                      </a:lnTo>
                      <a:lnTo>
                        <a:pt x="1901" y="1356"/>
                      </a:lnTo>
                      <a:lnTo>
                        <a:pt x="1939" y="1186"/>
                      </a:lnTo>
                      <a:lnTo>
                        <a:pt x="1977" y="1036"/>
                      </a:lnTo>
                      <a:lnTo>
                        <a:pt x="1977" y="885"/>
                      </a:lnTo>
                      <a:lnTo>
                        <a:pt x="1958" y="716"/>
                      </a:lnTo>
                      <a:lnTo>
                        <a:pt x="1920" y="565"/>
                      </a:lnTo>
                      <a:lnTo>
                        <a:pt x="1845" y="433"/>
                      </a:lnTo>
                      <a:lnTo>
                        <a:pt x="1770" y="302"/>
                      </a:lnTo>
                      <a:lnTo>
                        <a:pt x="1657" y="189"/>
                      </a:lnTo>
                      <a:lnTo>
                        <a:pt x="1525" y="95"/>
                      </a:lnTo>
                      <a:lnTo>
                        <a:pt x="1374" y="38"/>
                      </a:lnTo>
                      <a:lnTo>
                        <a:pt x="1205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7" name="Google Shape;637;p8"/>
                <p:cNvSpPr/>
                <p:nvPr/>
              </p:nvSpPr>
              <p:spPr>
                <a:xfrm>
                  <a:off x="4538044" y="3971189"/>
                  <a:ext cx="100229" cy="44565"/>
                </a:xfrm>
                <a:custGeom>
                  <a:rect b="b" l="l" r="r" t="t"/>
                  <a:pathLst>
                    <a:path extrusionOk="0" h="1582" w="3558">
                      <a:moveTo>
                        <a:pt x="2165" y="0"/>
                      </a:moveTo>
                      <a:lnTo>
                        <a:pt x="1807" y="19"/>
                      </a:lnTo>
                      <a:lnTo>
                        <a:pt x="1468" y="76"/>
                      </a:lnTo>
                      <a:lnTo>
                        <a:pt x="1186" y="170"/>
                      </a:lnTo>
                      <a:lnTo>
                        <a:pt x="923" y="264"/>
                      </a:lnTo>
                      <a:lnTo>
                        <a:pt x="697" y="377"/>
                      </a:lnTo>
                      <a:lnTo>
                        <a:pt x="527" y="508"/>
                      </a:lnTo>
                      <a:lnTo>
                        <a:pt x="377" y="640"/>
                      </a:lnTo>
                      <a:lnTo>
                        <a:pt x="245" y="772"/>
                      </a:lnTo>
                      <a:lnTo>
                        <a:pt x="151" y="885"/>
                      </a:lnTo>
                      <a:lnTo>
                        <a:pt x="19" y="1054"/>
                      </a:lnTo>
                      <a:lnTo>
                        <a:pt x="1" y="1129"/>
                      </a:lnTo>
                      <a:lnTo>
                        <a:pt x="189" y="1242"/>
                      </a:lnTo>
                      <a:lnTo>
                        <a:pt x="377" y="1355"/>
                      </a:lnTo>
                      <a:lnTo>
                        <a:pt x="565" y="1431"/>
                      </a:lnTo>
                      <a:lnTo>
                        <a:pt x="753" y="1506"/>
                      </a:lnTo>
                      <a:lnTo>
                        <a:pt x="923" y="1543"/>
                      </a:lnTo>
                      <a:lnTo>
                        <a:pt x="1092" y="1562"/>
                      </a:lnTo>
                      <a:lnTo>
                        <a:pt x="1261" y="1581"/>
                      </a:lnTo>
                      <a:lnTo>
                        <a:pt x="1431" y="1581"/>
                      </a:lnTo>
                      <a:lnTo>
                        <a:pt x="1581" y="1562"/>
                      </a:lnTo>
                      <a:lnTo>
                        <a:pt x="1751" y="1543"/>
                      </a:lnTo>
                      <a:lnTo>
                        <a:pt x="1901" y="1506"/>
                      </a:lnTo>
                      <a:lnTo>
                        <a:pt x="2033" y="1449"/>
                      </a:lnTo>
                      <a:lnTo>
                        <a:pt x="2315" y="1336"/>
                      </a:lnTo>
                      <a:lnTo>
                        <a:pt x="2560" y="1186"/>
                      </a:lnTo>
                      <a:lnTo>
                        <a:pt x="2786" y="1017"/>
                      </a:lnTo>
                      <a:lnTo>
                        <a:pt x="2974" y="847"/>
                      </a:lnTo>
                      <a:lnTo>
                        <a:pt x="3162" y="678"/>
                      </a:lnTo>
                      <a:lnTo>
                        <a:pt x="3294" y="527"/>
                      </a:lnTo>
                      <a:lnTo>
                        <a:pt x="3501" y="264"/>
                      </a:lnTo>
                      <a:lnTo>
                        <a:pt x="3557" y="170"/>
                      </a:lnTo>
                      <a:lnTo>
                        <a:pt x="3049" y="57"/>
                      </a:lnTo>
                      <a:lnTo>
                        <a:pt x="2598" y="0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8" name="Google Shape;638;p8"/>
                <p:cNvSpPr/>
                <p:nvPr/>
              </p:nvSpPr>
              <p:spPr>
                <a:xfrm>
                  <a:off x="4540692" y="3981245"/>
                  <a:ext cx="88566" cy="34508"/>
                </a:xfrm>
                <a:custGeom>
                  <a:rect b="b" l="l" r="r" t="t"/>
                  <a:pathLst>
                    <a:path extrusionOk="0" h="1225" w="3144">
                      <a:moveTo>
                        <a:pt x="2560" y="1"/>
                      </a:moveTo>
                      <a:lnTo>
                        <a:pt x="2428" y="20"/>
                      </a:lnTo>
                      <a:lnTo>
                        <a:pt x="2297" y="38"/>
                      </a:lnTo>
                      <a:lnTo>
                        <a:pt x="2165" y="76"/>
                      </a:lnTo>
                      <a:lnTo>
                        <a:pt x="1920" y="170"/>
                      </a:lnTo>
                      <a:lnTo>
                        <a:pt x="1676" y="302"/>
                      </a:lnTo>
                      <a:lnTo>
                        <a:pt x="1186" y="528"/>
                      </a:lnTo>
                      <a:lnTo>
                        <a:pt x="1393" y="358"/>
                      </a:lnTo>
                      <a:lnTo>
                        <a:pt x="1600" y="189"/>
                      </a:lnTo>
                      <a:lnTo>
                        <a:pt x="1619" y="170"/>
                      </a:lnTo>
                      <a:lnTo>
                        <a:pt x="1619" y="133"/>
                      </a:lnTo>
                      <a:lnTo>
                        <a:pt x="1581" y="95"/>
                      </a:lnTo>
                      <a:lnTo>
                        <a:pt x="1544" y="114"/>
                      </a:lnTo>
                      <a:lnTo>
                        <a:pt x="1205" y="321"/>
                      </a:lnTo>
                      <a:lnTo>
                        <a:pt x="866" y="547"/>
                      </a:lnTo>
                      <a:lnTo>
                        <a:pt x="678" y="641"/>
                      </a:lnTo>
                      <a:lnTo>
                        <a:pt x="509" y="716"/>
                      </a:lnTo>
                      <a:lnTo>
                        <a:pt x="302" y="772"/>
                      </a:lnTo>
                      <a:lnTo>
                        <a:pt x="114" y="810"/>
                      </a:lnTo>
                      <a:lnTo>
                        <a:pt x="57" y="829"/>
                      </a:lnTo>
                      <a:lnTo>
                        <a:pt x="19" y="848"/>
                      </a:lnTo>
                      <a:lnTo>
                        <a:pt x="1" y="885"/>
                      </a:lnTo>
                      <a:lnTo>
                        <a:pt x="1" y="942"/>
                      </a:lnTo>
                      <a:lnTo>
                        <a:pt x="1" y="979"/>
                      </a:lnTo>
                      <a:lnTo>
                        <a:pt x="19" y="1017"/>
                      </a:lnTo>
                      <a:lnTo>
                        <a:pt x="57" y="1036"/>
                      </a:lnTo>
                      <a:lnTo>
                        <a:pt x="114" y="1055"/>
                      </a:lnTo>
                      <a:lnTo>
                        <a:pt x="283" y="1036"/>
                      </a:lnTo>
                      <a:lnTo>
                        <a:pt x="339" y="1055"/>
                      </a:lnTo>
                      <a:lnTo>
                        <a:pt x="452" y="1074"/>
                      </a:lnTo>
                      <a:lnTo>
                        <a:pt x="678" y="1149"/>
                      </a:lnTo>
                      <a:lnTo>
                        <a:pt x="904" y="1186"/>
                      </a:lnTo>
                      <a:lnTo>
                        <a:pt x="1111" y="1224"/>
                      </a:lnTo>
                      <a:lnTo>
                        <a:pt x="1318" y="1224"/>
                      </a:lnTo>
                      <a:lnTo>
                        <a:pt x="1525" y="1205"/>
                      </a:lnTo>
                      <a:lnTo>
                        <a:pt x="1713" y="1168"/>
                      </a:lnTo>
                      <a:lnTo>
                        <a:pt x="1901" y="1111"/>
                      </a:lnTo>
                      <a:lnTo>
                        <a:pt x="2090" y="1036"/>
                      </a:lnTo>
                      <a:lnTo>
                        <a:pt x="2259" y="961"/>
                      </a:lnTo>
                      <a:lnTo>
                        <a:pt x="2409" y="867"/>
                      </a:lnTo>
                      <a:lnTo>
                        <a:pt x="2692" y="660"/>
                      </a:lnTo>
                      <a:lnTo>
                        <a:pt x="2936" y="434"/>
                      </a:lnTo>
                      <a:lnTo>
                        <a:pt x="3143" y="227"/>
                      </a:lnTo>
                      <a:lnTo>
                        <a:pt x="3143" y="227"/>
                      </a:lnTo>
                      <a:lnTo>
                        <a:pt x="2861" y="245"/>
                      </a:lnTo>
                      <a:lnTo>
                        <a:pt x="2579" y="283"/>
                      </a:lnTo>
                      <a:lnTo>
                        <a:pt x="2297" y="321"/>
                      </a:lnTo>
                      <a:lnTo>
                        <a:pt x="2033" y="415"/>
                      </a:lnTo>
                      <a:lnTo>
                        <a:pt x="2014" y="415"/>
                      </a:lnTo>
                      <a:lnTo>
                        <a:pt x="2353" y="245"/>
                      </a:lnTo>
                      <a:lnTo>
                        <a:pt x="2522" y="170"/>
                      </a:lnTo>
                      <a:lnTo>
                        <a:pt x="2711" y="95"/>
                      </a:lnTo>
                      <a:lnTo>
                        <a:pt x="2729" y="76"/>
                      </a:lnTo>
                      <a:lnTo>
                        <a:pt x="2748" y="38"/>
                      </a:lnTo>
                      <a:lnTo>
                        <a:pt x="2729" y="20"/>
                      </a:lnTo>
                      <a:lnTo>
                        <a:pt x="269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39" name="Google Shape;639;p8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h="13156" w="9656">
                      <a:moveTo>
                        <a:pt x="3050" y="1"/>
                      </a:move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0" name="Google Shape;640;p8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fill="none" h="13156" w="9656">
                      <a:moveTo>
                        <a:pt x="6418" y="4612"/>
                      </a:move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lnTo>
                        <a:pt x="3050" y="1"/>
                      </a:ln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641" name="Google Shape;641;p8"/>
                <p:cNvSpPr/>
                <p:nvPr/>
              </p:nvSpPr>
              <p:spPr>
                <a:xfrm>
                  <a:off x="4580467" y="4111667"/>
                  <a:ext cx="79524" cy="115074"/>
                </a:xfrm>
                <a:custGeom>
                  <a:rect b="b" l="l" r="r" t="t"/>
                  <a:pathLst>
                    <a:path extrusionOk="0" h="4085" w="2823">
                      <a:moveTo>
                        <a:pt x="19" y="0"/>
                      </a:moveTo>
                      <a:lnTo>
                        <a:pt x="0" y="19"/>
                      </a:lnTo>
                      <a:lnTo>
                        <a:pt x="0" y="57"/>
                      </a:lnTo>
                      <a:lnTo>
                        <a:pt x="0" y="76"/>
                      </a:lnTo>
                      <a:lnTo>
                        <a:pt x="113" y="283"/>
                      </a:lnTo>
                      <a:lnTo>
                        <a:pt x="226" y="471"/>
                      </a:lnTo>
                      <a:lnTo>
                        <a:pt x="376" y="640"/>
                      </a:lnTo>
                      <a:lnTo>
                        <a:pt x="527" y="791"/>
                      </a:lnTo>
                      <a:lnTo>
                        <a:pt x="678" y="941"/>
                      </a:lnTo>
                      <a:lnTo>
                        <a:pt x="847" y="1092"/>
                      </a:lnTo>
                      <a:lnTo>
                        <a:pt x="1223" y="1355"/>
                      </a:lnTo>
                      <a:lnTo>
                        <a:pt x="1543" y="1619"/>
                      </a:lnTo>
                      <a:lnTo>
                        <a:pt x="1844" y="1882"/>
                      </a:lnTo>
                      <a:lnTo>
                        <a:pt x="1976" y="2014"/>
                      </a:lnTo>
                      <a:lnTo>
                        <a:pt x="2089" y="2165"/>
                      </a:lnTo>
                      <a:lnTo>
                        <a:pt x="2183" y="2315"/>
                      </a:lnTo>
                      <a:lnTo>
                        <a:pt x="2277" y="2466"/>
                      </a:lnTo>
                      <a:lnTo>
                        <a:pt x="2352" y="2616"/>
                      </a:lnTo>
                      <a:lnTo>
                        <a:pt x="2409" y="2786"/>
                      </a:lnTo>
                      <a:lnTo>
                        <a:pt x="2447" y="2955"/>
                      </a:lnTo>
                      <a:lnTo>
                        <a:pt x="2465" y="3143"/>
                      </a:lnTo>
                      <a:lnTo>
                        <a:pt x="2465" y="3331"/>
                      </a:lnTo>
                      <a:lnTo>
                        <a:pt x="2447" y="3538"/>
                      </a:lnTo>
                      <a:lnTo>
                        <a:pt x="2409" y="3745"/>
                      </a:lnTo>
                      <a:lnTo>
                        <a:pt x="2352" y="3971"/>
                      </a:lnTo>
                      <a:lnTo>
                        <a:pt x="2352" y="4009"/>
                      </a:lnTo>
                      <a:lnTo>
                        <a:pt x="2371" y="4046"/>
                      </a:lnTo>
                      <a:lnTo>
                        <a:pt x="2390" y="4065"/>
                      </a:lnTo>
                      <a:lnTo>
                        <a:pt x="2428" y="4084"/>
                      </a:lnTo>
                      <a:lnTo>
                        <a:pt x="2484" y="4065"/>
                      </a:lnTo>
                      <a:lnTo>
                        <a:pt x="2503" y="4046"/>
                      </a:lnTo>
                      <a:lnTo>
                        <a:pt x="2597" y="3915"/>
                      </a:lnTo>
                      <a:lnTo>
                        <a:pt x="2654" y="3783"/>
                      </a:lnTo>
                      <a:lnTo>
                        <a:pt x="2710" y="3632"/>
                      </a:lnTo>
                      <a:lnTo>
                        <a:pt x="2748" y="3501"/>
                      </a:lnTo>
                      <a:lnTo>
                        <a:pt x="2785" y="3350"/>
                      </a:lnTo>
                      <a:lnTo>
                        <a:pt x="2804" y="3200"/>
                      </a:lnTo>
                      <a:lnTo>
                        <a:pt x="2823" y="3049"/>
                      </a:lnTo>
                      <a:lnTo>
                        <a:pt x="2823" y="2917"/>
                      </a:lnTo>
                      <a:lnTo>
                        <a:pt x="2804" y="2767"/>
                      </a:lnTo>
                      <a:lnTo>
                        <a:pt x="2785" y="2616"/>
                      </a:lnTo>
                      <a:lnTo>
                        <a:pt x="2748" y="2466"/>
                      </a:lnTo>
                      <a:lnTo>
                        <a:pt x="2691" y="2334"/>
                      </a:lnTo>
                      <a:lnTo>
                        <a:pt x="2635" y="2202"/>
                      </a:lnTo>
                      <a:lnTo>
                        <a:pt x="2559" y="2070"/>
                      </a:lnTo>
                      <a:lnTo>
                        <a:pt x="2484" y="1939"/>
                      </a:lnTo>
                      <a:lnTo>
                        <a:pt x="2390" y="1826"/>
                      </a:lnTo>
                      <a:lnTo>
                        <a:pt x="2258" y="1694"/>
                      </a:lnTo>
                      <a:lnTo>
                        <a:pt x="2127" y="1562"/>
                      </a:lnTo>
                      <a:lnTo>
                        <a:pt x="1976" y="1449"/>
                      </a:lnTo>
                      <a:lnTo>
                        <a:pt x="1825" y="1355"/>
                      </a:lnTo>
                      <a:lnTo>
                        <a:pt x="1506" y="1167"/>
                      </a:lnTo>
                      <a:lnTo>
                        <a:pt x="1186" y="979"/>
                      </a:lnTo>
                      <a:lnTo>
                        <a:pt x="866" y="791"/>
                      </a:lnTo>
                      <a:lnTo>
                        <a:pt x="696" y="697"/>
                      </a:lnTo>
                      <a:lnTo>
                        <a:pt x="565" y="584"/>
                      </a:lnTo>
                      <a:lnTo>
                        <a:pt x="433" y="471"/>
                      </a:lnTo>
                      <a:lnTo>
                        <a:pt x="301" y="339"/>
                      </a:lnTo>
                      <a:lnTo>
                        <a:pt x="188" y="189"/>
                      </a:lnTo>
                      <a:lnTo>
                        <a:pt x="94" y="19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rgbClr val="2A2A2A">
                    <a:alpha val="1786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3" name="Google Shape;643;p9"/>
          <p:cNvGrpSpPr/>
          <p:nvPr/>
        </p:nvGrpSpPr>
        <p:grpSpPr>
          <a:xfrm>
            <a:off x="387600" y="0"/>
            <a:ext cx="8368800" cy="4350300"/>
            <a:chOff x="387600" y="0"/>
            <a:chExt cx="8368800" cy="4350300"/>
          </a:xfrm>
        </p:grpSpPr>
        <p:sp>
          <p:nvSpPr>
            <p:cNvPr id="644" name="Google Shape;644;p9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5" name="Google Shape;645;p9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6" name="Google Shape;646;p9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7" name="Google Shape;647;p9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8" name="Google Shape;648;p9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49" name="Google Shape;649;p9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0" name="Google Shape;650;p9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1" name="Google Shape;651;p9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2" name="Google Shape;652;p9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3" name="Google Shape;653;p9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4" name="Google Shape;654;p9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655" name="Google Shape;655;p9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656" name="Google Shape;656;p9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7" name="Google Shape;657;p9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8" name="Google Shape;658;p9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9" name="Google Shape;659;p9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0" name="Google Shape;660;p9"/>
          <p:cNvSpPr txBox="1"/>
          <p:nvPr>
            <p:ph type="title"/>
          </p:nvPr>
        </p:nvSpPr>
        <p:spPr>
          <a:xfrm>
            <a:off x="1119450" y="1550100"/>
            <a:ext cx="6905100" cy="822900"/>
          </a:xfrm>
          <a:prstGeom prst="rect">
            <a:avLst/>
          </a:prstGeom>
          <a:noFill/>
          <a:effectLst>
            <a:outerShdw rotWithShape="0" algn="bl" dir="3000000" dist="57150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65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661" name="Google Shape;661;p9"/>
          <p:cNvSpPr txBox="1"/>
          <p:nvPr>
            <p:ph idx="1" type="subTitle"/>
          </p:nvPr>
        </p:nvSpPr>
        <p:spPr>
          <a:xfrm>
            <a:off x="1119450" y="2374198"/>
            <a:ext cx="6905100" cy="914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662" name="Google Shape;662;p9"/>
          <p:cNvGrpSpPr/>
          <p:nvPr/>
        </p:nvGrpSpPr>
        <p:grpSpPr>
          <a:xfrm>
            <a:off x="4211782" y="-4425"/>
            <a:ext cx="720435" cy="778344"/>
            <a:chOff x="352742" y="-4425"/>
            <a:chExt cx="720435" cy="778344"/>
          </a:xfrm>
        </p:grpSpPr>
        <p:cxnSp>
          <p:nvCxnSpPr>
            <p:cNvPr id="663" name="Google Shape;663;p9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664" name="Google Shape;664;p9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665" name="Google Shape;665;p9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6" name="Google Shape;666;p9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7" name="Google Shape;667;p9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8" name="Google Shape;668;p9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69" name="Google Shape;669;p9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0" name="Google Shape;670;p9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1" name="Google Shape;671;p9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2" name="Google Shape;672;p9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3" name="Google Shape;673;p9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4" name="Google Shape;674;p9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5" name="Google Shape;675;p9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6" name="Google Shape;676;p9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7" name="Google Shape;677;p9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8" name="Google Shape;678;p9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79" name="Google Shape;679;p9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0" name="Google Shape;680;p9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1" name="Google Shape;681;p9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2" name="Google Shape;682;p9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3" name="Google Shape;683;p9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4" name="Google Shape;684;p9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5" name="Google Shape;685;p9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6" name="Google Shape;686;p9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7" name="Google Shape;687;p9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8" name="Google Shape;688;p9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89" name="Google Shape;689;p9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0" name="Google Shape;690;p9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1" name="Google Shape;691;p9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2" name="Google Shape;692;p9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3" name="Google Shape;693;p9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4" name="Google Shape;694;p9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5" name="Google Shape;695;p9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6" name="Google Shape;696;p9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7" name="Google Shape;697;p9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8" name="Google Shape;698;p9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699" name="Google Shape;699;p9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700" name="Google Shape;700;p9"/>
          <p:cNvGrpSpPr/>
          <p:nvPr/>
        </p:nvGrpSpPr>
        <p:grpSpPr>
          <a:xfrm>
            <a:off x="232657" y="283900"/>
            <a:ext cx="960536" cy="914399"/>
            <a:chOff x="-3394025" y="182750"/>
            <a:chExt cx="1672825" cy="1592475"/>
          </a:xfrm>
        </p:grpSpPr>
        <p:sp>
          <p:nvSpPr>
            <p:cNvPr id="701" name="Google Shape;701;p9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2" name="Google Shape;702;p9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3" name="Google Shape;703;p9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4" name="Google Shape;704;p9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5" name="Google Shape;705;p9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6" name="Google Shape;706;p9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7" name="Google Shape;707;p9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8" name="Google Shape;708;p9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09" name="Google Shape;709;p9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0" name="Google Shape;710;p9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1" name="Google Shape;711;p9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2" name="Google Shape;712;p9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3" name="Google Shape;713;p9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9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5" name="Google Shape;715;p9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6" name="Google Shape;716;p9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7" name="Google Shape;717;p9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8" name="Google Shape;718;p9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19" name="Google Shape;719;p9"/>
          <p:cNvGrpSpPr/>
          <p:nvPr/>
        </p:nvGrpSpPr>
        <p:grpSpPr>
          <a:xfrm flipH="1">
            <a:off x="90050" y="2305706"/>
            <a:ext cx="859051" cy="2609644"/>
            <a:chOff x="80525" y="1896131"/>
            <a:chExt cx="859051" cy="2609644"/>
          </a:xfrm>
        </p:grpSpPr>
        <p:sp>
          <p:nvSpPr>
            <p:cNvPr id="720" name="Google Shape;720;p9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1" name="Google Shape;721;p9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2" name="Google Shape;722;p9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3" name="Google Shape;723;p9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4" name="Google Shape;724;p9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25" name="Google Shape;725;p9"/>
          <p:cNvGrpSpPr/>
          <p:nvPr/>
        </p:nvGrpSpPr>
        <p:grpSpPr>
          <a:xfrm>
            <a:off x="2841196" y="4601090"/>
            <a:ext cx="3461607" cy="408808"/>
            <a:chOff x="2234340" y="4448625"/>
            <a:chExt cx="4675321" cy="552145"/>
          </a:xfrm>
        </p:grpSpPr>
        <p:sp>
          <p:nvSpPr>
            <p:cNvPr id="726" name="Google Shape;726;p9"/>
            <p:cNvSpPr/>
            <p:nvPr/>
          </p:nvSpPr>
          <p:spPr>
            <a:xfrm>
              <a:off x="2234340" y="4448625"/>
              <a:ext cx="4675321" cy="552145"/>
            </a:xfrm>
            <a:custGeom>
              <a:rect b="b" l="l" r="r" t="t"/>
              <a:pathLst>
                <a:path extrusionOk="0" h="14473" w="122551">
                  <a:moveTo>
                    <a:pt x="16769" y="0"/>
                  </a:moveTo>
                  <a:lnTo>
                    <a:pt x="1" y="14472"/>
                  </a:lnTo>
                  <a:lnTo>
                    <a:pt x="122550" y="14472"/>
                  </a:lnTo>
                  <a:lnTo>
                    <a:pt x="10452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7" name="Google Shape;727;p9"/>
            <p:cNvSpPr/>
            <p:nvPr/>
          </p:nvSpPr>
          <p:spPr>
            <a:xfrm>
              <a:off x="2413838" y="4515388"/>
              <a:ext cx="4305571" cy="418620"/>
            </a:xfrm>
            <a:custGeom>
              <a:rect b="b" l="l" r="r" t="t"/>
              <a:pathLst>
                <a:path extrusionOk="0" h="10973" w="112859">
                  <a:moveTo>
                    <a:pt x="12703" y="1"/>
                  </a:moveTo>
                  <a:lnTo>
                    <a:pt x="1" y="10972"/>
                  </a:lnTo>
                  <a:lnTo>
                    <a:pt x="112858" y="10972"/>
                  </a:lnTo>
                  <a:lnTo>
                    <a:pt x="99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728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10"/>
          <p:cNvSpPr txBox="1"/>
          <p:nvPr>
            <p:ph type="title"/>
          </p:nvPr>
        </p:nvSpPr>
        <p:spPr>
          <a:xfrm>
            <a:off x="722875" y="3592925"/>
            <a:ext cx="5339700" cy="10065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highlight>
                  <a:schemeClr val="dk2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730" name="Shape 7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1" name="Google Shape;731;p11"/>
          <p:cNvGrpSpPr/>
          <p:nvPr/>
        </p:nvGrpSpPr>
        <p:grpSpPr>
          <a:xfrm>
            <a:off x="387600" y="0"/>
            <a:ext cx="8368800" cy="4350300"/>
            <a:chOff x="387600" y="0"/>
            <a:chExt cx="8368800" cy="4350300"/>
          </a:xfrm>
        </p:grpSpPr>
        <p:sp>
          <p:nvSpPr>
            <p:cNvPr id="732" name="Google Shape;732;p11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3" name="Google Shape;733;p11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4" name="Google Shape;734;p11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5" name="Google Shape;735;p11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6" name="Google Shape;736;p11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11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8" name="Google Shape;738;p11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9" name="Google Shape;739;p11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0" name="Google Shape;740;p11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1" name="Google Shape;741;p11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2" name="Google Shape;742;p11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43" name="Google Shape;743;p11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744" name="Google Shape;744;p11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5" name="Google Shape;745;p11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6" name="Google Shape;746;p11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7" name="Google Shape;747;p11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48" name="Google Shape;748;p11"/>
          <p:cNvSpPr txBox="1"/>
          <p:nvPr>
            <p:ph hasCustomPrompt="1" type="title"/>
          </p:nvPr>
        </p:nvSpPr>
        <p:spPr>
          <a:xfrm>
            <a:off x="998550" y="1105159"/>
            <a:ext cx="7146900" cy="1805400"/>
          </a:xfrm>
          <a:prstGeom prst="rect">
            <a:avLst/>
          </a:prstGeom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10000"/>
            </a:lvl1pPr>
            <a:lvl2pPr lvl="1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2pPr>
            <a:lvl3pPr lvl="2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3pPr>
            <a:lvl4pPr lvl="3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4pPr>
            <a:lvl5pPr lvl="4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5pPr>
            <a:lvl6pPr lvl="5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6pPr>
            <a:lvl7pPr lvl="6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7pPr>
            <a:lvl8pPr lvl="7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8pPr>
            <a:lvl9pPr lvl="8" algn="ctr">
              <a:spcBef>
                <a:spcPts val="0"/>
              </a:spcBef>
              <a:spcAft>
                <a:spcPts val="0"/>
              </a:spcAft>
              <a:buSzPts val="9600"/>
              <a:buNone/>
              <a:defRPr sz="9600"/>
            </a:lvl9pPr>
          </a:lstStyle>
          <a:p>
            <a:r>
              <a:t>xx%</a:t>
            </a:r>
          </a:p>
        </p:txBody>
      </p:sp>
      <p:sp>
        <p:nvSpPr>
          <p:cNvPr id="749" name="Google Shape;749;p11"/>
          <p:cNvSpPr txBox="1"/>
          <p:nvPr>
            <p:ph idx="1" type="subTitle"/>
          </p:nvPr>
        </p:nvSpPr>
        <p:spPr>
          <a:xfrm>
            <a:off x="996750" y="2758241"/>
            <a:ext cx="7150500" cy="365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grpSp>
        <p:nvGrpSpPr>
          <p:cNvPr id="750" name="Google Shape;750;p11"/>
          <p:cNvGrpSpPr/>
          <p:nvPr/>
        </p:nvGrpSpPr>
        <p:grpSpPr>
          <a:xfrm>
            <a:off x="4211782" y="-4425"/>
            <a:ext cx="720435" cy="778344"/>
            <a:chOff x="352742" y="-4425"/>
            <a:chExt cx="720435" cy="778344"/>
          </a:xfrm>
        </p:grpSpPr>
        <p:cxnSp>
          <p:nvCxnSpPr>
            <p:cNvPr id="751" name="Google Shape;751;p11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752" name="Google Shape;752;p11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753" name="Google Shape;753;p1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4" name="Google Shape;754;p11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5" name="Google Shape;755;p11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6" name="Google Shape;756;p11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7" name="Google Shape;757;p11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8" name="Google Shape;758;p11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59" name="Google Shape;759;p1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0" name="Google Shape;760;p1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1" name="Google Shape;761;p1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2" name="Google Shape;762;p11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3" name="Google Shape;763;p11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4" name="Google Shape;764;p11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5" name="Google Shape;765;p11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6" name="Google Shape;766;p11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7" name="Google Shape;767;p11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8" name="Google Shape;768;p1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9" name="Google Shape;769;p1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0" name="Google Shape;770;p11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1" name="Google Shape;771;p11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2" name="Google Shape;772;p11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3" name="Google Shape;773;p11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4" name="Google Shape;774;p11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5" name="Google Shape;775;p11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6" name="Google Shape;776;p11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7" name="Google Shape;777;p11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8" name="Google Shape;778;p11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9" name="Google Shape;779;p11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0" name="Google Shape;780;p11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1" name="Google Shape;781;p11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2" name="Google Shape;782;p11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3" name="Google Shape;783;p11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4" name="Google Shape;784;p11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5" name="Google Shape;785;p11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6" name="Google Shape;786;p11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87" name="Google Shape;787;p11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788" name="Google Shape;788;p11"/>
          <p:cNvGrpSpPr/>
          <p:nvPr/>
        </p:nvGrpSpPr>
        <p:grpSpPr>
          <a:xfrm>
            <a:off x="7950807" y="131500"/>
            <a:ext cx="960536" cy="914399"/>
            <a:chOff x="-3394025" y="182750"/>
            <a:chExt cx="1672825" cy="1592475"/>
          </a:xfrm>
        </p:grpSpPr>
        <p:sp>
          <p:nvSpPr>
            <p:cNvPr id="789" name="Google Shape;789;p11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0" name="Google Shape;790;p11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1" name="Google Shape;791;p11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2" name="Google Shape;792;p11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3" name="Google Shape;793;p11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4" name="Google Shape;794;p11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5" name="Google Shape;795;p11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6" name="Google Shape;796;p11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7" name="Google Shape;797;p11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8" name="Google Shape;798;p11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9" name="Google Shape;799;p11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0" name="Google Shape;800;p11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1" name="Google Shape;801;p11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2" name="Google Shape;802;p11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3" name="Google Shape;803;p11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4" name="Google Shape;804;p11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5" name="Google Shape;805;p11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6" name="Google Shape;806;p11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07" name="Google Shape;807;p11"/>
          <p:cNvGrpSpPr/>
          <p:nvPr/>
        </p:nvGrpSpPr>
        <p:grpSpPr>
          <a:xfrm flipH="1">
            <a:off x="90050" y="2305706"/>
            <a:ext cx="859051" cy="2609644"/>
            <a:chOff x="80525" y="1896131"/>
            <a:chExt cx="859051" cy="2609644"/>
          </a:xfrm>
        </p:grpSpPr>
        <p:sp>
          <p:nvSpPr>
            <p:cNvPr id="808" name="Google Shape;808;p11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9" name="Google Shape;809;p11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0" name="Google Shape;810;p11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1" name="Google Shape;811;p11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2" name="Google Shape;812;p11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13" name="Google Shape;813;p11"/>
          <p:cNvGrpSpPr/>
          <p:nvPr/>
        </p:nvGrpSpPr>
        <p:grpSpPr>
          <a:xfrm>
            <a:off x="2841196" y="4601090"/>
            <a:ext cx="3461607" cy="408808"/>
            <a:chOff x="2234340" y="4448625"/>
            <a:chExt cx="4675321" cy="552145"/>
          </a:xfrm>
        </p:grpSpPr>
        <p:sp>
          <p:nvSpPr>
            <p:cNvPr id="814" name="Google Shape;814;p11"/>
            <p:cNvSpPr/>
            <p:nvPr/>
          </p:nvSpPr>
          <p:spPr>
            <a:xfrm>
              <a:off x="2234340" y="4448625"/>
              <a:ext cx="4675321" cy="552145"/>
            </a:xfrm>
            <a:custGeom>
              <a:rect b="b" l="l" r="r" t="t"/>
              <a:pathLst>
                <a:path extrusionOk="0" h="14473" w="122551">
                  <a:moveTo>
                    <a:pt x="16769" y="0"/>
                  </a:moveTo>
                  <a:lnTo>
                    <a:pt x="1" y="14472"/>
                  </a:lnTo>
                  <a:lnTo>
                    <a:pt x="122550" y="14472"/>
                  </a:lnTo>
                  <a:lnTo>
                    <a:pt x="10452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5" name="Google Shape;815;p11"/>
            <p:cNvSpPr/>
            <p:nvPr/>
          </p:nvSpPr>
          <p:spPr>
            <a:xfrm>
              <a:off x="2413838" y="4515388"/>
              <a:ext cx="4305571" cy="418620"/>
            </a:xfrm>
            <a:custGeom>
              <a:rect b="b" l="l" r="r" t="t"/>
              <a:pathLst>
                <a:path extrusionOk="0" h="10973" w="112859">
                  <a:moveTo>
                    <a:pt x="12703" y="1"/>
                  </a:moveTo>
                  <a:lnTo>
                    <a:pt x="1" y="10972"/>
                  </a:lnTo>
                  <a:lnTo>
                    <a:pt x="112858" y="10972"/>
                  </a:lnTo>
                  <a:lnTo>
                    <a:pt x="9919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16" name="Google Shape;816;p11"/>
          <p:cNvGrpSpPr/>
          <p:nvPr/>
        </p:nvGrpSpPr>
        <p:grpSpPr>
          <a:xfrm>
            <a:off x="3607954" y="3632828"/>
            <a:ext cx="1928093" cy="1191896"/>
            <a:chOff x="3607954" y="3785228"/>
            <a:chExt cx="1928093" cy="1191896"/>
          </a:xfrm>
        </p:grpSpPr>
        <p:grpSp>
          <p:nvGrpSpPr>
            <p:cNvPr id="817" name="Google Shape;817;p11"/>
            <p:cNvGrpSpPr/>
            <p:nvPr/>
          </p:nvGrpSpPr>
          <p:grpSpPr>
            <a:xfrm>
              <a:off x="3607954" y="4293957"/>
              <a:ext cx="1928093" cy="683168"/>
              <a:chOff x="3607954" y="4217757"/>
              <a:chExt cx="1928093" cy="683168"/>
            </a:xfrm>
          </p:grpSpPr>
          <p:sp>
            <p:nvSpPr>
              <p:cNvPr id="818" name="Google Shape;818;p11"/>
              <p:cNvSpPr/>
              <p:nvPr/>
            </p:nvSpPr>
            <p:spPr>
              <a:xfrm>
                <a:off x="3663150" y="4777500"/>
                <a:ext cx="1872896" cy="123425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19" name="Google Shape;819;p11"/>
              <p:cNvSpPr/>
              <p:nvPr/>
            </p:nvSpPr>
            <p:spPr>
              <a:xfrm>
                <a:off x="3888088" y="4322949"/>
                <a:ext cx="277533" cy="537884"/>
              </a:xfrm>
              <a:custGeom>
                <a:rect b="b" l="l" r="r" t="t"/>
                <a:pathLst>
                  <a:path extrusionOk="0" h="19441" w="10031">
                    <a:moveTo>
                      <a:pt x="3745" y="0"/>
                    </a:moveTo>
                    <a:lnTo>
                      <a:pt x="0" y="19440"/>
                    </a:lnTo>
                    <a:lnTo>
                      <a:pt x="1186" y="19440"/>
                    </a:lnTo>
                    <a:lnTo>
                      <a:pt x="10031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0" name="Google Shape;820;p11"/>
              <p:cNvSpPr/>
              <p:nvPr/>
            </p:nvSpPr>
            <p:spPr>
              <a:xfrm>
                <a:off x="3971893" y="4327625"/>
                <a:ext cx="191653" cy="96892"/>
              </a:xfrm>
              <a:custGeom>
                <a:rect b="b" l="l" r="r" t="t"/>
                <a:pathLst>
                  <a:path extrusionOk="0" h="3502" w="6927">
                    <a:moveTo>
                      <a:pt x="6926" y="1"/>
                    </a:moveTo>
                    <a:lnTo>
                      <a:pt x="603" y="396"/>
                    </a:lnTo>
                    <a:lnTo>
                      <a:pt x="1" y="3501"/>
                    </a:lnTo>
                    <a:lnTo>
                      <a:pt x="1" y="3501"/>
                    </a:lnTo>
                    <a:lnTo>
                      <a:pt x="5722" y="2635"/>
                    </a:lnTo>
                    <a:lnTo>
                      <a:pt x="6926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1" name="Google Shape;821;p11"/>
              <p:cNvSpPr/>
              <p:nvPr/>
            </p:nvSpPr>
            <p:spPr>
              <a:xfrm>
                <a:off x="4909631" y="4322949"/>
                <a:ext cx="278086" cy="537884"/>
              </a:xfrm>
              <a:custGeom>
                <a:rect b="b" l="l" r="r" t="t"/>
                <a:pathLst>
                  <a:path extrusionOk="0" h="19441" w="10051">
                    <a:moveTo>
                      <a:pt x="1" y="0"/>
                    </a:moveTo>
                    <a:lnTo>
                      <a:pt x="8865" y="19440"/>
                    </a:lnTo>
                    <a:lnTo>
                      <a:pt x="10050" y="19440"/>
                    </a:lnTo>
                    <a:lnTo>
                      <a:pt x="6305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2" name="Google Shape;822;p11"/>
              <p:cNvSpPr/>
              <p:nvPr/>
            </p:nvSpPr>
            <p:spPr>
              <a:xfrm>
                <a:off x="4911734" y="4327625"/>
                <a:ext cx="191625" cy="96892"/>
              </a:xfrm>
              <a:custGeom>
                <a:rect b="b" l="l" r="r" t="t"/>
                <a:pathLst>
                  <a:path extrusionOk="0" h="3502" w="6926">
                    <a:moveTo>
                      <a:pt x="0" y="1"/>
                    </a:moveTo>
                    <a:lnTo>
                      <a:pt x="1205" y="2635"/>
                    </a:lnTo>
                    <a:lnTo>
                      <a:pt x="6926" y="3501"/>
                    </a:lnTo>
                    <a:lnTo>
                      <a:pt x="6926" y="3501"/>
                    </a:lnTo>
                    <a:lnTo>
                      <a:pt x="6323" y="39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3" name="Google Shape;823;p11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4" name="Google Shape;824;p11"/>
              <p:cNvSpPr/>
              <p:nvPr/>
            </p:nvSpPr>
            <p:spPr>
              <a:xfrm>
                <a:off x="3607954" y="4278681"/>
                <a:ext cx="1902583" cy="17735"/>
              </a:xfrm>
              <a:custGeom>
                <a:rect b="b" l="l" r="r" t="t"/>
                <a:pathLst>
                  <a:path extrusionOk="0" h="641" w="68766">
                    <a:moveTo>
                      <a:pt x="0" y="1"/>
                    </a:moveTo>
                    <a:lnTo>
                      <a:pt x="0" y="641"/>
                    </a:lnTo>
                    <a:lnTo>
                      <a:pt x="68765" y="641"/>
                    </a:lnTo>
                    <a:lnTo>
                      <a:pt x="68765" y="1"/>
                    </a:lnTo>
                    <a:close/>
                  </a:path>
                </a:pathLst>
              </a:custGeom>
              <a:solidFill>
                <a:srgbClr val="805E3B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5" name="Google Shape;825;p11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26" name="Google Shape;826;p11"/>
              <p:cNvSpPr/>
              <p:nvPr/>
            </p:nvSpPr>
            <p:spPr>
              <a:xfrm>
                <a:off x="3607954" y="4217757"/>
                <a:ext cx="1902583" cy="121875"/>
              </a:xfrm>
              <a:custGeom>
                <a:rect b="b" l="l" r="r" t="t"/>
                <a:pathLst>
                  <a:path extrusionOk="0" h="4405" w="68766">
                    <a:moveTo>
                      <a:pt x="30864" y="1"/>
                    </a:moveTo>
                    <a:lnTo>
                      <a:pt x="27457" y="39"/>
                    </a:lnTo>
                    <a:lnTo>
                      <a:pt x="24164" y="95"/>
                    </a:lnTo>
                    <a:lnTo>
                      <a:pt x="21002" y="170"/>
                    </a:lnTo>
                    <a:lnTo>
                      <a:pt x="17991" y="264"/>
                    </a:lnTo>
                    <a:lnTo>
                      <a:pt x="15150" y="377"/>
                    </a:lnTo>
                    <a:lnTo>
                      <a:pt x="12515" y="490"/>
                    </a:lnTo>
                    <a:lnTo>
                      <a:pt x="10069" y="641"/>
                    </a:lnTo>
                    <a:lnTo>
                      <a:pt x="7848" y="791"/>
                    </a:lnTo>
                    <a:lnTo>
                      <a:pt x="5872" y="961"/>
                    </a:lnTo>
                    <a:lnTo>
                      <a:pt x="4141" y="1149"/>
                    </a:lnTo>
                    <a:lnTo>
                      <a:pt x="3388" y="1243"/>
                    </a:lnTo>
                    <a:lnTo>
                      <a:pt x="2710" y="1337"/>
                    </a:lnTo>
                    <a:lnTo>
                      <a:pt x="2089" y="1431"/>
                    </a:lnTo>
                    <a:lnTo>
                      <a:pt x="1544" y="1544"/>
                    </a:lnTo>
                    <a:lnTo>
                      <a:pt x="1073" y="1638"/>
                    </a:lnTo>
                    <a:lnTo>
                      <a:pt x="697" y="1751"/>
                    </a:lnTo>
                    <a:lnTo>
                      <a:pt x="396" y="1864"/>
                    </a:lnTo>
                    <a:lnTo>
                      <a:pt x="170" y="1977"/>
                    </a:lnTo>
                    <a:lnTo>
                      <a:pt x="94" y="2033"/>
                    </a:lnTo>
                    <a:lnTo>
                      <a:pt x="38" y="2090"/>
                    </a:lnTo>
                    <a:lnTo>
                      <a:pt x="19" y="2146"/>
                    </a:lnTo>
                    <a:lnTo>
                      <a:pt x="0" y="2203"/>
                    </a:lnTo>
                    <a:lnTo>
                      <a:pt x="19" y="2259"/>
                    </a:lnTo>
                    <a:lnTo>
                      <a:pt x="38" y="2316"/>
                    </a:lnTo>
                    <a:lnTo>
                      <a:pt x="94" y="2372"/>
                    </a:lnTo>
                    <a:lnTo>
                      <a:pt x="170" y="2429"/>
                    </a:lnTo>
                    <a:lnTo>
                      <a:pt x="396" y="2542"/>
                    </a:lnTo>
                    <a:lnTo>
                      <a:pt x="697" y="2636"/>
                    </a:lnTo>
                    <a:lnTo>
                      <a:pt x="1073" y="2749"/>
                    </a:lnTo>
                    <a:lnTo>
                      <a:pt x="1544" y="2861"/>
                    </a:lnTo>
                    <a:lnTo>
                      <a:pt x="2089" y="2956"/>
                    </a:lnTo>
                    <a:lnTo>
                      <a:pt x="2710" y="3050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26"/>
                    </a:lnTo>
                    <a:lnTo>
                      <a:pt x="7848" y="3595"/>
                    </a:lnTo>
                    <a:lnTo>
                      <a:pt x="10069" y="3765"/>
                    </a:lnTo>
                    <a:lnTo>
                      <a:pt x="12515" y="3896"/>
                    </a:lnTo>
                    <a:lnTo>
                      <a:pt x="15150" y="4028"/>
                    </a:lnTo>
                    <a:lnTo>
                      <a:pt x="17991" y="4141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48"/>
                    </a:lnTo>
                    <a:lnTo>
                      <a:pt x="30864" y="4386"/>
                    </a:lnTo>
                    <a:lnTo>
                      <a:pt x="34383" y="4405"/>
                    </a:lnTo>
                    <a:lnTo>
                      <a:pt x="37902" y="4386"/>
                    </a:lnTo>
                    <a:lnTo>
                      <a:pt x="41308" y="4348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41"/>
                    </a:lnTo>
                    <a:lnTo>
                      <a:pt x="53597" y="4028"/>
                    </a:lnTo>
                    <a:lnTo>
                      <a:pt x="56250" y="3896"/>
                    </a:lnTo>
                    <a:lnTo>
                      <a:pt x="58697" y="3765"/>
                    </a:lnTo>
                    <a:lnTo>
                      <a:pt x="60917" y="3595"/>
                    </a:lnTo>
                    <a:lnTo>
                      <a:pt x="62893" y="3426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50"/>
                    </a:lnTo>
                    <a:lnTo>
                      <a:pt x="66676" y="2956"/>
                    </a:lnTo>
                    <a:lnTo>
                      <a:pt x="67222" y="2861"/>
                    </a:lnTo>
                    <a:lnTo>
                      <a:pt x="67674" y="2749"/>
                    </a:lnTo>
                    <a:lnTo>
                      <a:pt x="68069" y="2636"/>
                    </a:lnTo>
                    <a:lnTo>
                      <a:pt x="68370" y="2542"/>
                    </a:lnTo>
                    <a:lnTo>
                      <a:pt x="68577" y="2429"/>
                    </a:lnTo>
                    <a:lnTo>
                      <a:pt x="68652" y="2372"/>
                    </a:lnTo>
                    <a:lnTo>
                      <a:pt x="68709" y="2316"/>
                    </a:lnTo>
                    <a:lnTo>
                      <a:pt x="68746" y="2259"/>
                    </a:lnTo>
                    <a:lnTo>
                      <a:pt x="68765" y="2203"/>
                    </a:lnTo>
                    <a:lnTo>
                      <a:pt x="68746" y="2146"/>
                    </a:lnTo>
                    <a:lnTo>
                      <a:pt x="68709" y="2090"/>
                    </a:lnTo>
                    <a:lnTo>
                      <a:pt x="68652" y="2033"/>
                    </a:lnTo>
                    <a:lnTo>
                      <a:pt x="68577" y="1977"/>
                    </a:lnTo>
                    <a:lnTo>
                      <a:pt x="68370" y="1864"/>
                    </a:lnTo>
                    <a:lnTo>
                      <a:pt x="68069" y="1751"/>
                    </a:lnTo>
                    <a:lnTo>
                      <a:pt x="67674" y="1638"/>
                    </a:lnTo>
                    <a:lnTo>
                      <a:pt x="67222" y="1544"/>
                    </a:lnTo>
                    <a:lnTo>
                      <a:pt x="66676" y="1431"/>
                    </a:lnTo>
                    <a:lnTo>
                      <a:pt x="66055" y="1337"/>
                    </a:lnTo>
                    <a:lnTo>
                      <a:pt x="65378" y="1243"/>
                    </a:lnTo>
                    <a:lnTo>
                      <a:pt x="64606" y="1149"/>
                    </a:lnTo>
                    <a:lnTo>
                      <a:pt x="62893" y="961"/>
                    </a:lnTo>
                    <a:lnTo>
                      <a:pt x="60917" y="791"/>
                    </a:lnTo>
                    <a:lnTo>
                      <a:pt x="58697" y="641"/>
                    </a:lnTo>
                    <a:lnTo>
                      <a:pt x="56250" y="490"/>
                    </a:lnTo>
                    <a:lnTo>
                      <a:pt x="53597" y="377"/>
                    </a:lnTo>
                    <a:lnTo>
                      <a:pt x="50774" y="264"/>
                    </a:lnTo>
                    <a:lnTo>
                      <a:pt x="47763" y="170"/>
                    </a:lnTo>
                    <a:lnTo>
                      <a:pt x="44601" y="95"/>
                    </a:lnTo>
                    <a:lnTo>
                      <a:pt x="41308" y="39"/>
                    </a:lnTo>
                    <a:lnTo>
                      <a:pt x="37902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827" name="Google Shape;827;p11"/>
            <p:cNvGrpSpPr/>
            <p:nvPr/>
          </p:nvGrpSpPr>
          <p:grpSpPr>
            <a:xfrm>
              <a:off x="4435995" y="3785228"/>
              <a:ext cx="272010" cy="569188"/>
              <a:chOff x="4404975" y="3784038"/>
              <a:chExt cx="272010" cy="569188"/>
            </a:xfrm>
          </p:grpSpPr>
          <p:sp>
            <p:nvSpPr>
              <p:cNvPr id="828" name="Google Shape;828;p11"/>
              <p:cNvSpPr/>
              <p:nvPr/>
            </p:nvSpPr>
            <p:spPr>
              <a:xfrm>
                <a:off x="4413674" y="4306006"/>
                <a:ext cx="252326" cy="47220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829" name="Google Shape;829;p11"/>
              <p:cNvGrpSpPr/>
              <p:nvPr/>
            </p:nvGrpSpPr>
            <p:grpSpPr>
              <a:xfrm>
                <a:off x="4404975" y="3784038"/>
                <a:ext cx="272010" cy="548716"/>
                <a:chOff x="4404975" y="3779275"/>
                <a:chExt cx="272010" cy="548716"/>
              </a:xfrm>
            </p:grpSpPr>
            <p:sp>
              <p:nvSpPr>
                <p:cNvPr id="830" name="Google Shape;830;p11"/>
                <p:cNvSpPr/>
                <p:nvPr/>
              </p:nvSpPr>
              <p:spPr>
                <a:xfrm>
                  <a:off x="4526383" y="3873105"/>
                  <a:ext cx="71608" cy="240713"/>
                </a:xfrm>
                <a:custGeom>
                  <a:rect b="b" l="l" r="r" t="t"/>
                  <a:pathLst>
                    <a:path extrusionOk="0" h="8545" w="2542">
                      <a:moveTo>
                        <a:pt x="2221" y="1"/>
                      </a:moveTo>
                      <a:lnTo>
                        <a:pt x="2127" y="20"/>
                      </a:lnTo>
                      <a:lnTo>
                        <a:pt x="1901" y="151"/>
                      </a:lnTo>
                      <a:lnTo>
                        <a:pt x="1694" y="321"/>
                      </a:lnTo>
                      <a:lnTo>
                        <a:pt x="1487" y="490"/>
                      </a:lnTo>
                      <a:lnTo>
                        <a:pt x="1318" y="697"/>
                      </a:lnTo>
                      <a:lnTo>
                        <a:pt x="1148" y="904"/>
                      </a:lnTo>
                      <a:lnTo>
                        <a:pt x="979" y="1149"/>
                      </a:lnTo>
                      <a:lnTo>
                        <a:pt x="847" y="1393"/>
                      </a:lnTo>
                      <a:lnTo>
                        <a:pt x="716" y="1638"/>
                      </a:lnTo>
                      <a:lnTo>
                        <a:pt x="603" y="1901"/>
                      </a:lnTo>
                      <a:lnTo>
                        <a:pt x="490" y="2165"/>
                      </a:lnTo>
                      <a:lnTo>
                        <a:pt x="396" y="2447"/>
                      </a:lnTo>
                      <a:lnTo>
                        <a:pt x="320" y="2711"/>
                      </a:lnTo>
                      <a:lnTo>
                        <a:pt x="189" y="3238"/>
                      </a:lnTo>
                      <a:lnTo>
                        <a:pt x="95" y="3746"/>
                      </a:lnTo>
                      <a:lnTo>
                        <a:pt x="38" y="4348"/>
                      </a:lnTo>
                      <a:lnTo>
                        <a:pt x="1" y="4950"/>
                      </a:lnTo>
                      <a:lnTo>
                        <a:pt x="19" y="5571"/>
                      </a:lnTo>
                      <a:lnTo>
                        <a:pt x="57" y="6173"/>
                      </a:lnTo>
                      <a:lnTo>
                        <a:pt x="95" y="6475"/>
                      </a:lnTo>
                      <a:lnTo>
                        <a:pt x="151" y="6776"/>
                      </a:lnTo>
                      <a:lnTo>
                        <a:pt x="226" y="7077"/>
                      </a:lnTo>
                      <a:lnTo>
                        <a:pt x="302" y="7359"/>
                      </a:lnTo>
                      <a:lnTo>
                        <a:pt x="396" y="7660"/>
                      </a:lnTo>
                      <a:lnTo>
                        <a:pt x="490" y="7942"/>
                      </a:lnTo>
                      <a:lnTo>
                        <a:pt x="603" y="8225"/>
                      </a:lnTo>
                      <a:lnTo>
                        <a:pt x="734" y="8488"/>
                      </a:lnTo>
                      <a:lnTo>
                        <a:pt x="753" y="8526"/>
                      </a:lnTo>
                      <a:lnTo>
                        <a:pt x="791" y="8545"/>
                      </a:lnTo>
                      <a:lnTo>
                        <a:pt x="847" y="8545"/>
                      </a:lnTo>
                      <a:lnTo>
                        <a:pt x="904" y="8507"/>
                      </a:lnTo>
                      <a:lnTo>
                        <a:pt x="923" y="8488"/>
                      </a:lnTo>
                      <a:lnTo>
                        <a:pt x="923" y="8451"/>
                      </a:lnTo>
                      <a:lnTo>
                        <a:pt x="829" y="7359"/>
                      </a:lnTo>
                      <a:lnTo>
                        <a:pt x="734" y="6286"/>
                      </a:lnTo>
                      <a:lnTo>
                        <a:pt x="697" y="5741"/>
                      </a:lnTo>
                      <a:lnTo>
                        <a:pt x="697" y="5195"/>
                      </a:lnTo>
                      <a:lnTo>
                        <a:pt x="697" y="4649"/>
                      </a:lnTo>
                      <a:lnTo>
                        <a:pt x="753" y="4103"/>
                      </a:lnTo>
                      <a:lnTo>
                        <a:pt x="791" y="3821"/>
                      </a:lnTo>
                      <a:lnTo>
                        <a:pt x="829" y="3539"/>
                      </a:lnTo>
                      <a:lnTo>
                        <a:pt x="885" y="3256"/>
                      </a:lnTo>
                      <a:lnTo>
                        <a:pt x="960" y="2993"/>
                      </a:lnTo>
                      <a:lnTo>
                        <a:pt x="1036" y="2711"/>
                      </a:lnTo>
                      <a:lnTo>
                        <a:pt x="1148" y="2447"/>
                      </a:lnTo>
                      <a:lnTo>
                        <a:pt x="1261" y="2184"/>
                      </a:lnTo>
                      <a:lnTo>
                        <a:pt x="1393" y="1920"/>
                      </a:lnTo>
                      <a:lnTo>
                        <a:pt x="1506" y="1713"/>
                      </a:lnTo>
                      <a:lnTo>
                        <a:pt x="1638" y="1525"/>
                      </a:lnTo>
                      <a:lnTo>
                        <a:pt x="1939" y="1149"/>
                      </a:lnTo>
                      <a:lnTo>
                        <a:pt x="2240" y="791"/>
                      </a:lnTo>
                      <a:lnTo>
                        <a:pt x="2372" y="603"/>
                      </a:lnTo>
                      <a:lnTo>
                        <a:pt x="2503" y="396"/>
                      </a:lnTo>
                      <a:lnTo>
                        <a:pt x="2541" y="302"/>
                      </a:lnTo>
                      <a:lnTo>
                        <a:pt x="2541" y="227"/>
                      </a:lnTo>
                      <a:lnTo>
                        <a:pt x="2503" y="133"/>
                      </a:lnTo>
                      <a:lnTo>
                        <a:pt x="2466" y="76"/>
                      </a:lnTo>
                      <a:lnTo>
                        <a:pt x="2391" y="20"/>
                      </a:lnTo>
                      <a:lnTo>
                        <a:pt x="2296" y="1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1" name="Google Shape;831;p11"/>
                <p:cNvSpPr/>
                <p:nvPr/>
              </p:nvSpPr>
              <p:spPr>
                <a:xfrm>
                  <a:off x="4525847" y="3873105"/>
                  <a:ext cx="71073" cy="185584"/>
                </a:xfrm>
                <a:custGeom>
                  <a:rect b="b" l="l" r="r" t="t"/>
                  <a:pathLst>
                    <a:path extrusionOk="0" h="6588" w="2523">
                      <a:moveTo>
                        <a:pt x="2203" y="1"/>
                      </a:moveTo>
                      <a:lnTo>
                        <a:pt x="2146" y="20"/>
                      </a:lnTo>
                      <a:lnTo>
                        <a:pt x="1920" y="151"/>
                      </a:lnTo>
                      <a:lnTo>
                        <a:pt x="1713" y="321"/>
                      </a:lnTo>
                      <a:lnTo>
                        <a:pt x="1506" y="490"/>
                      </a:lnTo>
                      <a:lnTo>
                        <a:pt x="1337" y="697"/>
                      </a:lnTo>
                      <a:lnTo>
                        <a:pt x="1167" y="904"/>
                      </a:lnTo>
                      <a:lnTo>
                        <a:pt x="998" y="1149"/>
                      </a:lnTo>
                      <a:lnTo>
                        <a:pt x="866" y="1393"/>
                      </a:lnTo>
                      <a:lnTo>
                        <a:pt x="735" y="1638"/>
                      </a:lnTo>
                      <a:lnTo>
                        <a:pt x="622" y="1901"/>
                      </a:lnTo>
                      <a:lnTo>
                        <a:pt x="509" y="2165"/>
                      </a:lnTo>
                      <a:lnTo>
                        <a:pt x="415" y="2447"/>
                      </a:lnTo>
                      <a:lnTo>
                        <a:pt x="339" y="2711"/>
                      </a:lnTo>
                      <a:lnTo>
                        <a:pt x="208" y="3238"/>
                      </a:lnTo>
                      <a:lnTo>
                        <a:pt x="114" y="3746"/>
                      </a:lnTo>
                      <a:lnTo>
                        <a:pt x="76" y="4103"/>
                      </a:lnTo>
                      <a:lnTo>
                        <a:pt x="38" y="4480"/>
                      </a:lnTo>
                      <a:lnTo>
                        <a:pt x="20" y="4837"/>
                      </a:lnTo>
                      <a:lnTo>
                        <a:pt x="20" y="5214"/>
                      </a:lnTo>
                      <a:lnTo>
                        <a:pt x="1" y="5534"/>
                      </a:lnTo>
                      <a:lnTo>
                        <a:pt x="1" y="5853"/>
                      </a:lnTo>
                      <a:lnTo>
                        <a:pt x="1" y="6173"/>
                      </a:lnTo>
                      <a:lnTo>
                        <a:pt x="38" y="6493"/>
                      </a:lnTo>
                      <a:lnTo>
                        <a:pt x="57" y="6531"/>
                      </a:lnTo>
                      <a:lnTo>
                        <a:pt x="76" y="6569"/>
                      </a:lnTo>
                      <a:lnTo>
                        <a:pt x="114" y="6587"/>
                      </a:lnTo>
                      <a:lnTo>
                        <a:pt x="189" y="6587"/>
                      </a:lnTo>
                      <a:lnTo>
                        <a:pt x="208" y="6569"/>
                      </a:lnTo>
                      <a:lnTo>
                        <a:pt x="245" y="6531"/>
                      </a:lnTo>
                      <a:lnTo>
                        <a:pt x="245" y="6493"/>
                      </a:lnTo>
                      <a:lnTo>
                        <a:pt x="283" y="5910"/>
                      </a:lnTo>
                      <a:lnTo>
                        <a:pt x="339" y="5327"/>
                      </a:lnTo>
                      <a:lnTo>
                        <a:pt x="396" y="4781"/>
                      </a:lnTo>
                      <a:lnTo>
                        <a:pt x="490" y="4216"/>
                      </a:lnTo>
                      <a:lnTo>
                        <a:pt x="584" y="3670"/>
                      </a:lnTo>
                      <a:lnTo>
                        <a:pt x="735" y="3125"/>
                      </a:lnTo>
                      <a:lnTo>
                        <a:pt x="904" y="2579"/>
                      </a:lnTo>
                      <a:lnTo>
                        <a:pt x="1111" y="2033"/>
                      </a:lnTo>
                      <a:lnTo>
                        <a:pt x="1111" y="1996"/>
                      </a:lnTo>
                      <a:lnTo>
                        <a:pt x="1092" y="1958"/>
                      </a:lnTo>
                      <a:lnTo>
                        <a:pt x="1055" y="1958"/>
                      </a:lnTo>
                      <a:lnTo>
                        <a:pt x="1017" y="1977"/>
                      </a:lnTo>
                      <a:lnTo>
                        <a:pt x="848" y="2334"/>
                      </a:lnTo>
                      <a:lnTo>
                        <a:pt x="678" y="2692"/>
                      </a:lnTo>
                      <a:lnTo>
                        <a:pt x="546" y="3049"/>
                      </a:lnTo>
                      <a:lnTo>
                        <a:pt x="415" y="3426"/>
                      </a:lnTo>
                      <a:lnTo>
                        <a:pt x="546" y="2899"/>
                      </a:lnTo>
                      <a:lnTo>
                        <a:pt x="716" y="2410"/>
                      </a:lnTo>
                      <a:lnTo>
                        <a:pt x="904" y="1920"/>
                      </a:lnTo>
                      <a:lnTo>
                        <a:pt x="1017" y="1694"/>
                      </a:lnTo>
                      <a:lnTo>
                        <a:pt x="1130" y="1450"/>
                      </a:lnTo>
                      <a:lnTo>
                        <a:pt x="1262" y="1243"/>
                      </a:lnTo>
                      <a:lnTo>
                        <a:pt x="1412" y="1017"/>
                      </a:lnTo>
                      <a:lnTo>
                        <a:pt x="1544" y="848"/>
                      </a:lnTo>
                      <a:lnTo>
                        <a:pt x="1676" y="716"/>
                      </a:lnTo>
                      <a:lnTo>
                        <a:pt x="1807" y="584"/>
                      </a:lnTo>
                      <a:lnTo>
                        <a:pt x="1939" y="490"/>
                      </a:lnTo>
                      <a:lnTo>
                        <a:pt x="2221" y="302"/>
                      </a:lnTo>
                      <a:lnTo>
                        <a:pt x="2522" y="133"/>
                      </a:lnTo>
                      <a:lnTo>
                        <a:pt x="2466" y="57"/>
                      </a:lnTo>
                      <a:lnTo>
                        <a:pt x="237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2" name="Google Shape;832;p11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h="6268" w="5911">
                      <a:moveTo>
                        <a:pt x="2429" y="1"/>
                      </a:move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3" name="Google Shape;833;p11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fill="none" h="6268" w="5911">
                      <a:moveTo>
                        <a:pt x="5891" y="2955"/>
                      </a:move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lnTo>
                        <a:pt x="2429" y="1"/>
                      </a:lnTo>
                      <a:lnTo>
                        <a:pt x="2334" y="20"/>
                      </a:ln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4913" y="4160"/>
                      </a:lnTo>
                      <a:lnTo>
                        <a:pt x="5044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4" name="Google Shape;834;p11"/>
                <p:cNvSpPr/>
                <p:nvPr/>
              </p:nvSpPr>
              <p:spPr>
                <a:xfrm>
                  <a:off x="4605903" y="3834937"/>
                  <a:ext cx="53044" cy="19663"/>
                </a:xfrm>
                <a:custGeom>
                  <a:rect b="b" l="l" r="r" t="t"/>
                  <a:pathLst>
                    <a:path extrusionOk="0" h="698" w="1883">
                      <a:moveTo>
                        <a:pt x="753" y="1"/>
                      </a:moveTo>
                      <a:lnTo>
                        <a:pt x="546" y="20"/>
                      </a:lnTo>
                      <a:lnTo>
                        <a:pt x="358" y="38"/>
                      </a:lnTo>
                      <a:lnTo>
                        <a:pt x="170" y="76"/>
                      </a:lnTo>
                      <a:lnTo>
                        <a:pt x="38" y="133"/>
                      </a:lnTo>
                      <a:lnTo>
                        <a:pt x="19" y="151"/>
                      </a:lnTo>
                      <a:lnTo>
                        <a:pt x="0" y="170"/>
                      </a:lnTo>
                      <a:lnTo>
                        <a:pt x="19" y="189"/>
                      </a:lnTo>
                      <a:lnTo>
                        <a:pt x="433" y="189"/>
                      </a:lnTo>
                      <a:lnTo>
                        <a:pt x="715" y="170"/>
                      </a:lnTo>
                      <a:lnTo>
                        <a:pt x="866" y="189"/>
                      </a:lnTo>
                      <a:lnTo>
                        <a:pt x="1035" y="208"/>
                      </a:lnTo>
                      <a:lnTo>
                        <a:pt x="1148" y="245"/>
                      </a:lnTo>
                      <a:lnTo>
                        <a:pt x="1261" y="283"/>
                      </a:lnTo>
                      <a:lnTo>
                        <a:pt x="1431" y="396"/>
                      </a:lnTo>
                      <a:lnTo>
                        <a:pt x="1769" y="678"/>
                      </a:lnTo>
                      <a:lnTo>
                        <a:pt x="1807" y="697"/>
                      </a:lnTo>
                      <a:lnTo>
                        <a:pt x="1845" y="697"/>
                      </a:lnTo>
                      <a:lnTo>
                        <a:pt x="1863" y="678"/>
                      </a:lnTo>
                      <a:lnTo>
                        <a:pt x="1882" y="641"/>
                      </a:lnTo>
                      <a:lnTo>
                        <a:pt x="1882" y="603"/>
                      </a:lnTo>
                      <a:lnTo>
                        <a:pt x="1863" y="528"/>
                      </a:lnTo>
                      <a:lnTo>
                        <a:pt x="1826" y="452"/>
                      </a:lnTo>
                      <a:lnTo>
                        <a:pt x="1732" y="321"/>
                      </a:lnTo>
                      <a:lnTo>
                        <a:pt x="1619" y="227"/>
                      </a:lnTo>
                      <a:lnTo>
                        <a:pt x="1468" y="151"/>
                      </a:lnTo>
                      <a:lnTo>
                        <a:pt x="1299" y="76"/>
                      </a:lnTo>
                      <a:lnTo>
                        <a:pt x="1130" y="38"/>
                      </a:lnTo>
                      <a:lnTo>
                        <a:pt x="941" y="20"/>
                      </a:lnTo>
                      <a:lnTo>
                        <a:pt x="753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5" name="Google Shape;835;p11"/>
                <p:cNvSpPr/>
                <p:nvPr/>
              </p:nvSpPr>
              <p:spPr>
                <a:xfrm>
                  <a:off x="4586805" y="3787754"/>
                  <a:ext cx="15944" cy="34508"/>
                </a:xfrm>
                <a:custGeom>
                  <a:rect b="b" l="l" r="r" t="t"/>
                  <a:pathLst>
                    <a:path extrusionOk="0" h="1225" w="566">
                      <a:moveTo>
                        <a:pt x="39" y="1"/>
                      </a:moveTo>
                      <a:lnTo>
                        <a:pt x="1" y="20"/>
                      </a:lnTo>
                      <a:lnTo>
                        <a:pt x="1" y="39"/>
                      </a:lnTo>
                      <a:lnTo>
                        <a:pt x="20" y="39"/>
                      </a:lnTo>
                      <a:lnTo>
                        <a:pt x="114" y="170"/>
                      </a:lnTo>
                      <a:lnTo>
                        <a:pt x="208" y="321"/>
                      </a:lnTo>
                      <a:lnTo>
                        <a:pt x="283" y="471"/>
                      </a:lnTo>
                      <a:lnTo>
                        <a:pt x="340" y="622"/>
                      </a:lnTo>
                      <a:lnTo>
                        <a:pt x="358" y="754"/>
                      </a:lnTo>
                      <a:lnTo>
                        <a:pt x="358" y="904"/>
                      </a:lnTo>
                      <a:lnTo>
                        <a:pt x="377" y="1036"/>
                      </a:lnTo>
                      <a:lnTo>
                        <a:pt x="377" y="1187"/>
                      </a:lnTo>
                      <a:lnTo>
                        <a:pt x="396" y="1205"/>
                      </a:lnTo>
                      <a:lnTo>
                        <a:pt x="415" y="1224"/>
                      </a:lnTo>
                      <a:lnTo>
                        <a:pt x="453" y="1205"/>
                      </a:lnTo>
                      <a:lnTo>
                        <a:pt x="471" y="1187"/>
                      </a:lnTo>
                      <a:lnTo>
                        <a:pt x="509" y="1111"/>
                      </a:lnTo>
                      <a:lnTo>
                        <a:pt x="547" y="1036"/>
                      </a:lnTo>
                      <a:lnTo>
                        <a:pt x="565" y="961"/>
                      </a:lnTo>
                      <a:lnTo>
                        <a:pt x="565" y="867"/>
                      </a:lnTo>
                      <a:lnTo>
                        <a:pt x="547" y="697"/>
                      </a:lnTo>
                      <a:lnTo>
                        <a:pt x="490" y="528"/>
                      </a:lnTo>
                      <a:lnTo>
                        <a:pt x="396" y="377"/>
                      </a:lnTo>
                      <a:lnTo>
                        <a:pt x="302" y="227"/>
                      </a:lnTo>
                      <a:lnTo>
                        <a:pt x="170" y="95"/>
                      </a:lnTo>
                      <a:lnTo>
                        <a:pt x="39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6" name="Google Shape;836;p11"/>
                <p:cNvSpPr/>
                <p:nvPr/>
              </p:nvSpPr>
              <p:spPr>
                <a:xfrm>
                  <a:off x="4522129" y="3857753"/>
                  <a:ext cx="30790" cy="14339"/>
                </a:xfrm>
                <a:custGeom>
                  <a:rect b="b" l="l" r="r" t="t"/>
                  <a:pathLst>
                    <a:path extrusionOk="0" h="509" w="1093">
                      <a:moveTo>
                        <a:pt x="848" y="0"/>
                      </a:moveTo>
                      <a:lnTo>
                        <a:pt x="716" y="19"/>
                      </a:lnTo>
                      <a:lnTo>
                        <a:pt x="603" y="38"/>
                      </a:lnTo>
                      <a:lnTo>
                        <a:pt x="490" y="75"/>
                      </a:lnTo>
                      <a:lnTo>
                        <a:pt x="377" y="132"/>
                      </a:lnTo>
                      <a:lnTo>
                        <a:pt x="264" y="188"/>
                      </a:lnTo>
                      <a:lnTo>
                        <a:pt x="170" y="263"/>
                      </a:lnTo>
                      <a:lnTo>
                        <a:pt x="76" y="358"/>
                      </a:lnTo>
                      <a:lnTo>
                        <a:pt x="20" y="452"/>
                      </a:lnTo>
                      <a:lnTo>
                        <a:pt x="1" y="470"/>
                      </a:lnTo>
                      <a:lnTo>
                        <a:pt x="20" y="489"/>
                      </a:lnTo>
                      <a:lnTo>
                        <a:pt x="57" y="508"/>
                      </a:lnTo>
                      <a:lnTo>
                        <a:pt x="76" y="508"/>
                      </a:lnTo>
                      <a:lnTo>
                        <a:pt x="95" y="489"/>
                      </a:lnTo>
                      <a:lnTo>
                        <a:pt x="189" y="395"/>
                      </a:lnTo>
                      <a:lnTo>
                        <a:pt x="302" y="301"/>
                      </a:lnTo>
                      <a:lnTo>
                        <a:pt x="434" y="245"/>
                      </a:lnTo>
                      <a:lnTo>
                        <a:pt x="584" y="207"/>
                      </a:lnTo>
                      <a:lnTo>
                        <a:pt x="810" y="169"/>
                      </a:lnTo>
                      <a:lnTo>
                        <a:pt x="942" y="169"/>
                      </a:lnTo>
                      <a:lnTo>
                        <a:pt x="1055" y="132"/>
                      </a:lnTo>
                      <a:lnTo>
                        <a:pt x="1074" y="113"/>
                      </a:lnTo>
                      <a:lnTo>
                        <a:pt x="1092" y="75"/>
                      </a:lnTo>
                      <a:lnTo>
                        <a:pt x="1074" y="56"/>
                      </a:lnTo>
                      <a:lnTo>
                        <a:pt x="1055" y="38"/>
                      </a:lnTo>
                      <a:lnTo>
                        <a:pt x="942" y="19"/>
                      </a:lnTo>
                      <a:lnTo>
                        <a:pt x="848" y="0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7" name="Google Shape;837;p11"/>
                <p:cNvSpPr/>
                <p:nvPr/>
              </p:nvSpPr>
              <p:spPr>
                <a:xfrm>
                  <a:off x="4612269" y="3899077"/>
                  <a:ext cx="7437" cy="27607"/>
                </a:xfrm>
                <a:custGeom>
                  <a:rect b="b" l="l" r="r" t="t"/>
                  <a:pathLst>
                    <a:path extrusionOk="0" h="980" w="264">
                      <a:moveTo>
                        <a:pt x="57" y="1"/>
                      </a:moveTo>
                      <a:lnTo>
                        <a:pt x="19" y="20"/>
                      </a:lnTo>
                      <a:lnTo>
                        <a:pt x="0" y="39"/>
                      </a:lnTo>
                      <a:lnTo>
                        <a:pt x="0" y="57"/>
                      </a:lnTo>
                      <a:lnTo>
                        <a:pt x="57" y="302"/>
                      </a:lnTo>
                      <a:lnTo>
                        <a:pt x="75" y="547"/>
                      </a:lnTo>
                      <a:lnTo>
                        <a:pt x="75" y="735"/>
                      </a:lnTo>
                      <a:lnTo>
                        <a:pt x="75" y="848"/>
                      </a:lnTo>
                      <a:lnTo>
                        <a:pt x="94" y="942"/>
                      </a:lnTo>
                      <a:lnTo>
                        <a:pt x="113" y="979"/>
                      </a:lnTo>
                      <a:lnTo>
                        <a:pt x="188" y="979"/>
                      </a:lnTo>
                      <a:lnTo>
                        <a:pt x="207" y="961"/>
                      </a:lnTo>
                      <a:lnTo>
                        <a:pt x="245" y="848"/>
                      </a:lnTo>
                      <a:lnTo>
                        <a:pt x="264" y="735"/>
                      </a:lnTo>
                      <a:lnTo>
                        <a:pt x="264" y="603"/>
                      </a:lnTo>
                      <a:lnTo>
                        <a:pt x="264" y="490"/>
                      </a:lnTo>
                      <a:lnTo>
                        <a:pt x="188" y="246"/>
                      </a:lnTo>
                      <a:lnTo>
                        <a:pt x="94" y="20"/>
                      </a:lnTo>
                      <a:lnTo>
                        <a:pt x="75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8" name="Google Shape;838;p11"/>
                <p:cNvSpPr/>
                <p:nvPr/>
              </p:nvSpPr>
              <p:spPr>
                <a:xfrm>
                  <a:off x="4555537" y="3850317"/>
                  <a:ext cx="55692" cy="56227"/>
                </a:xfrm>
                <a:custGeom>
                  <a:rect b="b" l="l" r="r" t="t"/>
                  <a:pathLst>
                    <a:path extrusionOk="0" h="1996" w="1977">
                      <a:moveTo>
                        <a:pt x="1205" y="1"/>
                      </a:moveTo>
                      <a:lnTo>
                        <a:pt x="1054" y="19"/>
                      </a:lnTo>
                      <a:lnTo>
                        <a:pt x="885" y="57"/>
                      </a:lnTo>
                      <a:lnTo>
                        <a:pt x="810" y="38"/>
                      </a:lnTo>
                      <a:lnTo>
                        <a:pt x="659" y="38"/>
                      </a:lnTo>
                      <a:lnTo>
                        <a:pt x="565" y="57"/>
                      </a:lnTo>
                      <a:lnTo>
                        <a:pt x="415" y="132"/>
                      </a:lnTo>
                      <a:lnTo>
                        <a:pt x="283" y="226"/>
                      </a:lnTo>
                      <a:lnTo>
                        <a:pt x="170" y="358"/>
                      </a:lnTo>
                      <a:lnTo>
                        <a:pt x="95" y="490"/>
                      </a:lnTo>
                      <a:lnTo>
                        <a:pt x="38" y="640"/>
                      </a:lnTo>
                      <a:lnTo>
                        <a:pt x="19" y="791"/>
                      </a:lnTo>
                      <a:lnTo>
                        <a:pt x="1" y="960"/>
                      </a:lnTo>
                      <a:lnTo>
                        <a:pt x="19" y="1130"/>
                      </a:lnTo>
                      <a:lnTo>
                        <a:pt x="57" y="1280"/>
                      </a:lnTo>
                      <a:lnTo>
                        <a:pt x="113" y="1431"/>
                      </a:lnTo>
                      <a:lnTo>
                        <a:pt x="189" y="1581"/>
                      </a:lnTo>
                      <a:lnTo>
                        <a:pt x="302" y="1713"/>
                      </a:lnTo>
                      <a:lnTo>
                        <a:pt x="415" y="1807"/>
                      </a:lnTo>
                      <a:lnTo>
                        <a:pt x="527" y="1901"/>
                      </a:lnTo>
                      <a:lnTo>
                        <a:pt x="678" y="1958"/>
                      </a:lnTo>
                      <a:lnTo>
                        <a:pt x="810" y="1977"/>
                      </a:lnTo>
                      <a:lnTo>
                        <a:pt x="960" y="1995"/>
                      </a:lnTo>
                      <a:lnTo>
                        <a:pt x="1111" y="1977"/>
                      </a:lnTo>
                      <a:lnTo>
                        <a:pt x="1243" y="1958"/>
                      </a:lnTo>
                      <a:lnTo>
                        <a:pt x="1374" y="1901"/>
                      </a:lnTo>
                      <a:lnTo>
                        <a:pt x="1506" y="1826"/>
                      </a:lnTo>
                      <a:lnTo>
                        <a:pt x="1638" y="1732"/>
                      </a:lnTo>
                      <a:lnTo>
                        <a:pt x="1732" y="1619"/>
                      </a:lnTo>
                      <a:lnTo>
                        <a:pt x="1826" y="1506"/>
                      </a:lnTo>
                      <a:lnTo>
                        <a:pt x="1901" y="1356"/>
                      </a:lnTo>
                      <a:lnTo>
                        <a:pt x="1939" y="1186"/>
                      </a:lnTo>
                      <a:lnTo>
                        <a:pt x="1977" y="1036"/>
                      </a:lnTo>
                      <a:lnTo>
                        <a:pt x="1977" y="885"/>
                      </a:lnTo>
                      <a:lnTo>
                        <a:pt x="1958" y="716"/>
                      </a:lnTo>
                      <a:lnTo>
                        <a:pt x="1920" y="565"/>
                      </a:lnTo>
                      <a:lnTo>
                        <a:pt x="1845" y="433"/>
                      </a:lnTo>
                      <a:lnTo>
                        <a:pt x="1770" y="302"/>
                      </a:lnTo>
                      <a:lnTo>
                        <a:pt x="1657" y="189"/>
                      </a:lnTo>
                      <a:lnTo>
                        <a:pt x="1525" y="95"/>
                      </a:lnTo>
                      <a:lnTo>
                        <a:pt x="1374" y="38"/>
                      </a:lnTo>
                      <a:lnTo>
                        <a:pt x="1205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39" name="Google Shape;839;p11"/>
                <p:cNvSpPr/>
                <p:nvPr/>
              </p:nvSpPr>
              <p:spPr>
                <a:xfrm>
                  <a:off x="4538044" y="3971189"/>
                  <a:ext cx="100229" cy="44565"/>
                </a:xfrm>
                <a:custGeom>
                  <a:rect b="b" l="l" r="r" t="t"/>
                  <a:pathLst>
                    <a:path extrusionOk="0" h="1582" w="3558">
                      <a:moveTo>
                        <a:pt x="2165" y="0"/>
                      </a:moveTo>
                      <a:lnTo>
                        <a:pt x="1807" y="19"/>
                      </a:lnTo>
                      <a:lnTo>
                        <a:pt x="1468" y="76"/>
                      </a:lnTo>
                      <a:lnTo>
                        <a:pt x="1186" y="170"/>
                      </a:lnTo>
                      <a:lnTo>
                        <a:pt x="923" y="264"/>
                      </a:lnTo>
                      <a:lnTo>
                        <a:pt x="697" y="377"/>
                      </a:lnTo>
                      <a:lnTo>
                        <a:pt x="527" y="508"/>
                      </a:lnTo>
                      <a:lnTo>
                        <a:pt x="377" y="640"/>
                      </a:lnTo>
                      <a:lnTo>
                        <a:pt x="245" y="772"/>
                      </a:lnTo>
                      <a:lnTo>
                        <a:pt x="151" y="885"/>
                      </a:lnTo>
                      <a:lnTo>
                        <a:pt x="19" y="1054"/>
                      </a:lnTo>
                      <a:lnTo>
                        <a:pt x="1" y="1129"/>
                      </a:lnTo>
                      <a:lnTo>
                        <a:pt x="189" y="1242"/>
                      </a:lnTo>
                      <a:lnTo>
                        <a:pt x="377" y="1355"/>
                      </a:lnTo>
                      <a:lnTo>
                        <a:pt x="565" y="1431"/>
                      </a:lnTo>
                      <a:lnTo>
                        <a:pt x="753" y="1506"/>
                      </a:lnTo>
                      <a:lnTo>
                        <a:pt x="923" y="1543"/>
                      </a:lnTo>
                      <a:lnTo>
                        <a:pt x="1092" y="1562"/>
                      </a:lnTo>
                      <a:lnTo>
                        <a:pt x="1261" y="1581"/>
                      </a:lnTo>
                      <a:lnTo>
                        <a:pt x="1431" y="1581"/>
                      </a:lnTo>
                      <a:lnTo>
                        <a:pt x="1581" y="1562"/>
                      </a:lnTo>
                      <a:lnTo>
                        <a:pt x="1751" y="1543"/>
                      </a:lnTo>
                      <a:lnTo>
                        <a:pt x="1901" y="1506"/>
                      </a:lnTo>
                      <a:lnTo>
                        <a:pt x="2033" y="1449"/>
                      </a:lnTo>
                      <a:lnTo>
                        <a:pt x="2315" y="1336"/>
                      </a:lnTo>
                      <a:lnTo>
                        <a:pt x="2560" y="1186"/>
                      </a:lnTo>
                      <a:lnTo>
                        <a:pt x="2786" y="1017"/>
                      </a:lnTo>
                      <a:lnTo>
                        <a:pt x="2974" y="847"/>
                      </a:lnTo>
                      <a:lnTo>
                        <a:pt x="3162" y="678"/>
                      </a:lnTo>
                      <a:lnTo>
                        <a:pt x="3294" y="527"/>
                      </a:lnTo>
                      <a:lnTo>
                        <a:pt x="3501" y="264"/>
                      </a:lnTo>
                      <a:lnTo>
                        <a:pt x="3557" y="170"/>
                      </a:lnTo>
                      <a:lnTo>
                        <a:pt x="3049" y="57"/>
                      </a:lnTo>
                      <a:lnTo>
                        <a:pt x="2598" y="0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40" name="Google Shape;840;p11"/>
                <p:cNvSpPr/>
                <p:nvPr/>
              </p:nvSpPr>
              <p:spPr>
                <a:xfrm>
                  <a:off x="4540692" y="3981245"/>
                  <a:ext cx="88566" cy="34508"/>
                </a:xfrm>
                <a:custGeom>
                  <a:rect b="b" l="l" r="r" t="t"/>
                  <a:pathLst>
                    <a:path extrusionOk="0" h="1225" w="3144">
                      <a:moveTo>
                        <a:pt x="2560" y="1"/>
                      </a:moveTo>
                      <a:lnTo>
                        <a:pt x="2428" y="20"/>
                      </a:lnTo>
                      <a:lnTo>
                        <a:pt x="2297" y="38"/>
                      </a:lnTo>
                      <a:lnTo>
                        <a:pt x="2165" y="76"/>
                      </a:lnTo>
                      <a:lnTo>
                        <a:pt x="1920" y="170"/>
                      </a:lnTo>
                      <a:lnTo>
                        <a:pt x="1676" y="302"/>
                      </a:lnTo>
                      <a:lnTo>
                        <a:pt x="1186" y="528"/>
                      </a:lnTo>
                      <a:lnTo>
                        <a:pt x="1393" y="358"/>
                      </a:lnTo>
                      <a:lnTo>
                        <a:pt x="1600" y="189"/>
                      </a:lnTo>
                      <a:lnTo>
                        <a:pt x="1619" y="170"/>
                      </a:lnTo>
                      <a:lnTo>
                        <a:pt x="1619" y="133"/>
                      </a:lnTo>
                      <a:lnTo>
                        <a:pt x="1581" y="95"/>
                      </a:lnTo>
                      <a:lnTo>
                        <a:pt x="1544" y="114"/>
                      </a:lnTo>
                      <a:lnTo>
                        <a:pt x="1205" y="321"/>
                      </a:lnTo>
                      <a:lnTo>
                        <a:pt x="866" y="547"/>
                      </a:lnTo>
                      <a:lnTo>
                        <a:pt x="678" y="641"/>
                      </a:lnTo>
                      <a:lnTo>
                        <a:pt x="509" y="716"/>
                      </a:lnTo>
                      <a:lnTo>
                        <a:pt x="302" y="772"/>
                      </a:lnTo>
                      <a:lnTo>
                        <a:pt x="114" y="810"/>
                      </a:lnTo>
                      <a:lnTo>
                        <a:pt x="57" y="829"/>
                      </a:lnTo>
                      <a:lnTo>
                        <a:pt x="19" y="848"/>
                      </a:lnTo>
                      <a:lnTo>
                        <a:pt x="1" y="885"/>
                      </a:lnTo>
                      <a:lnTo>
                        <a:pt x="1" y="942"/>
                      </a:lnTo>
                      <a:lnTo>
                        <a:pt x="1" y="979"/>
                      </a:lnTo>
                      <a:lnTo>
                        <a:pt x="19" y="1017"/>
                      </a:lnTo>
                      <a:lnTo>
                        <a:pt x="57" y="1036"/>
                      </a:lnTo>
                      <a:lnTo>
                        <a:pt x="114" y="1055"/>
                      </a:lnTo>
                      <a:lnTo>
                        <a:pt x="283" y="1036"/>
                      </a:lnTo>
                      <a:lnTo>
                        <a:pt x="339" y="1055"/>
                      </a:lnTo>
                      <a:lnTo>
                        <a:pt x="452" y="1074"/>
                      </a:lnTo>
                      <a:lnTo>
                        <a:pt x="678" y="1149"/>
                      </a:lnTo>
                      <a:lnTo>
                        <a:pt x="904" y="1186"/>
                      </a:lnTo>
                      <a:lnTo>
                        <a:pt x="1111" y="1224"/>
                      </a:lnTo>
                      <a:lnTo>
                        <a:pt x="1318" y="1224"/>
                      </a:lnTo>
                      <a:lnTo>
                        <a:pt x="1525" y="1205"/>
                      </a:lnTo>
                      <a:lnTo>
                        <a:pt x="1713" y="1168"/>
                      </a:lnTo>
                      <a:lnTo>
                        <a:pt x="1901" y="1111"/>
                      </a:lnTo>
                      <a:lnTo>
                        <a:pt x="2090" y="1036"/>
                      </a:lnTo>
                      <a:lnTo>
                        <a:pt x="2259" y="961"/>
                      </a:lnTo>
                      <a:lnTo>
                        <a:pt x="2409" y="867"/>
                      </a:lnTo>
                      <a:lnTo>
                        <a:pt x="2692" y="660"/>
                      </a:lnTo>
                      <a:lnTo>
                        <a:pt x="2936" y="434"/>
                      </a:lnTo>
                      <a:lnTo>
                        <a:pt x="3143" y="227"/>
                      </a:lnTo>
                      <a:lnTo>
                        <a:pt x="3143" y="227"/>
                      </a:lnTo>
                      <a:lnTo>
                        <a:pt x="2861" y="245"/>
                      </a:lnTo>
                      <a:lnTo>
                        <a:pt x="2579" y="283"/>
                      </a:lnTo>
                      <a:lnTo>
                        <a:pt x="2297" y="321"/>
                      </a:lnTo>
                      <a:lnTo>
                        <a:pt x="2033" y="415"/>
                      </a:lnTo>
                      <a:lnTo>
                        <a:pt x="2014" y="415"/>
                      </a:lnTo>
                      <a:lnTo>
                        <a:pt x="2353" y="245"/>
                      </a:lnTo>
                      <a:lnTo>
                        <a:pt x="2522" y="170"/>
                      </a:lnTo>
                      <a:lnTo>
                        <a:pt x="2711" y="95"/>
                      </a:lnTo>
                      <a:lnTo>
                        <a:pt x="2729" y="76"/>
                      </a:lnTo>
                      <a:lnTo>
                        <a:pt x="2748" y="38"/>
                      </a:lnTo>
                      <a:lnTo>
                        <a:pt x="2729" y="20"/>
                      </a:lnTo>
                      <a:lnTo>
                        <a:pt x="269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41" name="Google Shape;841;p11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h="13156" w="9656">
                      <a:moveTo>
                        <a:pt x="3050" y="1"/>
                      </a:move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42" name="Google Shape;842;p11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fill="none" h="13156" w="9656">
                      <a:moveTo>
                        <a:pt x="6418" y="4612"/>
                      </a:move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lnTo>
                        <a:pt x="3050" y="1"/>
                      </a:ln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843" name="Google Shape;843;p11"/>
                <p:cNvSpPr/>
                <p:nvPr/>
              </p:nvSpPr>
              <p:spPr>
                <a:xfrm>
                  <a:off x="4580467" y="4111667"/>
                  <a:ext cx="79524" cy="115074"/>
                </a:xfrm>
                <a:custGeom>
                  <a:rect b="b" l="l" r="r" t="t"/>
                  <a:pathLst>
                    <a:path extrusionOk="0" h="4085" w="2823">
                      <a:moveTo>
                        <a:pt x="19" y="0"/>
                      </a:moveTo>
                      <a:lnTo>
                        <a:pt x="0" y="19"/>
                      </a:lnTo>
                      <a:lnTo>
                        <a:pt x="0" y="57"/>
                      </a:lnTo>
                      <a:lnTo>
                        <a:pt x="0" y="76"/>
                      </a:lnTo>
                      <a:lnTo>
                        <a:pt x="113" y="283"/>
                      </a:lnTo>
                      <a:lnTo>
                        <a:pt x="226" y="471"/>
                      </a:lnTo>
                      <a:lnTo>
                        <a:pt x="376" y="640"/>
                      </a:lnTo>
                      <a:lnTo>
                        <a:pt x="527" y="791"/>
                      </a:lnTo>
                      <a:lnTo>
                        <a:pt x="678" y="941"/>
                      </a:lnTo>
                      <a:lnTo>
                        <a:pt x="847" y="1092"/>
                      </a:lnTo>
                      <a:lnTo>
                        <a:pt x="1223" y="1355"/>
                      </a:lnTo>
                      <a:lnTo>
                        <a:pt x="1543" y="1619"/>
                      </a:lnTo>
                      <a:lnTo>
                        <a:pt x="1844" y="1882"/>
                      </a:lnTo>
                      <a:lnTo>
                        <a:pt x="1976" y="2014"/>
                      </a:lnTo>
                      <a:lnTo>
                        <a:pt x="2089" y="2165"/>
                      </a:lnTo>
                      <a:lnTo>
                        <a:pt x="2183" y="2315"/>
                      </a:lnTo>
                      <a:lnTo>
                        <a:pt x="2277" y="2466"/>
                      </a:lnTo>
                      <a:lnTo>
                        <a:pt x="2352" y="2616"/>
                      </a:lnTo>
                      <a:lnTo>
                        <a:pt x="2409" y="2786"/>
                      </a:lnTo>
                      <a:lnTo>
                        <a:pt x="2447" y="2955"/>
                      </a:lnTo>
                      <a:lnTo>
                        <a:pt x="2465" y="3143"/>
                      </a:lnTo>
                      <a:lnTo>
                        <a:pt x="2465" y="3331"/>
                      </a:lnTo>
                      <a:lnTo>
                        <a:pt x="2447" y="3538"/>
                      </a:lnTo>
                      <a:lnTo>
                        <a:pt x="2409" y="3745"/>
                      </a:lnTo>
                      <a:lnTo>
                        <a:pt x="2352" y="3971"/>
                      </a:lnTo>
                      <a:lnTo>
                        <a:pt x="2352" y="4009"/>
                      </a:lnTo>
                      <a:lnTo>
                        <a:pt x="2371" y="4046"/>
                      </a:lnTo>
                      <a:lnTo>
                        <a:pt x="2390" y="4065"/>
                      </a:lnTo>
                      <a:lnTo>
                        <a:pt x="2428" y="4084"/>
                      </a:lnTo>
                      <a:lnTo>
                        <a:pt x="2484" y="4065"/>
                      </a:lnTo>
                      <a:lnTo>
                        <a:pt x="2503" y="4046"/>
                      </a:lnTo>
                      <a:lnTo>
                        <a:pt x="2597" y="3915"/>
                      </a:lnTo>
                      <a:lnTo>
                        <a:pt x="2654" y="3783"/>
                      </a:lnTo>
                      <a:lnTo>
                        <a:pt x="2710" y="3632"/>
                      </a:lnTo>
                      <a:lnTo>
                        <a:pt x="2748" y="3501"/>
                      </a:lnTo>
                      <a:lnTo>
                        <a:pt x="2785" y="3350"/>
                      </a:lnTo>
                      <a:lnTo>
                        <a:pt x="2804" y="3200"/>
                      </a:lnTo>
                      <a:lnTo>
                        <a:pt x="2823" y="3049"/>
                      </a:lnTo>
                      <a:lnTo>
                        <a:pt x="2823" y="2917"/>
                      </a:lnTo>
                      <a:lnTo>
                        <a:pt x="2804" y="2767"/>
                      </a:lnTo>
                      <a:lnTo>
                        <a:pt x="2785" y="2616"/>
                      </a:lnTo>
                      <a:lnTo>
                        <a:pt x="2748" y="2466"/>
                      </a:lnTo>
                      <a:lnTo>
                        <a:pt x="2691" y="2334"/>
                      </a:lnTo>
                      <a:lnTo>
                        <a:pt x="2635" y="2202"/>
                      </a:lnTo>
                      <a:lnTo>
                        <a:pt x="2559" y="2070"/>
                      </a:lnTo>
                      <a:lnTo>
                        <a:pt x="2484" y="1939"/>
                      </a:lnTo>
                      <a:lnTo>
                        <a:pt x="2390" y="1826"/>
                      </a:lnTo>
                      <a:lnTo>
                        <a:pt x="2258" y="1694"/>
                      </a:lnTo>
                      <a:lnTo>
                        <a:pt x="2127" y="1562"/>
                      </a:lnTo>
                      <a:lnTo>
                        <a:pt x="1976" y="1449"/>
                      </a:lnTo>
                      <a:lnTo>
                        <a:pt x="1825" y="1355"/>
                      </a:lnTo>
                      <a:lnTo>
                        <a:pt x="1506" y="1167"/>
                      </a:lnTo>
                      <a:lnTo>
                        <a:pt x="1186" y="979"/>
                      </a:lnTo>
                      <a:lnTo>
                        <a:pt x="866" y="791"/>
                      </a:lnTo>
                      <a:lnTo>
                        <a:pt x="696" y="697"/>
                      </a:lnTo>
                      <a:lnTo>
                        <a:pt x="565" y="584"/>
                      </a:lnTo>
                      <a:lnTo>
                        <a:pt x="433" y="471"/>
                      </a:lnTo>
                      <a:lnTo>
                        <a:pt x="301" y="339"/>
                      </a:lnTo>
                      <a:lnTo>
                        <a:pt x="188" y="189"/>
                      </a:lnTo>
                      <a:lnTo>
                        <a:pt x="94" y="19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rgbClr val="2A2A2A">
                    <a:alpha val="1786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3"/>
        </a:solidFill>
      </p:bgPr>
    </p:bg>
    <p:spTree>
      <p:nvGrpSpPr>
        <p:cNvPr id="844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able of contents">
  <p:cSld name="BLANK_1_1_1_1_1_1">
    <p:spTree>
      <p:nvGrpSpPr>
        <p:cNvPr id="845" name="Shape 8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6" name="Google Shape;846;p13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847" name="Google Shape;847;p13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8" name="Google Shape;848;p13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9" name="Google Shape;849;p13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0" name="Google Shape;850;p13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1" name="Google Shape;851;p13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2" name="Google Shape;852;p13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3" name="Google Shape;853;p13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4" name="Google Shape;854;p13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5" name="Google Shape;855;p13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6" name="Google Shape;856;p13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7" name="Google Shape;857;p13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58" name="Google Shape;858;p13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859" name="Google Shape;859;p13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0" name="Google Shape;860;p13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1" name="Google Shape;861;p13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2" name="Google Shape;862;p13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63" name="Google Shape;863;p13"/>
          <p:cNvSpPr txBox="1"/>
          <p:nvPr>
            <p:ph type="title"/>
          </p:nvPr>
        </p:nvSpPr>
        <p:spPr>
          <a:xfrm>
            <a:off x="2070661" y="1479400"/>
            <a:ext cx="23406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64" name="Google Shape;864;p13"/>
          <p:cNvSpPr txBox="1"/>
          <p:nvPr>
            <p:ph idx="1" type="subTitle"/>
          </p:nvPr>
        </p:nvSpPr>
        <p:spPr>
          <a:xfrm>
            <a:off x="2070661" y="1694200"/>
            <a:ext cx="234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5" name="Google Shape;865;p13"/>
          <p:cNvSpPr txBox="1"/>
          <p:nvPr>
            <p:ph idx="2" type="title"/>
          </p:nvPr>
        </p:nvSpPr>
        <p:spPr>
          <a:xfrm flipH="1">
            <a:off x="5642553" y="1479391"/>
            <a:ext cx="23409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66" name="Google Shape;866;p13"/>
          <p:cNvSpPr txBox="1"/>
          <p:nvPr>
            <p:ph idx="3" type="subTitle"/>
          </p:nvPr>
        </p:nvSpPr>
        <p:spPr>
          <a:xfrm flipH="1">
            <a:off x="5642553" y="1694191"/>
            <a:ext cx="234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7" name="Google Shape;867;p13"/>
          <p:cNvSpPr txBox="1"/>
          <p:nvPr>
            <p:ph hasCustomPrompt="1" idx="4" type="title"/>
          </p:nvPr>
        </p:nvSpPr>
        <p:spPr>
          <a:xfrm>
            <a:off x="1160547" y="1481650"/>
            <a:ext cx="759000" cy="759000"/>
          </a:xfrm>
          <a:prstGeom prst="rect">
            <a:avLst/>
          </a:prstGeom>
          <a:solidFill>
            <a:schemeClr val="dk1"/>
          </a:solidFill>
          <a:ln cap="flat" cmpd="sng" w="2857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68" name="Google Shape;868;p13"/>
          <p:cNvSpPr txBox="1"/>
          <p:nvPr>
            <p:ph hasCustomPrompt="1" idx="5" type="title"/>
          </p:nvPr>
        </p:nvSpPr>
        <p:spPr>
          <a:xfrm flipH="1">
            <a:off x="4718572" y="1481650"/>
            <a:ext cx="759000" cy="759000"/>
          </a:xfrm>
          <a:prstGeom prst="rect">
            <a:avLst/>
          </a:prstGeom>
          <a:solidFill>
            <a:schemeClr val="dk1"/>
          </a:solidFill>
          <a:ln cap="flat" cmpd="sng" w="2857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69" name="Google Shape;869;p13"/>
          <p:cNvSpPr txBox="1"/>
          <p:nvPr>
            <p:ph idx="6"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870" name="Google Shape;870;p13"/>
          <p:cNvSpPr txBox="1"/>
          <p:nvPr>
            <p:ph idx="7" type="title"/>
          </p:nvPr>
        </p:nvSpPr>
        <p:spPr>
          <a:xfrm>
            <a:off x="2070661" y="2936283"/>
            <a:ext cx="23406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71" name="Google Shape;871;p13"/>
          <p:cNvSpPr txBox="1"/>
          <p:nvPr>
            <p:ph idx="8" type="subTitle"/>
          </p:nvPr>
        </p:nvSpPr>
        <p:spPr>
          <a:xfrm>
            <a:off x="2070661" y="3152317"/>
            <a:ext cx="23409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2" name="Google Shape;872;p13"/>
          <p:cNvSpPr txBox="1"/>
          <p:nvPr>
            <p:ph idx="9" type="title"/>
          </p:nvPr>
        </p:nvSpPr>
        <p:spPr>
          <a:xfrm flipH="1">
            <a:off x="5642553" y="2936284"/>
            <a:ext cx="23409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873" name="Google Shape;873;p13"/>
          <p:cNvSpPr txBox="1"/>
          <p:nvPr>
            <p:ph idx="13" type="subTitle"/>
          </p:nvPr>
        </p:nvSpPr>
        <p:spPr>
          <a:xfrm flipH="1">
            <a:off x="5642553" y="3152319"/>
            <a:ext cx="23406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4" name="Google Shape;874;p13"/>
          <p:cNvSpPr txBox="1"/>
          <p:nvPr>
            <p:ph hasCustomPrompt="1" idx="14" type="title"/>
          </p:nvPr>
        </p:nvSpPr>
        <p:spPr>
          <a:xfrm>
            <a:off x="1160547" y="2939150"/>
            <a:ext cx="759000" cy="759000"/>
          </a:xfrm>
          <a:prstGeom prst="rect">
            <a:avLst/>
          </a:prstGeom>
          <a:solidFill>
            <a:schemeClr val="dk1"/>
          </a:solidFill>
          <a:ln cap="flat" cmpd="sng" w="2857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sp>
        <p:nvSpPr>
          <p:cNvPr id="875" name="Google Shape;875;p13"/>
          <p:cNvSpPr txBox="1"/>
          <p:nvPr>
            <p:ph hasCustomPrompt="1" idx="15" type="title"/>
          </p:nvPr>
        </p:nvSpPr>
        <p:spPr>
          <a:xfrm flipH="1">
            <a:off x="4718572" y="2939150"/>
            <a:ext cx="759000" cy="759000"/>
          </a:xfrm>
          <a:prstGeom prst="rect">
            <a:avLst/>
          </a:prstGeom>
          <a:solidFill>
            <a:schemeClr val="dk1"/>
          </a:solidFill>
          <a:ln cap="flat" cmpd="sng" w="28575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2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r>
              <a:t>xx%</a:t>
            </a:r>
          </a:p>
        </p:txBody>
      </p:sp>
      <p:grpSp>
        <p:nvGrpSpPr>
          <p:cNvPr id="876" name="Google Shape;876;p13"/>
          <p:cNvGrpSpPr/>
          <p:nvPr/>
        </p:nvGrpSpPr>
        <p:grpSpPr>
          <a:xfrm>
            <a:off x="7950502" y="234700"/>
            <a:ext cx="960536" cy="914399"/>
            <a:chOff x="-3394025" y="182750"/>
            <a:chExt cx="1672825" cy="1592475"/>
          </a:xfrm>
        </p:grpSpPr>
        <p:sp>
          <p:nvSpPr>
            <p:cNvPr id="877" name="Google Shape;877;p13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8" name="Google Shape;878;p13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9" name="Google Shape;879;p13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0" name="Google Shape;880;p13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1" name="Google Shape;881;p13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2" name="Google Shape;882;p13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3" name="Google Shape;883;p13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4" name="Google Shape;884;p13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5" name="Google Shape;885;p13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6" name="Google Shape;886;p13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7" name="Google Shape;887;p13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8" name="Google Shape;888;p13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9" name="Google Shape;889;p13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0" name="Google Shape;890;p13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1" name="Google Shape;891;p13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2" name="Google Shape;892;p13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3" name="Google Shape;893;p13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94" name="Google Shape;894;p13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5" name="Google Shape;895;p13"/>
          <p:cNvGrpSpPr/>
          <p:nvPr/>
        </p:nvGrpSpPr>
        <p:grpSpPr>
          <a:xfrm>
            <a:off x="145498" y="-4425"/>
            <a:ext cx="720435" cy="778344"/>
            <a:chOff x="352742" y="-4425"/>
            <a:chExt cx="720435" cy="778344"/>
          </a:xfrm>
        </p:grpSpPr>
        <p:grpSp>
          <p:nvGrpSpPr>
            <p:cNvPr id="896" name="Google Shape;896;p13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897" name="Google Shape;897;p13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98" name="Google Shape;898;p13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99" name="Google Shape;899;p13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0" name="Google Shape;900;p13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1" name="Google Shape;901;p13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2" name="Google Shape;902;p13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3" name="Google Shape;903;p13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4" name="Google Shape;904;p13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5" name="Google Shape;905;p13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6" name="Google Shape;906;p13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7" name="Google Shape;907;p1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8" name="Google Shape;908;p1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09" name="Google Shape;909;p1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0" name="Google Shape;910;p13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1" name="Google Shape;911;p13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2" name="Google Shape;912;p13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3" name="Google Shape;913;p13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4" name="Google Shape;914;p13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5" name="Google Shape;915;p1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6" name="Google Shape;916;p1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7" name="Google Shape;917;p1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8" name="Google Shape;918;p13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19" name="Google Shape;919;p13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0" name="Google Shape;920;p13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1" name="Google Shape;921;p13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2" name="Google Shape;922;p13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3" name="Google Shape;923;p13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4" name="Google Shape;924;p13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5" name="Google Shape;925;p13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6" name="Google Shape;926;p13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7" name="Google Shape;927;p13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8" name="Google Shape;928;p13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29" name="Google Shape;929;p13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30" name="Google Shape;930;p13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31" name="Google Shape;931;p13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cxnSp>
          <p:nvCxnSpPr>
            <p:cNvPr id="932" name="Google Shape;932;p13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</p:grpSp>
      <p:grpSp>
        <p:nvGrpSpPr>
          <p:cNvPr id="933" name="Google Shape;933;p13"/>
          <p:cNvGrpSpPr/>
          <p:nvPr/>
        </p:nvGrpSpPr>
        <p:grpSpPr>
          <a:xfrm>
            <a:off x="90050" y="4032175"/>
            <a:ext cx="1343632" cy="993055"/>
            <a:chOff x="90050" y="4032175"/>
            <a:chExt cx="1343632" cy="993055"/>
          </a:xfrm>
        </p:grpSpPr>
        <p:sp>
          <p:nvSpPr>
            <p:cNvPr id="934" name="Google Shape;934;p13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5" name="Google Shape;935;p13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6" name="Google Shape;936;p13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7" name="Google Shape;937;p13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8" name="Google Shape;938;p13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39" name="Google Shape;939;p13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0" name="Google Shape;940;p13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1" name="Google Shape;941;p13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2" name="Google Shape;942;p13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3" name="Google Shape;943;p13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4" name="Google Shape;944;p13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5" name="Google Shape;945;p13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6" name="Google Shape;946;p13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7" name="Google Shape;947;p13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8" name="Google Shape;948;p13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9" name="Google Shape;949;p13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0" name="Google Shape;950;p13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 1">
  <p:cSld name="CUSTOM_22">
    <p:spTree>
      <p:nvGrpSpPr>
        <p:cNvPr id="95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2" name="Google Shape;952;p14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953" name="Google Shape;953;p14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4" name="Google Shape;954;p14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5" name="Google Shape;955;p14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6" name="Google Shape;956;p14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7" name="Google Shape;957;p14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8" name="Google Shape;958;p14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59" name="Google Shape;959;p14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0" name="Google Shape;960;p14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1" name="Google Shape;961;p14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2" name="Google Shape;962;p14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3" name="Google Shape;963;p14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964" name="Google Shape;964;p14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965" name="Google Shape;965;p14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6" name="Google Shape;966;p14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7" name="Google Shape;967;p14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68" name="Google Shape;968;p14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69" name="Google Shape;969;p14"/>
          <p:cNvSpPr txBox="1"/>
          <p:nvPr>
            <p:ph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57150">
              <a:schemeClr val="lt1">
                <a:alpha val="21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970" name="Google Shape;970;p14"/>
          <p:cNvGrpSpPr/>
          <p:nvPr/>
        </p:nvGrpSpPr>
        <p:grpSpPr>
          <a:xfrm>
            <a:off x="8278066" y="-4425"/>
            <a:ext cx="720435" cy="778344"/>
            <a:chOff x="352742" y="-4425"/>
            <a:chExt cx="720435" cy="778344"/>
          </a:xfrm>
        </p:grpSpPr>
        <p:cxnSp>
          <p:nvCxnSpPr>
            <p:cNvPr id="971" name="Google Shape;971;p14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972" name="Google Shape;972;p14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973" name="Google Shape;973;p14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4" name="Google Shape;974;p14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5" name="Google Shape;975;p14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6" name="Google Shape;976;p14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7" name="Google Shape;977;p14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8" name="Google Shape;978;p14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79" name="Google Shape;979;p14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0" name="Google Shape;980;p14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1" name="Google Shape;981;p14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2" name="Google Shape;982;p14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3" name="Google Shape;983;p14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4" name="Google Shape;984;p14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5" name="Google Shape;985;p14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6" name="Google Shape;986;p14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7" name="Google Shape;987;p14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8" name="Google Shape;988;p14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89" name="Google Shape;989;p14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0" name="Google Shape;990;p14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1" name="Google Shape;991;p14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2" name="Google Shape;992;p14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3" name="Google Shape;993;p14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4" name="Google Shape;994;p14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5" name="Google Shape;995;p14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6" name="Google Shape;996;p14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7" name="Google Shape;997;p14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8" name="Google Shape;998;p14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999" name="Google Shape;999;p14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0" name="Google Shape;1000;p14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1" name="Google Shape;1001;p14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2" name="Google Shape;1002;p14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3" name="Google Shape;1003;p14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4" name="Google Shape;1004;p14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5" name="Google Shape;1005;p14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6" name="Google Shape;1006;p14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07" name="Google Shape;1007;p14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008" name="Google Shape;1008;p14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1009" name="Google Shape;1009;p14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0" name="Google Shape;1010;p14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1" name="Google Shape;1011;p14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2" name="Google Shape;1012;p14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3" name="Google Shape;1013;p14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">
  <p:cSld name="CUSTOM_4">
    <p:spTree>
      <p:nvGrpSpPr>
        <p:cNvPr id="1014" name="Shape 10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5" name="Google Shape;1015;p15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016" name="Google Shape;1016;p15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7" name="Google Shape;1017;p15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8" name="Google Shape;1018;p15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19" name="Google Shape;1019;p15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0" name="Google Shape;1020;p15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1" name="Google Shape;1021;p15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2" name="Google Shape;1022;p15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3" name="Google Shape;1023;p15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4" name="Google Shape;1024;p15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5" name="Google Shape;1025;p15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6" name="Google Shape;1026;p15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027" name="Google Shape;1027;p15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028" name="Google Shape;1028;p15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9" name="Google Shape;1029;p15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0" name="Google Shape;1030;p15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1" name="Google Shape;1031;p15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2" name="Google Shape;1032;p15"/>
          <p:cNvSpPr txBox="1"/>
          <p:nvPr>
            <p:ph type="title"/>
          </p:nvPr>
        </p:nvSpPr>
        <p:spPr>
          <a:xfrm>
            <a:off x="1285710" y="1745501"/>
            <a:ext cx="2914800" cy="548700"/>
          </a:xfrm>
          <a:prstGeom prst="rect">
            <a:avLst/>
          </a:prstGeom>
          <a:noFill/>
          <a:effectLst>
            <a:outerShdw rotWithShape="0" algn="bl" dir="3000000" dist="57150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033" name="Google Shape;1033;p15"/>
          <p:cNvSpPr txBox="1"/>
          <p:nvPr>
            <p:ph idx="1" type="subTitle"/>
          </p:nvPr>
        </p:nvSpPr>
        <p:spPr>
          <a:xfrm>
            <a:off x="1286200" y="2209399"/>
            <a:ext cx="2913900" cy="118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1034" name="Google Shape;1034;p15"/>
          <p:cNvGrpSpPr/>
          <p:nvPr/>
        </p:nvGrpSpPr>
        <p:grpSpPr>
          <a:xfrm>
            <a:off x="352895" y="-4425"/>
            <a:ext cx="720435" cy="778344"/>
            <a:chOff x="352742" y="-4425"/>
            <a:chExt cx="720435" cy="778344"/>
          </a:xfrm>
        </p:grpSpPr>
        <p:cxnSp>
          <p:nvCxnSpPr>
            <p:cNvPr id="1035" name="Google Shape;1035;p15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036" name="Google Shape;1036;p15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037" name="Google Shape;1037;p1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8" name="Google Shape;1038;p1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39" name="Google Shape;1039;p1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0" name="Google Shape;1040;p15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1" name="Google Shape;1041;p15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2" name="Google Shape;1042;p15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3" name="Google Shape;1043;p1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4" name="Google Shape;1044;p1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5" name="Google Shape;1045;p1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6" name="Google Shape;1046;p15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7" name="Google Shape;1047;p15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8" name="Google Shape;1048;p1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49" name="Google Shape;1049;p1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0" name="Google Shape;1050;p1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1" name="Google Shape;1051;p1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2" name="Google Shape;1052;p1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3" name="Google Shape;1053;p1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4" name="Google Shape;1054;p1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5" name="Google Shape;1055;p1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6" name="Google Shape;1056;p1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7" name="Google Shape;1057;p1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8" name="Google Shape;1058;p1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59" name="Google Shape;1059;p1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0" name="Google Shape;1060;p15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1" name="Google Shape;1061;p1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2" name="Google Shape;1062;p1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3" name="Google Shape;1063;p15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4" name="Google Shape;1064;p15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5" name="Google Shape;1065;p1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6" name="Google Shape;1066;p1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7" name="Google Shape;1067;p1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8" name="Google Shape;1068;p1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69" name="Google Shape;1069;p15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0" name="Google Shape;1070;p1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1" name="Google Shape;1071;p1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072" name="Google Shape;1072;p15"/>
          <p:cNvGrpSpPr/>
          <p:nvPr/>
        </p:nvGrpSpPr>
        <p:grpSpPr>
          <a:xfrm>
            <a:off x="8070670" y="-4425"/>
            <a:ext cx="720435" cy="778344"/>
            <a:chOff x="352742" y="-4425"/>
            <a:chExt cx="720435" cy="778344"/>
          </a:xfrm>
        </p:grpSpPr>
        <p:cxnSp>
          <p:nvCxnSpPr>
            <p:cNvPr id="1073" name="Google Shape;1073;p15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074" name="Google Shape;1074;p15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075" name="Google Shape;1075;p1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6" name="Google Shape;1076;p1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7" name="Google Shape;1077;p15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8" name="Google Shape;1078;p15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79" name="Google Shape;1079;p15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0" name="Google Shape;1080;p15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1" name="Google Shape;1081;p1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2" name="Google Shape;1082;p1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3" name="Google Shape;1083;p15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4" name="Google Shape;1084;p15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5" name="Google Shape;1085;p15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6" name="Google Shape;1086;p1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7" name="Google Shape;1087;p15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8" name="Google Shape;1088;p1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89" name="Google Shape;1089;p15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0" name="Google Shape;1090;p1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1" name="Google Shape;1091;p15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2" name="Google Shape;1092;p1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3" name="Google Shape;1093;p15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4" name="Google Shape;1094;p1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5" name="Google Shape;1095;p15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6" name="Google Shape;1096;p1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7" name="Google Shape;1097;p15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8" name="Google Shape;1098;p15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099" name="Google Shape;1099;p1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0" name="Google Shape;1100;p15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1" name="Google Shape;1101;p15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2" name="Google Shape;1102;p15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3" name="Google Shape;1103;p1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4" name="Google Shape;1104;p15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5" name="Google Shape;1105;p1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6" name="Google Shape;1106;p15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7" name="Google Shape;1107;p15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8" name="Google Shape;1108;p1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09" name="Google Shape;1109;p15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110" name="Google Shape;1110;p15"/>
          <p:cNvGrpSpPr/>
          <p:nvPr/>
        </p:nvGrpSpPr>
        <p:grpSpPr>
          <a:xfrm>
            <a:off x="232657" y="1122100"/>
            <a:ext cx="960536" cy="914399"/>
            <a:chOff x="-3394025" y="182750"/>
            <a:chExt cx="1672825" cy="1592475"/>
          </a:xfrm>
        </p:grpSpPr>
        <p:sp>
          <p:nvSpPr>
            <p:cNvPr id="1111" name="Google Shape;1111;p15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2" name="Google Shape;1112;p15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3" name="Google Shape;1113;p15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4" name="Google Shape;1114;p15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5" name="Google Shape;1115;p15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6" name="Google Shape;1116;p15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7" name="Google Shape;1117;p15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8" name="Google Shape;1118;p15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9" name="Google Shape;1119;p15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0" name="Google Shape;1120;p15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1" name="Google Shape;1121;p15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2" name="Google Shape;1122;p15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3" name="Google Shape;1123;p15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4" name="Google Shape;1124;p15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5" name="Google Shape;1125;p15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6" name="Google Shape;1126;p15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7" name="Google Shape;1127;p15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8" name="Google Shape;1128;p15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ext 1">
  <p:cSld name="CUSTOM_4_1_1_1_1">
    <p:spTree>
      <p:nvGrpSpPr>
        <p:cNvPr id="1129" name="Shape 1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0" name="Google Shape;1130;p16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131" name="Google Shape;1131;p16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42" name="Google Shape;1142;p16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1143" name="Google Shape;1143;p16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147" name="Google Shape;1147;p16"/>
          <p:cNvSpPr txBox="1"/>
          <p:nvPr>
            <p:ph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60000" dist="57150">
              <a:schemeClr val="lt1">
                <a:alpha val="19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148" name="Google Shape;1148;p16"/>
          <p:cNvSpPr txBox="1"/>
          <p:nvPr>
            <p:ph idx="1" type="subTitle"/>
          </p:nvPr>
        </p:nvSpPr>
        <p:spPr>
          <a:xfrm>
            <a:off x="720150" y="1024500"/>
            <a:ext cx="69345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149" name="Google Shape;1149;p16"/>
          <p:cNvSpPr txBox="1"/>
          <p:nvPr>
            <p:ph idx="2" type="body"/>
          </p:nvPr>
        </p:nvSpPr>
        <p:spPr>
          <a:xfrm>
            <a:off x="719950" y="1631950"/>
            <a:ext cx="7704000" cy="4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>
                <a:solidFill>
                  <a:schemeClr val="hlink"/>
                </a:solidFill>
              </a:defRPr>
            </a:lvl1pPr>
            <a:lvl2pPr indent="-3302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2pPr>
            <a:lvl3pPr indent="-3302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3pPr>
            <a:lvl4pPr indent="-3302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4pPr>
            <a:lvl5pPr indent="-3302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5pPr>
            <a:lvl6pPr indent="-3302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6pPr>
            <a:lvl7pPr indent="-3302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7pPr>
            <a:lvl8pPr indent="-3302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8pPr>
            <a:lvl9pPr indent="-3302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9pPr>
          </a:lstStyle>
          <a:p/>
        </p:txBody>
      </p:sp>
      <p:grpSp>
        <p:nvGrpSpPr>
          <p:cNvPr id="1150" name="Google Shape;1150;p16"/>
          <p:cNvGrpSpPr/>
          <p:nvPr/>
        </p:nvGrpSpPr>
        <p:grpSpPr>
          <a:xfrm>
            <a:off x="145498" y="-4425"/>
            <a:ext cx="720435" cy="778344"/>
            <a:chOff x="352742" y="-4425"/>
            <a:chExt cx="720435" cy="778344"/>
          </a:xfrm>
        </p:grpSpPr>
        <p:cxnSp>
          <p:nvCxnSpPr>
            <p:cNvPr id="1151" name="Google Shape;1151;p16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152" name="Google Shape;1152;p16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153" name="Google Shape;1153;p1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54" name="Google Shape;1154;p16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55" name="Google Shape;1155;p16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56" name="Google Shape;1156;p16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57" name="Google Shape;1157;p16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58" name="Google Shape;1158;p16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59" name="Google Shape;1159;p1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0" name="Google Shape;1160;p1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1" name="Google Shape;1161;p16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2" name="Google Shape;1162;p16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3" name="Google Shape;1163;p16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4" name="Google Shape;1164;p16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5" name="Google Shape;1165;p16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6" name="Google Shape;1166;p16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7" name="Google Shape;1167;p16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8" name="Google Shape;1168;p1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69" name="Google Shape;1169;p16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0" name="Google Shape;1170;p16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1" name="Google Shape;1171;p16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2" name="Google Shape;1172;p16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3" name="Google Shape;1173;p16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4" name="Google Shape;1174;p16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5" name="Google Shape;1175;p16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6" name="Google Shape;1176;p16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7" name="Google Shape;1177;p16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8" name="Google Shape;1178;p16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79" name="Google Shape;1179;p16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0" name="Google Shape;1180;p16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1" name="Google Shape;1181;p16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2" name="Google Shape;1182;p16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3" name="Google Shape;1183;p16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4" name="Google Shape;1184;p16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5" name="Google Shape;1185;p16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6" name="Google Shape;1186;p16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187" name="Google Shape;1187;p16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188" name="Google Shape;1188;p16"/>
          <p:cNvGrpSpPr/>
          <p:nvPr/>
        </p:nvGrpSpPr>
        <p:grpSpPr>
          <a:xfrm>
            <a:off x="7950807" y="1122100"/>
            <a:ext cx="960536" cy="914399"/>
            <a:chOff x="-3394025" y="182750"/>
            <a:chExt cx="1672825" cy="1592475"/>
          </a:xfrm>
        </p:grpSpPr>
        <p:sp>
          <p:nvSpPr>
            <p:cNvPr id="1189" name="Google Shape;1189;p16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">
  <p:cSld name="CUSTOM_14_1">
    <p:spTree>
      <p:nvGrpSpPr>
        <p:cNvPr id="1207" name="Shape 1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8" name="Google Shape;1208;p17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209" name="Google Shape;1209;p17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0" name="Google Shape;1210;p17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1" name="Google Shape;1211;p17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2" name="Google Shape;1212;p17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3" name="Google Shape;1213;p17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4" name="Google Shape;1214;p17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5" name="Google Shape;1215;p17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6" name="Google Shape;1216;p17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7" name="Google Shape;1217;p17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8" name="Google Shape;1218;p17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9" name="Google Shape;1219;p17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20" name="Google Shape;1220;p17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221" name="Google Shape;1221;p17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2" name="Google Shape;1222;p17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3" name="Google Shape;1223;p17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4" name="Google Shape;1224;p17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25" name="Google Shape;1225;p17"/>
          <p:cNvSpPr txBox="1"/>
          <p:nvPr>
            <p:ph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226" name="Google Shape;1226;p17"/>
          <p:cNvSpPr txBox="1"/>
          <p:nvPr>
            <p:ph idx="1" type="subTitle"/>
          </p:nvPr>
        </p:nvSpPr>
        <p:spPr>
          <a:xfrm>
            <a:off x="721879" y="2822700"/>
            <a:ext cx="2501700" cy="73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27" name="Google Shape;1227;p17"/>
          <p:cNvSpPr txBox="1"/>
          <p:nvPr>
            <p:ph idx="2" type="subTitle"/>
          </p:nvPr>
        </p:nvSpPr>
        <p:spPr>
          <a:xfrm>
            <a:off x="3321150" y="2822700"/>
            <a:ext cx="2501700" cy="73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28" name="Google Shape;1228;p17"/>
          <p:cNvSpPr txBox="1"/>
          <p:nvPr>
            <p:ph idx="3" type="subTitle"/>
          </p:nvPr>
        </p:nvSpPr>
        <p:spPr>
          <a:xfrm>
            <a:off x="5920421" y="2822700"/>
            <a:ext cx="2501700" cy="73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29" name="Google Shape;1229;p17"/>
          <p:cNvSpPr txBox="1"/>
          <p:nvPr>
            <p:ph idx="4" type="title"/>
          </p:nvPr>
        </p:nvSpPr>
        <p:spPr>
          <a:xfrm>
            <a:off x="719929" y="2603244"/>
            <a:ext cx="25056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230" name="Google Shape;1230;p17"/>
          <p:cNvSpPr txBox="1"/>
          <p:nvPr>
            <p:ph idx="5" type="title"/>
          </p:nvPr>
        </p:nvSpPr>
        <p:spPr>
          <a:xfrm>
            <a:off x="3319200" y="2603244"/>
            <a:ext cx="25056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231" name="Google Shape;1231;p17"/>
          <p:cNvSpPr txBox="1"/>
          <p:nvPr>
            <p:ph idx="6" type="title"/>
          </p:nvPr>
        </p:nvSpPr>
        <p:spPr>
          <a:xfrm>
            <a:off x="5918471" y="2603244"/>
            <a:ext cx="25056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232" name="Google Shape;1232;p17"/>
          <p:cNvGrpSpPr/>
          <p:nvPr/>
        </p:nvGrpSpPr>
        <p:grpSpPr>
          <a:xfrm>
            <a:off x="145498" y="-4425"/>
            <a:ext cx="720435" cy="778344"/>
            <a:chOff x="352742" y="-4425"/>
            <a:chExt cx="720435" cy="778344"/>
          </a:xfrm>
        </p:grpSpPr>
        <p:cxnSp>
          <p:nvCxnSpPr>
            <p:cNvPr id="1233" name="Google Shape;1233;p17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234" name="Google Shape;1234;p17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235" name="Google Shape;1235;p17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6" name="Google Shape;1236;p17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7" name="Google Shape;1237;p17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8" name="Google Shape;1238;p17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39" name="Google Shape;1239;p17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0" name="Google Shape;1240;p17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1" name="Google Shape;1241;p17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2" name="Google Shape;1242;p17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3" name="Google Shape;1243;p17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4" name="Google Shape;1244;p17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5" name="Google Shape;1245;p17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6" name="Google Shape;1246;p17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7" name="Google Shape;1247;p17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8" name="Google Shape;1248;p17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49" name="Google Shape;1249;p17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0" name="Google Shape;1250;p17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1" name="Google Shape;1251;p17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2" name="Google Shape;1252;p17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3" name="Google Shape;1253;p17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4" name="Google Shape;1254;p17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5" name="Google Shape;1255;p17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6" name="Google Shape;1256;p17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7" name="Google Shape;1257;p17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8" name="Google Shape;1258;p17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59" name="Google Shape;1259;p17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0" name="Google Shape;1260;p17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1" name="Google Shape;1261;p17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2" name="Google Shape;1262;p17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3" name="Google Shape;1263;p17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4" name="Google Shape;1264;p17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5" name="Google Shape;1265;p17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6" name="Google Shape;1266;p17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7" name="Google Shape;1267;p17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8" name="Google Shape;1268;p17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269" name="Google Shape;1269;p17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270" name="Google Shape;1270;p17"/>
          <p:cNvGrpSpPr/>
          <p:nvPr/>
        </p:nvGrpSpPr>
        <p:grpSpPr>
          <a:xfrm>
            <a:off x="7950502" y="234700"/>
            <a:ext cx="960536" cy="914399"/>
            <a:chOff x="-3394025" y="182750"/>
            <a:chExt cx="1672825" cy="1592475"/>
          </a:xfrm>
        </p:grpSpPr>
        <p:sp>
          <p:nvSpPr>
            <p:cNvPr id="1271" name="Google Shape;1271;p17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2" name="Google Shape;1272;p17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3" name="Google Shape;1273;p17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4" name="Google Shape;1274;p17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5" name="Google Shape;1275;p17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6" name="Google Shape;1276;p17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7" name="Google Shape;1277;p17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8" name="Google Shape;1278;p17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79" name="Google Shape;1279;p17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0" name="Google Shape;1280;p17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1" name="Google Shape;1281;p17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2" name="Google Shape;1282;p17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3" name="Google Shape;1283;p17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4" name="Google Shape;1284;p17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5" name="Google Shape;1285;p17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6" name="Google Shape;1286;p17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7" name="Google Shape;1287;p17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8" name="Google Shape;1288;p17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289" name="Google Shape;1289;p17"/>
          <p:cNvGrpSpPr/>
          <p:nvPr/>
        </p:nvGrpSpPr>
        <p:grpSpPr>
          <a:xfrm flipH="1">
            <a:off x="7952769" y="4032175"/>
            <a:ext cx="1343632" cy="993055"/>
            <a:chOff x="90050" y="4032175"/>
            <a:chExt cx="1343632" cy="993055"/>
          </a:xfrm>
        </p:grpSpPr>
        <p:sp>
          <p:nvSpPr>
            <p:cNvPr id="1290" name="Google Shape;1290;p17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1" name="Google Shape;1291;p17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2" name="Google Shape;1292;p17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3" name="Google Shape;1293;p17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4" name="Google Shape;1294;p17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5" name="Google Shape;1295;p17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6" name="Google Shape;1296;p17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7" name="Google Shape;1297;p17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8" name="Google Shape;1298;p17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9" name="Google Shape;1299;p17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0" name="Google Shape;1300;p17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1" name="Google Shape;1301;p17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2" name="Google Shape;1302;p17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3" name="Google Shape;1303;p17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4" name="Google Shape;1304;p17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5" name="Google Shape;1305;p17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6" name="Google Shape;1306;p17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07" name="Google Shape;1307;p17"/>
          <p:cNvGrpSpPr/>
          <p:nvPr/>
        </p:nvGrpSpPr>
        <p:grpSpPr>
          <a:xfrm>
            <a:off x="255154" y="3785228"/>
            <a:ext cx="1928093" cy="1191896"/>
            <a:chOff x="3607954" y="3785228"/>
            <a:chExt cx="1928093" cy="1191896"/>
          </a:xfrm>
        </p:grpSpPr>
        <p:grpSp>
          <p:nvGrpSpPr>
            <p:cNvPr id="1308" name="Google Shape;1308;p17"/>
            <p:cNvGrpSpPr/>
            <p:nvPr/>
          </p:nvGrpSpPr>
          <p:grpSpPr>
            <a:xfrm>
              <a:off x="3607954" y="4293957"/>
              <a:ext cx="1928093" cy="683168"/>
              <a:chOff x="3607954" y="4217757"/>
              <a:chExt cx="1928093" cy="683168"/>
            </a:xfrm>
          </p:grpSpPr>
          <p:sp>
            <p:nvSpPr>
              <p:cNvPr id="1309" name="Google Shape;1309;p17"/>
              <p:cNvSpPr/>
              <p:nvPr/>
            </p:nvSpPr>
            <p:spPr>
              <a:xfrm>
                <a:off x="3663150" y="4777500"/>
                <a:ext cx="1872896" cy="123425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0" name="Google Shape;1310;p17"/>
              <p:cNvSpPr/>
              <p:nvPr/>
            </p:nvSpPr>
            <p:spPr>
              <a:xfrm>
                <a:off x="3888088" y="4322949"/>
                <a:ext cx="277533" cy="537884"/>
              </a:xfrm>
              <a:custGeom>
                <a:rect b="b" l="l" r="r" t="t"/>
                <a:pathLst>
                  <a:path extrusionOk="0" h="19441" w="10031">
                    <a:moveTo>
                      <a:pt x="3745" y="0"/>
                    </a:moveTo>
                    <a:lnTo>
                      <a:pt x="0" y="19440"/>
                    </a:lnTo>
                    <a:lnTo>
                      <a:pt x="1186" y="19440"/>
                    </a:lnTo>
                    <a:lnTo>
                      <a:pt x="10031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1" name="Google Shape;1311;p17"/>
              <p:cNvSpPr/>
              <p:nvPr/>
            </p:nvSpPr>
            <p:spPr>
              <a:xfrm>
                <a:off x="3971893" y="4327625"/>
                <a:ext cx="191653" cy="96892"/>
              </a:xfrm>
              <a:custGeom>
                <a:rect b="b" l="l" r="r" t="t"/>
                <a:pathLst>
                  <a:path extrusionOk="0" h="3502" w="6927">
                    <a:moveTo>
                      <a:pt x="6926" y="1"/>
                    </a:moveTo>
                    <a:lnTo>
                      <a:pt x="603" y="396"/>
                    </a:lnTo>
                    <a:lnTo>
                      <a:pt x="1" y="3501"/>
                    </a:lnTo>
                    <a:lnTo>
                      <a:pt x="1" y="3501"/>
                    </a:lnTo>
                    <a:lnTo>
                      <a:pt x="5722" y="2635"/>
                    </a:lnTo>
                    <a:lnTo>
                      <a:pt x="6926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2" name="Google Shape;1312;p17"/>
              <p:cNvSpPr/>
              <p:nvPr/>
            </p:nvSpPr>
            <p:spPr>
              <a:xfrm>
                <a:off x="4909631" y="4322949"/>
                <a:ext cx="278086" cy="537884"/>
              </a:xfrm>
              <a:custGeom>
                <a:rect b="b" l="l" r="r" t="t"/>
                <a:pathLst>
                  <a:path extrusionOk="0" h="19441" w="10051">
                    <a:moveTo>
                      <a:pt x="1" y="0"/>
                    </a:moveTo>
                    <a:lnTo>
                      <a:pt x="8865" y="19440"/>
                    </a:lnTo>
                    <a:lnTo>
                      <a:pt x="10050" y="19440"/>
                    </a:lnTo>
                    <a:lnTo>
                      <a:pt x="6305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3" name="Google Shape;1313;p17"/>
              <p:cNvSpPr/>
              <p:nvPr/>
            </p:nvSpPr>
            <p:spPr>
              <a:xfrm>
                <a:off x="4911734" y="4327625"/>
                <a:ext cx="191625" cy="96892"/>
              </a:xfrm>
              <a:custGeom>
                <a:rect b="b" l="l" r="r" t="t"/>
                <a:pathLst>
                  <a:path extrusionOk="0" h="3502" w="6926">
                    <a:moveTo>
                      <a:pt x="0" y="1"/>
                    </a:moveTo>
                    <a:lnTo>
                      <a:pt x="1205" y="2635"/>
                    </a:lnTo>
                    <a:lnTo>
                      <a:pt x="6926" y="3501"/>
                    </a:lnTo>
                    <a:lnTo>
                      <a:pt x="6926" y="3501"/>
                    </a:lnTo>
                    <a:lnTo>
                      <a:pt x="6323" y="39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4" name="Google Shape;1314;p17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5" name="Google Shape;1315;p17"/>
              <p:cNvSpPr/>
              <p:nvPr/>
            </p:nvSpPr>
            <p:spPr>
              <a:xfrm>
                <a:off x="3607954" y="4278681"/>
                <a:ext cx="1902583" cy="17735"/>
              </a:xfrm>
              <a:custGeom>
                <a:rect b="b" l="l" r="r" t="t"/>
                <a:pathLst>
                  <a:path extrusionOk="0" h="641" w="68766">
                    <a:moveTo>
                      <a:pt x="0" y="1"/>
                    </a:moveTo>
                    <a:lnTo>
                      <a:pt x="0" y="641"/>
                    </a:lnTo>
                    <a:lnTo>
                      <a:pt x="68765" y="641"/>
                    </a:lnTo>
                    <a:lnTo>
                      <a:pt x="68765" y="1"/>
                    </a:lnTo>
                    <a:close/>
                  </a:path>
                </a:pathLst>
              </a:custGeom>
              <a:solidFill>
                <a:srgbClr val="805E3B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6" name="Google Shape;1316;p17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17" name="Google Shape;1317;p17"/>
              <p:cNvSpPr/>
              <p:nvPr/>
            </p:nvSpPr>
            <p:spPr>
              <a:xfrm>
                <a:off x="3607954" y="4217757"/>
                <a:ext cx="1902583" cy="121875"/>
              </a:xfrm>
              <a:custGeom>
                <a:rect b="b" l="l" r="r" t="t"/>
                <a:pathLst>
                  <a:path extrusionOk="0" h="4405" w="68766">
                    <a:moveTo>
                      <a:pt x="30864" y="1"/>
                    </a:moveTo>
                    <a:lnTo>
                      <a:pt x="27457" y="39"/>
                    </a:lnTo>
                    <a:lnTo>
                      <a:pt x="24164" y="95"/>
                    </a:lnTo>
                    <a:lnTo>
                      <a:pt x="21002" y="170"/>
                    </a:lnTo>
                    <a:lnTo>
                      <a:pt x="17991" y="264"/>
                    </a:lnTo>
                    <a:lnTo>
                      <a:pt x="15150" y="377"/>
                    </a:lnTo>
                    <a:lnTo>
                      <a:pt x="12515" y="490"/>
                    </a:lnTo>
                    <a:lnTo>
                      <a:pt x="10069" y="641"/>
                    </a:lnTo>
                    <a:lnTo>
                      <a:pt x="7848" y="791"/>
                    </a:lnTo>
                    <a:lnTo>
                      <a:pt x="5872" y="961"/>
                    </a:lnTo>
                    <a:lnTo>
                      <a:pt x="4141" y="1149"/>
                    </a:lnTo>
                    <a:lnTo>
                      <a:pt x="3388" y="1243"/>
                    </a:lnTo>
                    <a:lnTo>
                      <a:pt x="2710" y="1337"/>
                    </a:lnTo>
                    <a:lnTo>
                      <a:pt x="2089" y="1431"/>
                    </a:lnTo>
                    <a:lnTo>
                      <a:pt x="1544" y="1544"/>
                    </a:lnTo>
                    <a:lnTo>
                      <a:pt x="1073" y="1638"/>
                    </a:lnTo>
                    <a:lnTo>
                      <a:pt x="697" y="1751"/>
                    </a:lnTo>
                    <a:lnTo>
                      <a:pt x="396" y="1864"/>
                    </a:lnTo>
                    <a:lnTo>
                      <a:pt x="170" y="1977"/>
                    </a:lnTo>
                    <a:lnTo>
                      <a:pt x="94" y="2033"/>
                    </a:lnTo>
                    <a:lnTo>
                      <a:pt x="38" y="2090"/>
                    </a:lnTo>
                    <a:lnTo>
                      <a:pt x="19" y="2146"/>
                    </a:lnTo>
                    <a:lnTo>
                      <a:pt x="0" y="2203"/>
                    </a:lnTo>
                    <a:lnTo>
                      <a:pt x="19" y="2259"/>
                    </a:lnTo>
                    <a:lnTo>
                      <a:pt x="38" y="2316"/>
                    </a:lnTo>
                    <a:lnTo>
                      <a:pt x="94" y="2372"/>
                    </a:lnTo>
                    <a:lnTo>
                      <a:pt x="170" y="2429"/>
                    </a:lnTo>
                    <a:lnTo>
                      <a:pt x="396" y="2542"/>
                    </a:lnTo>
                    <a:lnTo>
                      <a:pt x="697" y="2636"/>
                    </a:lnTo>
                    <a:lnTo>
                      <a:pt x="1073" y="2749"/>
                    </a:lnTo>
                    <a:lnTo>
                      <a:pt x="1544" y="2861"/>
                    </a:lnTo>
                    <a:lnTo>
                      <a:pt x="2089" y="2956"/>
                    </a:lnTo>
                    <a:lnTo>
                      <a:pt x="2710" y="3050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26"/>
                    </a:lnTo>
                    <a:lnTo>
                      <a:pt x="7848" y="3595"/>
                    </a:lnTo>
                    <a:lnTo>
                      <a:pt x="10069" y="3765"/>
                    </a:lnTo>
                    <a:lnTo>
                      <a:pt x="12515" y="3896"/>
                    </a:lnTo>
                    <a:lnTo>
                      <a:pt x="15150" y="4028"/>
                    </a:lnTo>
                    <a:lnTo>
                      <a:pt x="17991" y="4141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48"/>
                    </a:lnTo>
                    <a:lnTo>
                      <a:pt x="30864" y="4386"/>
                    </a:lnTo>
                    <a:lnTo>
                      <a:pt x="34383" y="4405"/>
                    </a:lnTo>
                    <a:lnTo>
                      <a:pt x="37902" y="4386"/>
                    </a:lnTo>
                    <a:lnTo>
                      <a:pt x="41308" y="4348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41"/>
                    </a:lnTo>
                    <a:lnTo>
                      <a:pt x="53597" y="4028"/>
                    </a:lnTo>
                    <a:lnTo>
                      <a:pt x="56250" y="3896"/>
                    </a:lnTo>
                    <a:lnTo>
                      <a:pt x="58697" y="3765"/>
                    </a:lnTo>
                    <a:lnTo>
                      <a:pt x="60917" y="3595"/>
                    </a:lnTo>
                    <a:lnTo>
                      <a:pt x="62893" y="3426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50"/>
                    </a:lnTo>
                    <a:lnTo>
                      <a:pt x="66676" y="2956"/>
                    </a:lnTo>
                    <a:lnTo>
                      <a:pt x="67222" y="2861"/>
                    </a:lnTo>
                    <a:lnTo>
                      <a:pt x="67674" y="2749"/>
                    </a:lnTo>
                    <a:lnTo>
                      <a:pt x="68069" y="2636"/>
                    </a:lnTo>
                    <a:lnTo>
                      <a:pt x="68370" y="2542"/>
                    </a:lnTo>
                    <a:lnTo>
                      <a:pt x="68577" y="2429"/>
                    </a:lnTo>
                    <a:lnTo>
                      <a:pt x="68652" y="2372"/>
                    </a:lnTo>
                    <a:lnTo>
                      <a:pt x="68709" y="2316"/>
                    </a:lnTo>
                    <a:lnTo>
                      <a:pt x="68746" y="2259"/>
                    </a:lnTo>
                    <a:lnTo>
                      <a:pt x="68765" y="2203"/>
                    </a:lnTo>
                    <a:lnTo>
                      <a:pt x="68746" y="2146"/>
                    </a:lnTo>
                    <a:lnTo>
                      <a:pt x="68709" y="2090"/>
                    </a:lnTo>
                    <a:lnTo>
                      <a:pt x="68652" y="2033"/>
                    </a:lnTo>
                    <a:lnTo>
                      <a:pt x="68577" y="1977"/>
                    </a:lnTo>
                    <a:lnTo>
                      <a:pt x="68370" y="1864"/>
                    </a:lnTo>
                    <a:lnTo>
                      <a:pt x="68069" y="1751"/>
                    </a:lnTo>
                    <a:lnTo>
                      <a:pt x="67674" y="1638"/>
                    </a:lnTo>
                    <a:lnTo>
                      <a:pt x="67222" y="1544"/>
                    </a:lnTo>
                    <a:lnTo>
                      <a:pt x="66676" y="1431"/>
                    </a:lnTo>
                    <a:lnTo>
                      <a:pt x="66055" y="1337"/>
                    </a:lnTo>
                    <a:lnTo>
                      <a:pt x="65378" y="1243"/>
                    </a:lnTo>
                    <a:lnTo>
                      <a:pt x="64606" y="1149"/>
                    </a:lnTo>
                    <a:lnTo>
                      <a:pt x="62893" y="961"/>
                    </a:lnTo>
                    <a:lnTo>
                      <a:pt x="60917" y="791"/>
                    </a:lnTo>
                    <a:lnTo>
                      <a:pt x="58697" y="641"/>
                    </a:lnTo>
                    <a:lnTo>
                      <a:pt x="56250" y="490"/>
                    </a:lnTo>
                    <a:lnTo>
                      <a:pt x="53597" y="377"/>
                    </a:lnTo>
                    <a:lnTo>
                      <a:pt x="50774" y="264"/>
                    </a:lnTo>
                    <a:lnTo>
                      <a:pt x="47763" y="170"/>
                    </a:lnTo>
                    <a:lnTo>
                      <a:pt x="44601" y="95"/>
                    </a:lnTo>
                    <a:lnTo>
                      <a:pt x="41308" y="39"/>
                    </a:lnTo>
                    <a:lnTo>
                      <a:pt x="37902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318" name="Google Shape;1318;p17"/>
            <p:cNvGrpSpPr/>
            <p:nvPr/>
          </p:nvGrpSpPr>
          <p:grpSpPr>
            <a:xfrm>
              <a:off x="4435995" y="3785228"/>
              <a:ext cx="272010" cy="569188"/>
              <a:chOff x="4404975" y="3784038"/>
              <a:chExt cx="272010" cy="569188"/>
            </a:xfrm>
          </p:grpSpPr>
          <p:sp>
            <p:nvSpPr>
              <p:cNvPr id="1319" name="Google Shape;1319;p17"/>
              <p:cNvSpPr/>
              <p:nvPr/>
            </p:nvSpPr>
            <p:spPr>
              <a:xfrm>
                <a:off x="4413674" y="4306006"/>
                <a:ext cx="252326" cy="47220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1320" name="Google Shape;1320;p17"/>
              <p:cNvGrpSpPr/>
              <p:nvPr/>
            </p:nvGrpSpPr>
            <p:grpSpPr>
              <a:xfrm>
                <a:off x="4404975" y="3784038"/>
                <a:ext cx="272010" cy="548716"/>
                <a:chOff x="4404975" y="3779275"/>
                <a:chExt cx="272010" cy="548716"/>
              </a:xfrm>
            </p:grpSpPr>
            <p:sp>
              <p:nvSpPr>
                <p:cNvPr id="1321" name="Google Shape;1321;p17"/>
                <p:cNvSpPr/>
                <p:nvPr/>
              </p:nvSpPr>
              <p:spPr>
                <a:xfrm>
                  <a:off x="4526383" y="3873105"/>
                  <a:ext cx="71608" cy="240713"/>
                </a:xfrm>
                <a:custGeom>
                  <a:rect b="b" l="l" r="r" t="t"/>
                  <a:pathLst>
                    <a:path extrusionOk="0" h="8545" w="2542">
                      <a:moveTo>
                        <a:pt x="2221" y="1"/>
                      </a:moveTo>
                      <a:lnTo>
                        <a:pt x="2127" y="20"/>
                      </a:lnTo>
                      <a:lnTo>
                        <a:pt x="1901" y="151"/>
                      </a:lnTo>
                      <a:lnTo>
                        <a:pt x="1694" y="321"/>
                      </a:lnTo>
                      <a:lnTo>
                        <a:pt x="1487" y="490"/>
                      </a:lnTo>
                      <a:lnTo>
                        <a:pt x="1318" y="697"/>
                      </a:lnTo>
                      <a:lnTo>
                        <a:pt x="1148" y="904"/>
                      </a:lnTo>
                      <a:lnTo>
                        <a:pt x="979" y="1149"/>
                      </a:lnTo>
                      <a:lnTo>
                        <a:pt x="847" y="1393"/>
                      </a:lnTo>
                      <a:lnTo>
                        <a:pt x="716" y="1638"/>
                      </a:lnTo>
                      <a:lnTo>
                        <a:pt x="603" y="1901"/>
                      </a:lnTo>
                      <a:lnTo>
                        <a:pt x="490" y="2165"/>
                      </a:lnTo>
                      <a:lnTo>
                        <a:pt x="396" y="2447"/>
                      </a:lnTo>
                      <a:lnTo>
                        <a:pt x="320" y="2711"/>
                      </a:lnTo>
                      <a:lnTo>
                        <a:pt x="189" y="3238"/>
                      </a:lnTo>
                      <a:lnTo>
                        <a:pt x="95" y="3746"/>
                      </a:lnTo>
                      <a:lnTo>
                        <a:pt x="38" y="4348"/>
                      </a:lnTo>
                      <a:lnTo>
                        <a:pt x="1" y="4950"/>
                      </a:lnTo>
                      <a:lnTo>
                        <a:pt x="19" y="5571"/>
                      </a:lnTo>
                      <a:lnTo>
                        <a:pt x="57" y="6173"/>
                      </a:lnTo>
                      <a:lnTo>
                        <a:pt x="95" y="6475"/>
                      </a:lnTo>
                      <a:lnTo>
                        <a:pt x="151" y="6776"/>
                      </a:lnTo>
                      <a:lnTo>
                        <a:pt x="226" y="7077"/>
                      </a:lnTo>
                      <a:lnTo>
                        <a:pt x="302" y="7359"/>
                      </a:lnTo>
                      <a:lnTo>
                        <a:pt x="396" y="7660"/>
                      </a:lnTo>
                      <a:lnTo>
                        <a:pt x="490" y="7942"/>
                      </a:lnTo>
                      <a:lnTo>
                        <a:pt x="603" y="8225"/>
                      </a:lnTo>
                      <a:lnTo>
                        <a:pt x="734" y="8488"/>
                      </a:lnTo>
                      <a:lnTo>
                        <a:pt x="753" y="8526"/>
                      </a:lnTo>
                      <a:lnTo>
                        <a:pt x="791" y="8545"/>
                      </a:lnTo>
                      <a:lnTo>
                        <a:pt x="847" y="8545"/>
                      </a:lnTo>
                      <a:lnTo>
                        <a:pt x="904" y="8507"/>
                      </a:lnTo>
                      <a:lnTo>
                        <a:pt x="923" y="8488"/>
                      </a:lnTo>
                      <a:lnTo>
                        <a:pt x="923" y="8451"/>
                      </a:lnTo>
                      <a:lnTo>
                        <a:pt x="829" y="7359"/>
                      </a:lnTo>
                      <a:lnTo>
                        <a:pt x="734" y="6286"/>
                      </a:lnTo>
                      <a:lnTo>
                        <a:pt x="697" y="5741"/>
                      </a:lnTo>
                      <a:lnTo>
                        <a:pt x="697" y="5195"/>
                      </a:lnTo>
                      <a:lnTo>
                        <a:pt x="697" y="4649"/>
                      </a:lnTo>
                      <a:lnTo>
                        <a:pt x="753" y="4103"/>
                      </a:lnTo>
                      <a:lnTo>
                        <a:pt x="791" y="3821"/>
                      </a:lnTo>
                      <a:lnTo>
                        <a:pt x="829" y="3539"/>
                      </a:lnTo>
                      <a:lnTo>
                        <a:pt x="885" y="3256"/>
                      </a:lnTo>
                      <a:lnTo>
                        <a:pt x="960" y="2993"/>
                      </a:lnTo>
                      <a:lnTo>
                        <a:pt x="1036" y="2711"/>
                      </a:lnTo>
                      <a:lnTo>
                        <a:pt x="1148" y="2447"/>
                      </a:lnTo>
                      <a:lnTo>
                        <a:pt x="1261" y="2184"/>
                      </a:lnTo>
                      <a:lnTo>
                        <a:pt x="1393" y="1920"/>
                      </a:lnTo>
                      <a:lnTo>
                        <a:pt x="1506" y="1713"/>
                      </a:lnTo>
                      <a:lnTo>
                        <a:pt x="1638" y="1525"/>
                      </a:lnTo>
                      <a:lnTo>
                        <a:pt x="1939" y="1149"/>
                      </a:lnTo>
                      <a:lnTo>
                        <a:pt x="2240" y="791"/>
                      </a:lnTo>
                      <a:lnTo>
                        <a:pt x="2372" y="603"/>
                      </a:lnTo>
                      <a:lnTo>
                        <a:pt x="2503" y="396"/>
                      </a:lnTo>
                      <a:lnTo>
                        <a:pt x="2541" y="302"/>
                      </a:lnTo>
                      <a:lnTo>
                        <a:pt x="2541" y="227"/>
                      </a:lnTo>
                      <a:lnTo>
                        <a:pt x="2503" y="133"/>
                      </a:lnTo>
                      <a:lnTo>
                        <a:pt x="2466" y="76"/>
                      </a:lnTo>
                      <a:lnTo>
                        <a:pt x="2391" y="20"/>
                      </a:lnTo>
                      <a:lnTo>
                        <a:pt x="2296" y="1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2" name="Google Shape;1322;p17"/>
                <p:cNvSpPr/>
                <p:nvPr/>
              </p:nvSpPr>
              <p:spPr>
                <a:xfrm>
                  <a:off x="4525847" y="3873105"/>
                  <a:ext cx="71073" cy="185584"/>
                </a:xfrm>
                <a:custGeom>
                  <a:rect b="b" l="l" r="r" t="t"/>
                  <a:pathLst>
                    <a:path extrusionOk="0" h="6588" w="2523">
                      <a:moveTo>
                        <a:pt x="2203" y="1"/>
                      </a:moveTo>
                      <a:lnTo>
                        <a:pt x="2146" y="20"/>
                      </a:lnTo>
                      <a:lnTo>
                        <a:pt x="1920" y="151"/>
                      </a:lnTo>
                      <a:lnTo>
                        <a:pt x="1713" y="321"/>
                      </a:lnTo>
                      <a:lnTo>
                        <a:pt x="1506" y="490"/>
                      </a:lnTo>
                      <a:lnTo>
                        <a:pt x="1337" y="697"/>
                      </a:lnTo>
                      <a:lnTo>
                        <a:pt x="1167" y="904"/>
                      </a:lnTo>
                      <a:lnTo>
                        <a:pt x="998" y="1149"/>
                      </a:lnTo>
                      <a:lnTo>
                        <a:pt x="866" y="1393"/>
                      </a:lnTo>
                      <a:lnTo>
                        <a:pt x="735" y="1638"/>
                      </a:lnTo>
                      <a:lnTo>
                        <a:pt x="622" y="1901"/>
                      </a:lnTo>
                      <a:lnTo>
                        <a:pt x="509" y="2165"/>
                      </a:lnTo>
                      <a:lnTo>
                        <a:pt x="415" y="2447"/>
                      </a:lnTo>
                      <a:lnTo>
                        <a:pt x="339" y="2711"/>
                      </a:lnTo>
                      <a:lnTo>
                        <a:pt x="208" y="3238"/>
                      </a:lnTo>
                      <a:lnTo>
                        <a:pt x="114" y="3746"/>
                      </a:lnTo>
                      <a:lnTo>
                        <a:pt x="76" y="4103"/>
                      </a:lnTo>
                      <a:lnTo>
                        <a:pt x="38" y="4480"/>
                      </a:lnTo>
                      <a:lnTo>
                        <a:pt x="20" y="4837"/>
                      </a:lnTo>
                      <a:lnTo>
                        <a:pt x="20" y="5214"/>
                      </a:lnTo>
                      <a:lnTo>
                        <a:pt x="1" y="5534"/>
                      </a:lnTo>
                      <a:lnTo>
                        <a:pt x="1" y="5853"/>
                      </a:lnTo>
                      <a:lnTo>
                        <a:pt x="1" y="6173"/>
                      </a:lnTo>
                      <a:lnTo>
                        <a:pt x="38" y="6493"/>
                      </a:lnTo>
                      <a:lnTo>
                        <a:pt x="57" y="6531"/>
                      </a:lnTo>
                      <a:lnTo>
                        <a:pt x="76" y="6569"/>
                      </a:lnTo>
                      <a:lnTo>
                        <a:pt x="114" y="6587"/>
                      </a:lnTo>
                      <a:lnTo>
                        <a:pt x="189" y="6587"/>
                      </a:lnTo>
                      <a:lnTo>
                        <a:pt x="208" y="6569"/>
                      </a:lnTo>
                      <a:lnTo>
                        <a:pt x="245" y="6531"/>
                      </a:lnTo>
                      <a:lnTo>
                        <a:pt x="245" y="6493"/>
                      </a:lnTo>
                      <a:lnTo>
                        <a:pt x="283" y="5910"/>
                      </a:lnTo>
                      <a:lnTo>
                        <a:pt x="339" y="5327"/>
                      </a:lnTo>
                      <a:lnTo>
                        <a:pt x="396" y="4781"/>
                      </a:lnTo>
                      <a:lnTo>
                        <a:pt x="490" y="4216"/>
                      </a:lnTo>
                      <a:lnTo>
                        <a:pt x="584" y="3670"/>
                      </a:lnTo>
                      <a:lnTo>
                        <a:pt x="735" y="3125"/>
                      </a:lnTo>
                      <a:lnTo>
                        <a:pt x="904" y="2579"/>
                      </a:lnTo>
                      <a:lnTo>
                        <a:pt x="1111" y="2033"/>
                      </a:lnTo>
                      <a:lnTo>
                        <a:pt x="1111" y="1996"/>
                      </a:lnTo>
                      <a:lnTo>
                        <a:pt x="1092" y="1958"/>
                      </a:lnTo>
                      <a:lnTo>
                        <a:pt x="1055" y="1958"/>
                      </a:lnTo>
                      <a:lnTo>
                        <a:pt x="1017" y="1977"/>
                      </a:lnTo>
                      <a:lnTo>
                        <a:pt x="848" y="2334"/>
                      </a:lnTo>
                      <a:lnTo>
                        <a:pt x="678" y="2692"/>
                      </a:lnTo>
                      <a:lnTo>
                        <a:pt x="546" y="3049"/>
                      </a:lnTo>
                      <a:lnTo>
                        <a:pt x="415" y="3426"/>
                      </a:lnTo>
                      <a:lnTo>
                        <a:pt x="546" y="2899"/>
                      </a:lnTo>
                      <a:lnTo>
                        <a:pt x="716" y="2410"/>
                      </a:lnTo>
                      <a:lnTo>
                        <a:pt x="904" y="1920"/>
                      </a:lnTo>
                      <a:lnTo>
                        <a:pt x="1017" y="1694"/>
                      </a:lnTo>
                      <a:lnTo>
                        <a:pt x="1130" y="1450"/>
                      </a:lnTo>
                      <a:lnTo>
                        <a:pt x="1262" y="1243"/>
                      </a:lnTo>
                      <a:lnTo>
                        <a:pt x="1412" y="1017"/>
                      </a:lnTo>
                      <a:lnTo>
                        <a:pt x="1544" y="848"/>
                      </a:lnTo>
                      <a:lnTo>
                        <a:pt x="1676" y="716"/>
                      </a:lnTo>
                      <a:lnTo>
                        <a:pt x="1807" y="584"/>
                      </a:lnTo>
                      <a:lnTo>
                        <a:pt x="1939" y="490"/>
                      </a:lnTo>
                      <a:lnTo>
                        <a:pt x="2221" y="302"/>
                      </a:lnTo>
                      <a:lnTo>
                        <a:pt x="2522" y="133"/>
                      </a:lnTo>
                      <a:lnTo>
                        <a:pt x="2466" y="57"/>
                      </a:lnTo>
                      <a:lnTo>
                        <a:pt x="237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3" name="Google Shape;1323;p17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h="6268" w="5911">
                      <a:moveTo>
                        <a:pt x="2429" y="1"/>
                      </a:move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4" name="Google Shape;1324;p17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fill="none" h="6268" w="5911">
                      <a:moveTo>
                        <a:pt x="5891" y="2955"/>
                      </a:move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lnTo>
                        <a:pt x="2429" y="1"/>
                      </a:lnTo>
                      <a:lnTo>
                        <a:pt x="2334" y="20"/>
                      </a:ln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4913" y="4160"/>
                      </a:lnTo>
                      <a:lnTo>
                        <a:pt x="5044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5" name="Google Shape;1325;p17"/>
                <p:cNvSpPr/>
                <p:nvPr/>
              </p:nvSpPr>
              <p:spPr>
                <a:xfrm>
                  <a:off x="4605903" y="3834937"/>
                  <a:ext cx="53044" cy="19663"/>
                </a:xfrm>
                <a:custGeom>
                  <a:rect b="b" l="l" r="r" t="t"/>
                  <a:pathLst>
                    <a:path extrusionOk="0" h="698" w="1883">
                      <a:moveTo>
                        <a:pt x="753" y="1"/>
                      </a:moveTo>
                      <a:lnTo>
                        <a:pt x="546" y="20"/>
                      </a:lnTo>
                      <a:lnTo>
                        <a:pt x="358" y="38"/>
                      </a:lnTo>
                      <a:lnTo>
                        <a:pt x="170" y="76"/>
                      </a:lnTo>
                      <a:lnTo>
                        <a:pt x="38" y="133"/>
                      </a:lnTo>
                      <a:lnTo>
                        <a:pt x="19" y="151"/>
                      </a:lnTo>
                      <a:lnTo>
                        <a:pt x="0" y="170"/>
                      </a:lnTo>
                      <a:lnTo>
                        <a:pt x="19" y="189"/>
                      </a:lnTo>
                      <a:lnTo>
                        <a:pt x="433" y="189"/>
                      </a:lnTo>
                      <a:lnTo>
                        <a:pt x="715" y="170"/>
                      </a:lnTo>
                      <a:lnTo>
                        <a:pt x="866" y="189"/>
                      </a:lnTo>
                      <a:lnTo>
                        <a:pt x="1035" y="208"/>
                      </a:lnTo>
                      <a:lnTo>
                        <a:pt x="1148" y="245"/>
                      </a:lnTo>
                      <a:lnTo>
                        <a:pt x="1261" y="283"/>
                      </a:lnTo>
                      <a:lnTo>
                        <a:pt x="1431" y="396"/>
                      </a:lnTo>
                      <a:lnTo>
                        <a:pt x="1769" y="678"/>
                      </a:lnTo>
                      <a:lnTo>
                        <a:pt x="1807" y="697"/>
                      </a:lnTo>
                      <a:lnTo>
                        <a:pt x="1845" y="697"/>
                      </a:lnTo>
                      <a:lnTo>
                        <a:pt x="1863" y="678"/>
                      </a:lnTo>
                      <a:lnTo>
                        <a:pt x="1882" y="641"/>
                      </a:lnTo>
                      <a:lnTo>
                        <a:pt x="1882" y="603"/>
                      </a:lnTo>
                      <a:lnTo>
                        <a:pt x="1863" y="528"/>
                      </a:lnTo>
                      <a:lnTo>
                        <a:pt x="1826" y="452"/>
                      </a:lnTo>
                      <a:lnTo>
                        <a:pt x="1732" y="321"/>
                      </a:lnTo>
                      <a:lnTo>
                        <a:pt x="1619" y="227"/>
                      </a:lnTo>
                      <a:lnTo>
                        <a:pt x="1468" y="151"/>
                      </a:lnTo>
                      <a:lnTo>
                        <a:pt x="1299" y="76"/>
                      </a:lnTo>
                      <a:lnTo>
                        <a:pt x="1130" y="38"/>
                      </a:lnTo>
                      <a:lnTo>
                        <a:pt x="941" y="20"/>
                      </a:lnTo>
                      <a:lnTo>
                        <a:pt x="753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6" name="Google Shape;1326;p17"/>
                <p:cNvSpPr/>
                <p:nvPr/>
              </p:nvSpPr>
              <p:spPr>
                <a:xfrm>
                  <a:off x="4586805" y="3787754"/>
                  <a:ext cx="15944" cy="34508"/>
                </a:xfrm>
                <a:custGeom>
                  <a:rect b="b" l="l" r="r" t="t"/>
                  <a:pathLst>
                    <a:path extrusionOk="0" h="1225" w="566">
                      <a:moveTo>
                        <a:pt x="39" y="1"/>
                      </a:moveTo>
                      <a:lnTo>
                        <a:pt x="1" y="20"/>
                      </a:lnTo>
                      <a:lnTo>
                        <a:pt x="1" y="39"/>
                      </a:lnTo>
                      <a:lnTo>
                        <a:pt x="20" y="39"/>
                      </a:lnTo>
                      <a:lnTo>
                        <a:pt x="114" y="170"/>
                      </a:lnTo>
                      <a:lnTo>
                        <a:pt x="208" y="321"/>
                      </a:lnTo>
                      <a:lnTo>
                        <a:pt x="283" y="471"/>
                      </a:lnTo>
                      <a:lnTo>
                        <a:pt x="340" y="622"/>
                      </a:lnTo>
                      <a:lnTo>
                        <a:pt x="358" y="754"/>
                      </a:lnTo>
                      <a:lnTo>
                        <a:pt x="358" y="904"/>
                      </a:lnTo>
                      <a:lnTo>
                        <a:pt x="377" y="1036"/>
                      </a:lnTo>
                      <a:lnTo>
                        <a:pt x="377" y="1187"/>
                      </a:lnTo>
                      <a:lnTo>
                        <a:pt x="396" y="1205"/>
                      </a:lnTo>
                      <a:lnTo>
                        <a:pt x="415" y="1224"/>
                      </a:lnTo>
                      <a:lnTo>
                        <a:pt x="453" y="1205"/>
                      </a:lnTo>
                      <a:lnTo>
                        <a:pt x="471" y="1187"/>
                      </a:lnTo>
                      <a:lnTo>
                        <a:pt x="509" y="1111"/>
                      </a:lnTo>
                      <a:lnTo>
                        <a:pt x="547" y="1036"/>
                      </a:lnTo>
                      <a:lnTo>
                        <a:pt x="565" y="961"/>
                      </a:lnTo>
                      <a:lnTo>
                        <a:pt x="565" y="867"/>
                      </a:lnTo>
                      <a:lnTo>
                        <a:pt x="547" y="697"/>
                      </a:lnTo>
                      <a:lnTo>
                        <a:pt x="490" y="528"/>
                      </a:lnTo>
                      <a:lnTo>
                        <a:pt x="396" y="377"/>
                      </a:lnTo>
                      <a:lnTo>
                        <a:pt x="302" y="227"/>
                      </a:lnTo>
                      <a:lnTo>
                        <a:pt x="170" y="95"/>
                      </a:lnTo>
                      <a:lnTo>
                        <a:pt x="39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7" name="Google Shape;1327;p17"/>
                <p:cNvSpPr/>
                <p:nvPr/>
              </p:nvSpPr>
              <p:spPr>
                <a:xfrm>
                  <a:off x="4522129" y="3857753"/>
                  <a:ext cx="30790" cy="14339"/>
                </a:xfrm>
                <a:custGeom>
                  <a:rect b="b" l="l" r="r" t="t"/>
                  <a:pathLst>
                    <a:path extrusionOk="0" h="509" w="1093">
                      <a:moveTo>
                        <a:pt x="848" y="0"/>
                      </a:moveTo>
                      <a:lnTo>
                        <a:pt x="716" y="19"/>
                      </a:lnTo>
                      <a:lnTo>
                        <a:pt x="603" y="38"/>
                      </a:lnTo>
                      <a:lnTo>
                        <a:pt x="490" y="75"/>
                      </a:lnTo>
                      <a:lnTo>
                        <a:pt x="377" y="132"/>
                      </a:lnTo>
                      <a:lnTo>
                        <a:pt x="264" y="188"/>
                      </a:lnTo>
                      <a:lnTo>
                        <a:pt x="170" y="263"/>
                      </a:lnTo>
                      <a:lnTo>
                        <a:pt x="76" y="358"/>
                      </a:lnTo>
                      <a:lnTo>
                        <a:pt x="20" y="452"/>
                      </a:lnTo>
                      <a:lnTo>
                        <a:pt x="1" y="470"/>
                      </a:lnTo>
                      <a:lnTo>
                        <a:pt x="20" y="489"/>
                      </a:lnTo>
                      <a:lnTo>
                        <a:pt x="57" y="508"/>
                      </a:lnTo>
                      <a:lnTo>
                        <a:pt x="76" y="508"/>
                      </a:lnTo>
                      <a:lnTo>
                        <a:pt x="95" y="489"/>
                      </a:lnTo>
                      <a:lnTo>
                        <a:pt x="189" y="395"/>
                      </a:lnTo>
                      <a:lnTo>
                        <a:pt x="302" y="301"/>
                      </a:lnTo>
                      <a:lnTo>
                        <a:pt x="434" y="245"/>
                      </a:lnTo>
                      <a:lnTo>
                        <a:pt x="584" y="207"/>
                      </a:lnTo>
                      <a:lnTo>
                        <a:pt x="810" y="169"/>
                      </a:lnTo>
                      <a:lnTo>
                        <a:pt x="942" y="169"/>
                      </a:lnTo>
                      <a:lnTo>
                        <a:pt x="1055" y="132"/>
                      </a:lnTo>
                      <a:lnTo>
                        <a:pt x="1074" y="113"/>
                      </a:lnTo>
                      <a:lnTo>
                        <a:pt x="1092" y="75"/>
                      </a:lnTo>
                      <a:lnTo>
                        <a:pt x="1074" y="56"/>
                      </a:lnTo>
                      <a:lnTo>
                        <a:pt x="1055" y="38"/>
                      </a:lnTo>
                      <a:lnTo>
                        <a:pt x="942" y="19"/>
                      </a:lnTo>
                      <a:lnTo>
                        <a:pt x="848" y="0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8" name="Google Shape;1328;p17"/>
                <p:cNvSpPr/>
                <p:nvPr/>
              </p:nvSpPr>
              <p:spPr>
                <a:xfrm>
                  <a:off x="4612269" y="3899077"/>
                  <a:ext cx="7437" cy="27607"/>
                </a:xfrm>
                <a:custGeom>
                  <a:rect b="b" l="l" r="r" t="t"/>
                  <a:pathLst>
                    <a:path extrusionOk="0" h="980" w="264">
                      <a:moveTo>
                        <a:pt x="57" y="1"/>
                      </a:moveTo>
                      <a:lnTo>
                        <a:pt x="19" y="20"/>
                      </a:lnTo>
                      <a:lnTo>
                        <a:pt x="0" y="39"/>
                      </a:lnTo>
                      <a:lnTo>
                        <a:pt x="0" y="57"/>
                      </a:lnTo>
                      <a:lnTo>
                        <a:pt x="57" y="302"/>
                      </a:lnTo>
                      <a:lnTo>
                        <a:pt x="75" y="547"/>
                      </a:lnTo>
                      <a:lnTo>
                        <a:pt x="75" y="735"/>
                      </a:lnTo>
                      <a:lnTo>
                        <a:pt x="75" y="848"/>
                      </a:lnTo>
                      <a:lnTo>
                        <a:pt x="94" y="942"/>
                      </a:lnTo>
                      <a:lnTo>
                        <a:pt x="113" y="979"/>
                      </a:lnTo>
                      <a:lnTo>
                        <a:pt x="188" y="979"/>
                      </a:lnTo>
                      <a:lnTo>
                        <a:pt x="207" y="961"/>
                      </a:lnTo>
                      <a:lnTo>
                        <a:pt x="245" y="848"/>
                      </a:lnTo>
                      <a:lnTo>
                        <a:pt x="264" y="735"/>
                      </a:lnTo>
                      <a:lnTo>
                        <a:pt x="264" y="603"/>
                      </a:lnTo>
                      <a:lnTo>
                        <a:pt x="264" y="490"/>
                      </a:lnTo>
                      <a:lnTo>
                        <a:pt x="188" y="246"/>
                      </a:lnTo>
                      <a:lnTo>
                        <a:pt x="94" y="20"/>
                      </a:lnTo>
                      <a:lnTo>
                        <a:pt x="75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29" name="Google Shape;1329;p17"/>
                <p:cNvSpPr/>
                <p:nvPr/>
              </p:nvSpPr>
              <p:spPr>
                <a:xfrm>
                  <a:off x="4555537" y="3850317"/>
                  <a:ext cx="55692" cy="56227"/>
                </a:xfrm>
                <a:custGeom>
                  <a:rect b="b" l="l" r="r" t="t"/>
                  <a:pathLst>
                    <a:path extrusionOk="0" h="1996" w="1977">
                      <a:moveTo>
                        <a:pt x="1205" y="1"/>
                      </a:moveTo>
                      <a:lnTo>
                        <a:pt x="1054" y="19"/>
                      </a:lnTo>
                      <a:lnTo>
                        <a:pt x="885" y="57"/>
                      </a:lnTo>
                      <a:lnTo>
                        <a:pt x="810" y="38"/>
                      </a:lnTo>
                      <a:lnTo>
                        <a:pt x="659" y="38"/>
                      </a:lnTo>
                      <a:lnTo>
                        <a:pt x="565" y="57"/>
                      </a:lnTo>
                      <a:lnTo>
                        <a:pt x="415" y="132"/>
                      </a:lnTo>
                      <a:lnTo>
                        <a:pt x="283" y="226"/>
                      </a:lnTo>
                      <a:lnTo>
                        <a:pt x="170" y="358"/>
                      </a:lnTo>
                      <a:lnTo>
                        <a:pt x="95" y="490"/>
                      </a:lnTo>
                      <a:lnTo>
                        <a:pt x="38" y="640"/>
                      </a:lnTo>
                      <a:lnTo>
                        <a:pt x="19" y="791"/>
                      </a:lnTo>
                      <a:lnTo>
                        <a:pt x="1" y="960"/>
                      </a:lnTo>
                      <a:lnTo>
                        <a:pt x="19" y="1130"/>
                      </a:lnTo>
                      <a:lnTo>
                        <a:pt x="57" y="1280"/>
                      </a:lnTo>
                      <a:lnTo>
                        <a:pt x="113" y="1431"/>
                      </a:lnTo>
                      <a:lnTo>
                        <a:pt x="189" y="1581"/>
                      </a:lnTo>
                      <a:lnTo>
                        <a:pt x="302" y="1713"/>
                      </a:lnTo>
                      <a:lnTo>
                        <a:pt x="415" y="1807"/>
                      </a:lnTo>
                      <a:lnTo>
                        <a:pt x="527" y="1901"/>
                      </a:lnTo>
                      <a:lnTo>
                        <a:pt x="678" y="1958"/>
                      </a:lnTo>
                      <a:lnTo>
                        <a:pt x="810" y="1977"/>
                      </a:lnTo>
                      <a:lnTo>
                        <a:pt x="960" y="1995"/>
                      </a:lnTo>
                      <a:lnTo>
                        <a:pt x="1111" y="1977"/>
                      </a:lnTo>
                      <a:lnTo>
                        <a:pt x="1243" y="1958"/>
                      </a:lnTo>
                      <a:lnTo>
                        <a:pt x="1374" y="1901"/>
                      </a:lnTo>
                      <a:lnTo>
                        <a:pt x="1506" y="1826"/>
                      </a:lnTo>
                      <a:lnTo>
                        <a:pt x="1638" y="1732"/>
                      </a:lnTo>
                      <a:lnTo>
                        <a:pt x="1732" y="1619"/>
                      </a:lnTo>
                      <a:lnTo>
                        <a:pt x="1826" y="1506"/>
                      </a:lnTo>
                      <a:lnTo>
                        <a:pt x="1901" y="1356"/>
                      </a:lnTo>
                      <a:lnTo>
                        <a:pt x="1939" y="1186"/>
                      </a:lnTo>
                      <a:lnTo>
                        <a:pt x="1977" y="1036"/>
                      </a:lnTo>
                      <a:lnTo>
                        <a:pt x="1977" y="885"/>
                      </a:lnTo>
                      <a:lnTo>
                        <a:pt x="1958" y="716"/>
                      </a:lnTo>
                      <a:lnTo>
                        <a:pt x="1920" y="565"/>
                      </a:lnTo>
                      <a:lnTo>
                        <a:pt x="1845" y="433"/>
                      </a:lnTo>
                      <a:lnTo>
                        <a:pt x="1770" y="302"/>
                      </a:lnTo>
                      <a:lnTo>
                        <a:pt x="1657" y="189"/>
                      </a:lnTo>
                      <a:lnTo>
                        <a:pt x="1525" y="95"/>
                      </a:lnTo>
                      <a:lnTo>
                        <a:pt x="1374" y="38"/>
                      </a:lnTo>
                      <a:lnTo>
                        <a:pt x="1205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30" name="Google Shape;1330;p17"/>
                <p:cNvSpPr/>
                <p:nvPr/>
              </p:nvSpPr>
              <p:spPr>
                <a:xfrm>
                  <a:off x="4538044" y="3971189"/>
                  <a:ext cx="100229" cy="44565"/>
                </a:xfrm>
                <a:custGeom>
                  <a:rect b="b" l="l" r="r" t="t"/>
                  <a:pathLst>
                    <a:path extrusionOk="0" h="1582" w="3558">
                      <a:moveTo>
                        <a:pt x="2165" y="0"/>
                      </a:moveTo>
                      <a:lnTo>
                        <a:pt x="1807" y="19"/>
                      </a:lnTo>
                      <a:lnTo>
                        <a:pt x="1468" y="76"/>
                      </a:lnTo>
                      <a:lnTo>
                        <a:pt x="1186" y="170"/>
                      </a:lnTo>
                      <a:lnTo>
                        <a:pt x="923" y="264"/>
                      </a:lnTo>
                      <a:lnTo>
                        <a:pt x="697" y="377"/>
                      </a:lnTo>
                      <a:lnTo>
                        <a:pt x="527" y="508"/>
                      </a:lnTo>
                      <a:lnTo>
                        <a:pt x="377" y="640"/>
                      </a:lnTo>
                      <a:lnTo>
                        <a:pt x="245" y="772"/>
                      </a:lnTo>
                      <a:lnTo>
                        <a:pt x="151" y="885"/>
                      </a:lnTo>
                      <a:lnTo>
                        <a:pt x="19" y="1054"/>
                      </a:lnTo>
                      <a:lnTo>
                        <a:pt x="1" y="1129"/>
                      </a:lnTo>
                      <a:lnTo>
                        <a:pt x="189" y="1242"/>
                      </a:lnTo>
                      <a:lnTo>
                        <a:pt x="377" y="1355"/>
                      </a:lnTo>
                      <a:lnTo>
                        <a:pt x="565" y="1431"/>
                      </a:lnTo>
                      <a:lnTo>
                        <a:pt x="753" y="1506"/>
                      </a:lnTo>
                      <a:lnTo>
                        <a:pt x="923" y="1543"/>
                      </a:lnTo>
                      <a:lnTo>
                        <a:pt x="1092" y="1562"/>
                      </a:lnTo>
                      <a:lnTo>
                        <a:pt x="1261" y="1581"/>
                      </a:lnTo>
                      <a:lnTo>
                        <a:pt x="1431" y="1581"/>
                      </a:lnTo>
                      <a:lnTo>
                        <a:pt x="1581" y="1562"/>
                      </a:lnTo>
                      <a:lnTo>
                        <a:pt x="1751" y="1543"/>
                      </a:lnTo>
                      <a:lnTo>
                        <a:pt x="1901" y="1506"/>
                      </a:lnTo>
                      <a:lnTo>
                        <a:pt x="2033" y="1449"/>
                      </a:lnTo>
                      <a:lnTo>
                        <a:pt x="2315" y="1336"/>
                      </a:lnTo>
                      <a:lnTo>
                        <a:pt x="2560" y="1186"/>
                      </a:lnTo>
                      <a:lnTo>
                        <a:pt x="2786" y="1017"/>
                      </a:lnTo>
                      <a:lnTo>
                        <a:pt x="2974" y="847"/>
                      </a:lnTo>
                      <a:lnTo>
                        <a:pt x="3162" y="678"/>
                      </a:lnTo>
                      <a:lnTo>
                        <a:pt x="3294" y="527"/>
                      </a:lnTo>
                      <a:lnTo>
                        <a:pt x="3501" y="264"/>
                      </a:lnTo>
                      <a:lnTo>
                        <a:pt x="3557" y="170"/>
                      </a:lnTo>
                      <a:lnTo>
                        <a:pt x="3049" y="57"/>
                      </a:lnTo>
                      <a:lnTo>
                        <a:pt x="2598" y="0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31" name="Google Shape;1331;p17"/>
                <p:cNvSpPr/>
                <p:nvPr/>
              </p:nvSpPr>
              <p:spPr>
                <a:xfrm>
                  <a:off x="4540692" y="3981245"/>
                  <a:ext cx="88566" cy="34508"/>
                </a:xfrm>
                <a:custGeom>
                  <a:rect b="b" l="l" r="r" t="t"/>
                  <a:pathLst>
                    <a:path extrusionOk="0" h="1225" w="3144">
                      <a:moveTo>
                        <a:pt x="2560" y="1"/>
                      </a:moveTo>
                      <a:lnTo>
                        <a:pt x="2428" y="20"/>
                      </a:lnTo>
                      <a:lnTo>
                        <a:pt x="2297" y="38"/>
                      </a:lnTo>
                      <a:lnTo>
                        <a:pt x="2165" y="76"/>
                      </a:lnTo>
                      <a:lnTo>
                        <a:pt x="1920" y="170"/>
                      </a:lnTo>
                      <a:lnTo>
                        <a:pt x="1676" y="302"/>
                      </a:lnTo>
                      <a:lnTo>
                        <a:pt x="1186" y="528"/>
                      </a:lnTo>
                      <a:lnTo>
                        <a:pt x="1393" y="358"/>
                      </a:lnTo>
                      <a:lnTo>
                        <a:pt x="1600" y="189"/>
                      </a:lnTo>
                      <a:lnTo>
                        <a:pt x="1619" y="170"/>
                      </a:lnTo>
                      <a:lnTo>
                        <a:pt x="1619" y="133"/>
                      </a:lnTo>
                      <a:lnTo>
                        <a:pt x="1581" y="95"/>
                      </a:lnTo>
                      <a:lnTo>
                        <a:pt x="1544" y="114"/>
                      </a:lnTo>
                      <a:lnTo>
                        <a:pt x="1205" y="321"/>
                      </a:lnTo>
                      <a:lnTo>
                        <a:pt x="866" y="547"/>
                      </a:lnTo>
                      <a:lnTo>
                        <a:pt x="678" y="641"/>
                      </a:lnTo>
                      <a:lnTo>
                        <a:pt x="509" y="716"/>
                      </a:lnTo>
                      <a:lnTo>
                        <a:pt x="302" y="772"/>
                      </a:lnTo>
                      <a:lnTo>
                        <a:pt x="114" y="810"/>
                      </a:lnTo>
                      <a:lnTo>
                        <a:pt x="57" y="829"/>
                      </a:lnTo>
                      <a:lnTo>
                        <a:pt x="19" y="848"/>
                      </a:lnTo>
                      <a:lnTo>
                        <a:pt x="1" y="885"/>
                      </a:lnTo>
                      <a:lnTo>
                        <a:pt x="1" y="942"/>
                      </a:lnTo>
                      <a:lnTo>
                        <a:pt x="1" y="979"/>
                      </a:lnTo>
                      <a:lnTo>
                        <a:pt x="19" y="1017"/>
                      </a:lnTo>
                      <a:lnTo>
                        <a:pt x="57" y="1036"/>
                      </a:lnTo>
                      <a:lnTo>
                        <a:pt x="114" y="1055"/>
                      </a:lnTo>
                      <a:lnTo>
                        <a:pt x="283" y="1036"/>
                      </a:lnTo>
                      <a:lnTo>
                        <a:pt x="339" y="1055"/>
                      </a:lnTo>
                      <a:lnTo>
                        <a:pt x="452" y="1074"/>
                      </a:lnTo>
                      <a:lnTo>
                        <a:pt x="678" y="1149"/>
                      </a:lnTo>
                      <a:lnTo>
                        <a:pt x="904" y="1186"/>
                      </a:lnTo>
                      <a:lnTo>
                        <a:pt x="1111" y="1224"/>
                      </a:lnTo>
                      <a:lnTo>
                        <a:pt x="1318" y="1224"/>
                      </a:lnTo>
                      <a:lnTo>
                        <a:pt x="1525" y="1205"/>
                      </a:lnTo>
                      <a:lnTo>
                        <a:pt x="1713" y="1168"/>
                      </a:lnTo>
                      <a:lnTo>
                        <a:pt x="1901" y="1111"/>
                      </a:lnTo>
                      <a:lnTo>
                        <a:pt x="2090" y="1036"/>
                      </a:lnTo>
                      <a:lnTo>
                        <a:pt x="2259" y="961"/>
                      </a:lnTo>
                      <a:lnTo>
                        <a:pt x="2409" y="867"/>
                      </a:lnTo>
                      <a:lnTo>
                        <a:pt x="2692" y="660"/>
                      </a:lnTo>
                      <a:lnTo>
                        <a:pt x="2936" y="434"/>
                      </a:lnTo>
                      <a:lnTo>
                        <a:pt x="3143" y="227"/>
                      </a:lnTo>
                      <a:lnTo>
                        <a:pt x="3143" y="227"/>
                      </a:lnTo>
                      <a:lnTo>
                        <a:pt x="2861" y="245"/>
                      </a:lnTo>
                      <a:lnTo>
                        <a:pt x="2579" y="283"/>
                      </a:lnTo>
                      <a:lnTo>
                        <a:pt x="2297" y="321"/>
                      </a:lnTo>
                      <a:lnTo>
                        <a:pt x="2033" y="415"/>
                      </a:lnTo>
                      <a:lnTo>
                        <a:pt x="2014" y="415"/>
                      </a:lnTo>
                      <a:lnTo>
                        <a:pt x="2353" y="245"/>
                      </a:lnTo>
                      <a:lnTo>
                        <a:pt x="2522" y="170"/>
                      </a:lnTo>
                      <a:lnTo>
                        <a:pt x="2711" y="95"/>
                      </a:lnTo>
                      <a:lnTo>
                        <a:pt x="2729" y="76"/>
                      </a:lnTo>
                      <a:lnTo>
                        <a:pt x="2748" y="38"/>
                      </a:lnTo>
                      <a:lnTo>
                        <a:pt x="2729" y="20"/>
                      </a:lnTo>
                      <a:lnTo>
                        <a:pt x="269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32" name="Google Shape;1332;p17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h="13156" w="9656">
                      <a:moveTo>
                        <a:pt x="3050" y="1"/>
                      </a:move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33" name="Google Shape;1333;p17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fill="none" h="13156" w="9656">
                      <a:moveTo>
                        <a:pt x="6418" y="4612"/>
                      </a:move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lnTo>
                        <a:pt x="3050" y="1"/>
                      </a:ln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334" name="Google Shape;1334;p17"/>
                <p:cNvSpPr/>
                <p:nvPr/>
              </p:nvSpPr>
              <p:spPr>
                <a:xfrm>
                  <a:off x="4580467" y="4111667"/>
                  <a:ext cx="79524" cy="115074"/>
                </a:xfrm>
                <a:custGeom>
                  <a:rect b="b" l="l" r="r" t="t"/>
                  <a:pathLst>
                    <a:path extrusionOk="0" h="4085" w="2823">
                      <a:moveTo>
                        <a:pt x="19" y="0"/>
                      </a:moveTo>
                      <a:lnTo>
                        <a:pt x="0" y="19"/>
                      </a:lnTo>
                      <a:lnTo>
                        <a:pt x="0" y="57"/>
                      </a:lnTo>
                      <a:lnTo>
                        <a:pt x="0" y="76"/>
                      </a:lnTo>
                      <a:lnTo>
                        <a:pt x="113" y="283"/>
                      </a:lnTo>
                      <a:lnTo>
                        <a:pt x="226" y="471"/>
                      </a:lnTo>
                      <a:lnTo>
                        <a:pt x="376" y="640"/>
                      </a:lnTo>
                      <a:lnTo>
                        <a:pt x="527" y="791"/>
                      </a:lnTo>
                      <a:lnTo>
                        <a:pt x="678" y="941"/>
                      </a:lnTo>
                      <a:lnTo>
                        <a:pt x="847" y="1092"/>
                      </a:lnTo>
                      <a:lnTo>
                        <a:pt x="1223" y="1355"/>
                      </a:lnTo>
                      <a:lnTo>
                        <a:pt x="1543" y="1619"/>
                      </a:lnTo>
                      <a:lnTo>
                        <a:pt x="1844" y="1882"/>
                      </a:lnTo>
                      <a:lnTo>
                        <a:pt x="1976" y="2014"/>
                      </a:lnTo>
                      <a:lnTo>
                        <a:pt x="2089" y="2165"/>
                      </a:lnTo>
                      <a:lnTo>
                        <a:pt x="2183" y="2315"/>
                      </a:lnTo>
                      <a:lnTo>
                        <a:pt x="2277" y="2466"/>
                      </a:lnTo>
                      <a:lnTo>
                        <a:pt x="2352" y="2616"/>
                      </a:lnTo>
                      <a:lnTo>
                        <a:pt x="2409" y="2786"/>
                      </a:lnTo>
                      <a:lnTo>
                        <a:pt x="2447" y="2955"/>
                      </a:lnTo>
                      <a:lnTo>
                        <a:pt x="2465" y="3143"/>
                      </a:lnTo>
                      <a:lnTo>
                        <a:pt x="2465" y="3331"/>
                      </a:lnTo>
                      <a:lnTo>
                        <a:pt x="2447" y="3538"/>
                      </a:lnTo>
                      <a:lnTo>
                        <a:pt x="2409" y="3745"/>
                      </a:lnTo>
                      <a:lnTo>
                        <a:pt x="2352" y="3971"/>
                      </a:lnTo>
                      <a:lnTo>
                        <a:pt x="2352" y="4009"/>
                      </a:lnTo>
                      <a:lnTo>
                        <a:pt x="2371" y="4046"/>
                      </a:lnTo>
                      <a:lnTo>
                        <a:pt x="2390" y="4065"/>
                      </a:lnTo>
                      <a:lnTo>
                        <a:pt x="2428" y="4084"/>
                      </a:lnTo>
                      <a:lnTo>
                        <a:pt x="2484" y="4065"/>
                      </a:lnTo>
                      <a:lnTo>
                        <a:pt x="2503" y="4046"/>
                      </a:lnTo>
                      <a:lnTo>
                        <a:pt x="2597" y="3915"/>
                      </a:lnTo>
                      <a:lnTo>
                        <a:pt x="2654" y="3783"/>
                      </a:lnTo>
                      <a:lnTo>
                        <a:pt x="2710" y="3632"/>
                      </a:lnTo>
                      <a:lnTo>
                        <a:pt x="2748" y="3501"/>
                      </a:lnTo>
                      <a:lnTo>
                        <a:pt x="2785" y="3350"/>
                      </a:lnTo>
                      <a:lnTo>
                        <a:pt x="2804" y="3200"/>
                      </a:lnTo>
                      <a:lnTo>
                        <a:pt x="2823" y="3049"/>
                      </a:lnTo>
                      <a:lnTo>
                        <a:pt x="2823" y="2917"/>
                      </a:lnTo>
                      <a:lnTo>
                        <a:pt x="2804" y="2767"/>
                      </a:lnTo>
                      <a:lnTo>
                        <a:pt x="2785" y="2616"/>
                      </a:lnTo>
                      <a:lnTo>
                        <a:pt x="2748" y="2466"/>
                      </a:lnTo>
                      <a:lnTo>
                        <a:pt x="2691" y="2334"/>
                      </a:lnTo>
                      <a:lnTo>
                        <a:pt x="2635" y="2202"/>
                      </a:lnTo>
                      <a:lnTo>
                        <a:pt x="2559" y="2070"/>
                      </a:lnTo>
                      <a:lnTo>
                        <a:pt x="2484" y="1939"/>
                      </a:lnTo>
                      <a:lnTo>
                        <a:pt x="2390" y="1826"/>
                      </a:lnTo>
                      <a:lnTo>
                        <a:pt x="2258" y="1694"/>
                      </a:lnTo>
                      <a:lnTo>
                        <a:pt x="2127" y="1562"/>
                      </a:lnTo>
                      <a:lnTo>
                        <a:pt x="1976" y="1449"/>
                      </a:lnTo>
                      <a:lnTo>
                        <a:pt x="1825" y="1355"/>
                      </a:lnTo>
                      <a:lnTo>
                        <a:pt x="1506" y="1167"/>
                      </a:lnTo>
                      <a:lnTo>
                        <a:pt x="1186" y="979"/>
                      </a:lnTo>
                      <a:lnTo>
                        <a:pt x="866" y="791"/>
                      </a:lnTo>
                      <a:lnTo>
                        <a:pt x="696" y="697"/>
                      </a:lnTo>
                      <a:lnTo>
                        <a:pt x="565" y="584"/>
                      </a:lnTo>
                      <a:lnTo>
                        <a:pt x="433" y="471"/>
                      </a:lnTo>
                      <a:lnTo>
                        <a:pt x="301" y="339"/>
                      </a:lnTo>
                      <a:lnTo>
                        <a:pt x="188" y="189"/>
                      </a:lnTo>
                      <a:lnTo>
                        <a:pt x="94" y="19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rgbClr val="2A2A2A">
                    <a:alpha val="1786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hree columns 1">
  <p:cSld name="CUSTOM_25">
    <p:spTree>
      <p:nvGrpSpPr>
        <p:cNvPr id="1335" name="Shape 1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6" name="Google Shape;1336;p18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337" name="Google Shape;1337;p18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8" name="Google Shape;1338;p18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9" name="Google Shape;1339;p18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0" name="Google Shape;1340;p18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1" name="Google Shape;1341;p18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2" name="Google Shape;1342;p18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3" name="Google Shape;1343;p18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4" name="Google Shape;1344;p18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5" name="Google Shape;1345;p18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6" name="Google Shape;1346;p18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7" name="Google Shape;1347;p18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348" name="Google Shape;1348;p18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349" name="Google Shape;1349;p18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0" name="Google Shape;1350;p18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1" name="Google Shape;1351;p18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52" name="Google Shape;1352;p18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53" name="Google Shape;1353;p18"/>
          <p:cNvSpPr txBox="1"/>
          <p:nvPr>
            <p:ph idx="1" type="body"/>
          </p:nvPr>
        </p:nvSpPr>
        <p:spPr>
          <a:xfrm>
            <a:off x="794950" y="1693801"/>
            <a:ext cx="3749400" cy="77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1pPr>
            <a:lvl2pPr indent="-3302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2pPr>
            <a:lvl3pPr indent="-3302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3pPr>
            <a:lvl4pPr indent="-3302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4pPr>
            <a:lvl5pPr indent="-3302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5pPr>
            <a:lvl6pPr indent="-3302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6pPr>
            <a:lvl7pPr indent="-3302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7pPr>
            <a:lvl8pPr indent="-3302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8pPr>
            <a:lvl9pPr indent="-3302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9pPr>
          </a:lstStyle>
          <a:p/>
        </p:txBody>
      </p:sp>
      <p:sp>
        <p:nvSpPr>
          <p:cNvPr id="1354" name="Google Shape;1354;p18"/>
          <p:cNvSpPr txBox="1"/>
          <p:nvPr>
            <p:ph idx="2" type="body"/>
          </p:nvPr>
        </p:nvSpPr>
        <p:spPr>
          <a:xfrm>
            <a:off x="4599650" y="1693802"/>
            <a:ext cx="3749400" cy="210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/>
            </a:lvl1pPr>
            <a:lvl2pPr indent="-3302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2pPr>
            <a:lvl3pPr indent="-3302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3pPr>
            <a:lvl4pPr indent="-3302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4pPr>
            <a:lvl5pPr indent="-3302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5pPr>
            <a:lvl6pPr indent="-3302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6pPr>
            <a:lvl7pPr indent="-3302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7pPr>
            <a:lvl8pPr indent="-3302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8pPr>
            <a:lvl9pPr indent="-3302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9pPr>
          </a:lstStyle>
          <a:p/>
        </p:txBody>
      </p:sp>
      <p:sp>
        <p:nvSpPr>
          <p:cNvPr id="1355" name="Google Shape;1355;p18"/>
          <p:cNvSpPr txBox="1"/>
          <p:nvPr>
            <p:ph type="title"/>
          </p:nvPr>
        </p:nvSpPr>
        <p:spPr>
          <a:xfrm>
            <a:off x="795250" y="1479550"/>
            <a:ext cx="3749100" cy="365700"/>
          </a:xfrm>
          <a:prstGeom prst="rect">
            <a:avLst/>
          </a:prstGeom>
          <a:noFill/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800"/>
              <a:buNone/>
              <a:defRPr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356" name="Google Shape;1356;p18"/>
          <p:cNvSpPr txBox="1"/>
          <p:nvPr>
            <p:ph idx="3" type="subTitle"/>
          </p:nvPr>
        </p:nvSpPr>
        <p:spPr>
          <a:xfrm>
            <a:off x="720150" y="948300"/>
            <a:ext cx="77040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b="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57" name="Google Shape;1357;p18"/>
          <p:cNvSpPr txBox="1"/>
          <p:nvPr>
            <p:ph idx="4" type="title"/>
          </p:nvPr>
        </p:nvSpPr>
        <p:spPr>
          <a:xfrm>
            <a:off x="720000" y="365760"/>
            <a:ext cx="7708500" cy="548700"/>
          </a:xfrm>
          <a:prstGeom prst="rect">
            <a:avLst/>
          </a:prstGeom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500"/>
              <a:buNone/>
              <a:defRPr b="0">
                <a:solidFill>
                  <a:schemeClr val="dk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358" name="Google Shape;1358;p18"/>
          <p:cNvSpPr txBox="1"/>
          <p:nvPr>
            <p:ph idx="5" type="title"/>
          </p:nvPr>
        </p:nvSpPr>
        <p:spPr>
          <a:xfrm>
            <a:off x="4599950" y="1479550"/>
            <a:ext cx="37491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359" name="Google Shape;1359;p18"/>
          <p:cNvSpPr txBox="1"/>
          <p:nvPr>
            <p:ph idx="6" type="body"/>
          </p:nvPr>
        </p:nvSpPr>
        <p:spPr>
          <a:xfrm>
            <a:off x="794950" y="2836798"/>
            <a:ext cx="37494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30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  <a:defRPr>
                <a:solidFill>
                  <a:schemeClr val="hlink"/>
                </a:solidFill>
              </a:defRPr>
            </a:lvl1pPr>
            <a:lvl2pPr indent="-3302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2pPr>
            <a:lvl3pPr indent="-330200" lvl="2" marL="1371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3pPr>
            <a:lvl4pPr indent="-330200" lvl="3" marL="1828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4pPr>
            <a:lvl5pPr indent="-330200" lvl="4" marL="22860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5pPr>
            <a:lvl6pPr indent="-330200" lvl="5" marL="2743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6pPr>
            <a:lvl7pPr indent="-330200" lvl="6" marL="3200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●"/>
              <a:defRPr sz="1600"/>
            </a:lvl7pPr>
            <a:lvl8pPr indent="-330200" lvl="7" marL="3657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○"/>
              <a:defRPr sz="1600"/>
            </a:lvl8pPr>
            <a:lvl9pPr indent="-330200" lvl="8" marL="411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unito Light"/>
              <a:buChar char="■"/>
              <a:defRPr sz="1600"/>
            </a:lvl9pPr>
          </a:lstStyle>
          <a:p/>
        </p:txBody>
      </p:sp>
      <p:sp>
        <p:nvSpPr>
          <p:cNvPr id="1360" name="Google Shape;1360;p18"/>
          <p:cNvSpPr txBox="1"/>
          <p:nvPr>
            <p:ph idx="7" type="title"/>
          </p:nvPr>
        </p:nvSpPr>
        <p:spPr>
          <a:xfrm>
            <a:off x="794950" y="2622550"/>
            <a:ext cx="37491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grpSp>
        <p:nvGrpSpPr>
          <p:cNvPr id="1361" name="Google Shape;1361;p18"/>
          <p:cNvGrpSpPr/>
          <p:nvPr/>
        </p:nvGrpSpPr>
        <p:grpSpPr>
          <a:xfrm>
            <a:off x="145498" y="-4425"/>
            <a:ext cx="720435" cy="778344"/>
            <a:chOff x="352742" y="-4425"/>
            <a:chExt cx="720435" cy="778344"/>
          </a:xfrm>
        </p:grpSpPr>
        <p:cxnSp>
          <p:nvCxnSpPr>
            <p:cNvPr id="1362" name="Google Shape;1362;p18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363" name="Google Shape;1363;p18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364" name="Google Shape;1364;p18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65" name="Google Shape;1365;p18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66" name="Google Shape;1366;p18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67" name="Google Shape;1367;p18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68" name="Google Shape;1368;p18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69" name="Google Shape;1369;p18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0" name="Google Shape;1370;p18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1" name="Google Shape;1371;p18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2" name="Google Shape;1372;p18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3" name="Google Shape;1373;p18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4" name="Google Shape;1374;p18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5" name="Google Shape;1375;p18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6" name="Google Shape;1376;p18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7" name="Google Shape;1377;p18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8" name="Google Shape;1378;p18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79" name="Google Shape;1379;p18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0" name="Google Shape;1380;p18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1" name="Google Shape;1381;p18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2" name="Google Shape;1382;p18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3" name="Google Shape;1383;p18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4" name="Google Shape;1384;p18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5" name="Google Shape;1385;p18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6" name="Google Shape;1386;p18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7" name="Google Shape;1387;p18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8" name="Google Shape;1388;p18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89" name="Google Shape;1389;p18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0" name="Google Shape;1390;p18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1" name="Google Shape;1391;p18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2" name="Google Shape;1392;p18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3" name="Google Shape;1393;p18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4" name="Google Shape;1394;p18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5" name="Google Shape;1395;p18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6" name="Google Shape;1396;p18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7" name="Google Shape;1397;p18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398" name="Google Shape;1398;p18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399" name="Google Shape;1399;p18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1400" name="Google Shape;1400;p18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1" name="Google Shape;1401;p18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2" name="Google Shape;1402;p18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3" name="Google Shape;1403;p18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4" name="Google Shape;1404;p18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05" name="Google Shape;1405;p18"/>
          <p:cNvGrpSpPr/>
          <p:nvPr/>
        </p:nvGrpSpPr>
        <p:grpSpPr>
          <a:xfrm>
            <a:off x="178954" y="3785228"/>
            <a:ext cx="1928093" cy="1191896"/>
            <a:chOff x="3607954" y="3785228"/>
            <a:chExt cx="1928093" cy="1191896"/>
          </a:xfrm>
        </p:grpSpPr>
        <p:grpSp>
          <p:nvGrpSpPr>
            <p:cNvPr id="1406" name="Google Shape;1406;p18"/>
            <p:cNvGrpSpPr/>
            <p:nvPr/>
          </p:nvGrpSpPr>
          <p:grpSpPr>
            <a:xfrm>
              <a:off x="3607954" y="4293957"/>
              <a:ext cx="1928093" cy="683168"/>
              <a:chOff x="3607954" y="4217757"/>
              <a:chExt cx="1928093" cy="683168"/>
            </a:xfrm>
          </p:grpSpPr>
          <p:sp>
            <p:nvSpPr>
              <p:cNvPr id="1407" name="Google Shape;1407;p18"/>
              <p:cNvSpPr/>
              <p:nvPr/>
            </p:nvSpPr>
            <p:spPr>
              <a:xfrm>
                <a:off x="3663150" y="4777500"/>
                <a:ext cx="1872896" cy="123425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08" name="Google Shape;1408;p18"/>
              <p:cNvSpPr/>
              <p:nvPr/>
            </p:nvSpPr>
            <p:spPr>
              <a:xfrm>
                <a:off x="3888088" y="4322949"/>
                <a:ext cx="277533" cy="537884"/>
              </a:xfrm>
              <a:custGeom>
                <a:rect b="b" l="l" r="r" t="t"/>
                <a:pathLst>
                  <a:path extrusionOk="0" h="19441" w="10031">
                    <a:moveTo>
                      <a:pt x="3745" y="0"/>
                    </a:moveTo>
                    <a:lnTo>
                      <a:pt x="0" y="19440"/>
                    </a:lnTo>
                    <a:lnTo>
                      <a:pt x="1186" y="19440"/>
                    </a:lnTo>
                    <a:lnTo>
                      <a:pt x="10031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09" name="Google Shape;1409;p18"/>
              <p:cNvSpPr/>
              <p:nvPr/>
            </p:nvSpPr>
            <p:spPr>
              <a:xfrm>
                <a:off x="3971893" y="4327625"/>
                <a:ext cx="191653" cy="96892"/>
              </a:xfrm>
              <a:custGeom>
                <a:rect b="b" l="l" r="r" t="t"/>
                <a:pathLst>
                  <a:path extrusionOk="0" h="3502" w="6927">
                    <a:moveTo>
                      <a:pt x="6926" y="1"/>
                    </a:moveTo>
                    <a:lnTo>
                      <a:pt x="603" y="396"/>
                    </a:lnTo>
                    <a:lnTo>
                      <a:pt x="1" y="3501"/>
                    </a:lnTo>
                    <a:lnTo>
                      <a:pt x="1" y="3501"/>
                    </a:lnTo>
                    <a:lnTo>
                      <a:pt x="5722" y="2635"/>
                    </a:lnTo>
                    <a:lnTo>
                      <a:pt x="6926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10" name="Google Shape;1410;p18"/>
              <p:cNvSpPr/>
              <p:nvPr/>
            </p:nvSpPr>
            <p:spPr>
              <a:xfrm>
                <a:off x="4909631" y="4322949"/>
                <a:ext cx="278086" cy="537884"/>
              </a:xfrm>
              <a:custGeom>
                <a:rect b="b" l="l" r="r" t="t"/>
                <a:pathLst>
                  <a:path extrusionOk="0" h="19441" w="10051">
                    <a:moveTo>
                      <a:pt x="1" y="0"/>
                    </a:moveTo>
                    <a:lnTo>
                      <a:pt x="8865" y="19440"/>
                    </a:lnTo>
                    <a:lnTo>
                      <a:pt x="10050" y="19440"/>
                    </a:lnTo>
                    <a:lnTo>
                      <a:pt x="6305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11" name="Google Shape;1411;p18"/>
              <p:cNvSpPr/>
              <p:nvPr/>
            </p:nvSpPr>
            <p:spPr>
              <a:xfrm>
                <a:off x="4911734" y="4327625"/>
                <a:ext cx="191625" cy="96892"/>
              </a:xfrm>
              <a:custGeom>
                <a:rect b="b" l="l" r="r" t="t"/>
                <a:pathLst>
                  <a:path extrusionOk="0" h="3502" w="6926">
                    <a:moveTo>
                      <a:pt x="0" y="1"/>
                    </a:moveTo>
                    <a:lnTo>
                      <a:pt x="1205" y="2635"/>
                    </a:lnTo>
                    <a:lnTo>
                      <a:pt x="6926" y="3501"/>
                    </a:lnTo>
                    <a:lnTo>
                      <a:pt x="6926" y="3501"/>
                    </a:lnTo>
                    <a:lnTo>
                      <a:pt x="6323" y="39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12" name="Google Shape;1412;p18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13" name="Google Shape;1413;p18"/>
              <p:cNvSpPr/>
              <p:nvPr/>
            </p:nvSpPr>
            <p:spPr>
              <a:xfrm>
                <a:off x="3607954" y="4278681"/>
                <a:ext cx="1902583" cy="17735"/>
              </a:xfrm>
              <a:custGeom>
                <a:rect b="b" l="l" r="r" t="t"/>
                <a:pathLst>
                  <a:path extrusionOk="0" h="641" w="68766">
                    <a:moveTo>
                      <a:pt x="0" y="1"/>
                    </a:moveTo>
                    <a:lnTo>
                      <a:pt x="0" y="641"/>
                    </a:lnTo>
                    <a:lnTo>
                      <a:pt x="68765" y="641"/>
                    </a:lnTo>
                    <a:lnTo>
                      <a:pt x="68765" y="1"/>
                    </a:lnTo>
                    <a:close/>
                  </a:path>
                </a:pathLst>
              </a:custGeom>
              <a:solidFill>
                <a:srgbClr val="805E3B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14" name="Google Shape;1414;p18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15" name="Google Shape;1415;p18"/>
              <p:cNvSpPr/>
              <p:nvPr/>
            </p:nvSpPr>
            <p:spPr>
              <a:xfrm>
                <a:off x="3607954" y="4217757"/>
                <a:ext cx="1902583" cy="121875"/>
              </a:xfrm>
              <a:custGeom>
                <a:rect b="b" l="l" r="r" t="t"/>
                <a:pathLst>
                  <a:path extrusionOk="0" h="4405" w="68766">
                    <a:moveTo>
                      <a:pt x="30864" y="1"/>
                    </a:moveTo>
                    <a:lnTo>
                      <a:pt x="27457" y="39"/>
                    </a:lnTo>
                    <a:lnTo>
                      <a:pt x="24164" y="95"/>
                    </a:lnTo>
                    <a:lnTo>
                      <a:pt x="21002" y="170"/>
                    </a:lnTo>
                    <a:lnTo>
                      <a:pt x="17991" y="264"/>
                    </a:lnTo>
                    <a:lnTo>
                      <a:pt x="15150" y="377"/>
                    </a:lnTo>
                    <a:lnTo>
                      <a:pt x="12515" y="490"/>
                    </a:lnTo>
                    <a:lnTo>
                      <a:pt x="10069" y="641"/>
                    </a:lnTo>
                    <a:lnTo>
                      <a:pt x="7848" y="791"/>
                    </a:lnTo>
                    <a:lnTo>
                      <a:pt x="5872" y="961"/>
                    </a:lnTo>
                    <a:lnTo>
                      <a:pt x="4141" y="1149"/>
                    </a:lnTo>
                    <a:lnTo>
                      <a:pt x="3388" y="1243"/>
                    </a:lnTo>
                    <a:lnTo>
                      <a:pt x="2710" y="1337"/>
                    </a:lnTo>
                    <a:lnTo>
                      <a:pt x="2089" y="1431"/>
                    </a:lnTo>
                    <a:lnTo>
                      <a:pt x="1544" y="1544"/>
                    </a:lnTo>
                    <a:lnTo>
                      <a:pt x="1073" y="1638"/>
                    </a:lnTo>
                    <a:lnTo>
                      <a:pt x="697" y="1751"/>
                    </a:lnTo>
                    <a:lnTo>
                      <a:pt x="396" y="1864"/>
                    </a:lnTo>
                    <a:lnTo>
                      <a:pt x="170" y="1977"/>
                    </a:lnTo>
                    <a:lnTo>
                      <a:pt x="94" y="2033"/>
                    </a:lnTo>
                    <a:lnTo>
                      <a:pt x="38" y="2090"/>
                    </a:lnTo>
                    <a:lnTo>
                      <a:pt x="19" y="2146"/>
                    </a:lnTo>
                    <a:lnTo>
                      <a:pt x="0" y="2203"/>
                    </a:lnTo>
                    <a:lnTo>
                      <a:pt x="19" y="2259"/>
                    </a:lnTo>
                    <a:lnTo>
                      <a:pt x="38" y="2316"/>
                    </a:lnTo>
                    <a:lnTo>
                      <a:pt x="94" y="2372"/>
                    </a:lnTo>
                    <a:lnTo>
                      <a:pt x="170" y="2429"/>
                    </a:lnTo>
                    <a:lnTo>
                      <a:pt x="396" y="2542"/>
                    </a:lnTo>
                    <a:lnTo>
                      <a:pt x="697" y="2636"/>
                    </a:lnTo>
                    <a:lnTo>
                      <a:pt x="1073" y="2749"/>
                    </a:lnTo>
                    <a:lnTo>
                      <a:pt x="1544" y="2861"/>
                    </a:lnTo>
                    <a:lnTo>
                      <a:pt x="2089" y="2956"/>
                    </a:lnTo>
                    <a:lnTo>
                      <a:pt x="2710" y="3050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26"/>
                    </a:lnTo>
                    <a:lnTo>
                      <a:pt x="7848" y="3595"/>
                    </a:lnTo>
                    <a:lnTo>
                      <a:pt x="10069" y="3765"/>
                    </a:lnTo>
                    <a:lnTo>
                      <a:pt x="12515" y="3896"/>
                    </a:lnTo>
                    <a:lnTo>
                      <a:pt x="15150" y="4028"/>
                    </a:lnTo>
                    <a:lnTo>
                      <a:pt x="17991" y="4141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48"/>
                    </a:lnTo>
                    <a:lnTo>
                      <a:pt x="30864" y="4386"/>
                    </a:lnTo>
                    <a:lnTo>
                      <a:pt x="34383" y="4405"/>
                    </a:lnTo>
                    <a:lnTo>
                      <a:pt x="37902" y="4386"/>
                    </a:lnTo>
                    <a:lnTo>
                      <a:pt x="41308" y="4348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41"/>
                    </a:lnTo>
                    <a:lnTo>
                      <a:pt x="53597" y="4028"/>
                    </a:lnTo>
                    <a:lnTo>
                      <a:pt x="56250" y="3896"/>
                    </a:lnTo>
                    <a:lnTo>
                      <a:pt x="58697" y="3765"/>
                    </a:lnTo>
                    <a:lnTo>
                      <a:pt x="60917" y="3595"/>
                    </a:lnTo>
                    <a:lnTo>
                      <a:pt x="62893" y="3426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50"/>
                    </a:lnTo>
                    <a:lnTo>
                      <a:pt x="66676" y="2956"/>
                    </a:lnTo>
                    <a:lnTo>
                      <a:pt x="67222" y="2861"/>
                    </a:lnTo>
                    <a:lnTo>
                      <a:pt x="67674" y="2749"/>
                    </a:lnTo>
                    <a:lnTo>
                      <a:pt x="68069" y="2636"/>
                    </a:lnTo>
                    <a:lnTo>
                      <a:pt x="68370" y="2542"/>
                    </a:lnTo>
                    <a:lnTo>
                      <a:pt x="68577" y="2429"/>
                    </a:lnTo>
                    <a:lnTo>
                      <a:pt x="68652" y="2372"/>
                    </a:lnTo>
                    <a:lnTo>
                      <a:pt x="68709" y="2316"/>
                    </a:lnTo>
                    <a:lnTo>
                      <a:pt x="68746" y="2259"/>
                    </a:lnTo>
                    <a:lnTo>
                      <a:pt x="68765" y="2203"/>
                    </a:lnTo>
                    <a:lnTo>
                      <a:pt x="68746" y="2146"/>
                    </a:lnTo>
                    <a:lnTo>
                      <a:pt x="68709" y="2090"/>
                    </a:lnTo>
                    <a:lnTo>
                      <a:pt x="68652" y="2033"/>
                    </a:lnTo>
                    <a:lnTo>
                      <a:pt x="68577" y="1977"/>
                    </a:lnTo>
                    <a:lnTo>
                      <a:pt x="68370" y="1864"/>
                    </a:lnTo>
                    <a:lnTo>
                      <a:pt x="68069" y="1751"/>
                    </a:lnTo>
                    <a:lnTo>
                      <a:pt x="67674" y="1638"/>
                    </a:lnTo>
                    <a:lnTo>
                      <a:pt x="67222" y="1544"/>
                    </a:lnTo>
                    <a:lnTo>
                      <a:pt x="66676" y="1431"/>
                    </a:lnTo>
                    <a:lnTo>
                      <a:pt x="66055" y="1337"/>
                    </a:lnTo>
                    <a:lnTo>
                      <a:pt x="65378" y="1243"/>
                    </a:lnTo>
                    <a:lnTo>
                      <a:pt x="64606" y="1149"/>
                    </a:lnTo>
                    <a:lnTo>
                      <a:pt x="62893" y="961"/>
                    </a:lnTo>
                    <a:lnTo>
                      <a:pt x="60917" y="791"/>
                    </a:lnTo>
                    <a:lnTo>
                      <a:pt x="58697" y="641"/>
                    </a:lnTo>
                    <a:lnTo>
                      <a:pt x="56250" y="490"/>
                    </a:lnTo>
                    <a:lnTo>
                      <a:pt x="53597" y="377"/>
                    </a:lnTo>
                    <a:lnTo>
                      <a:pt x="50774" y="264"/>
                    </a:lnTo>
                    <a:lnTo>
                      <a:pt x="47763" y="170"/>
                    </a:lnTo>
                    <a:lnTo>
                      <a:pt x="44601" y="95"/>
                    </a:lnTo>
                    <a:lnTo>
                      <a:pt x="41308" y="39"/>
                    </a:lnTo>
                    <a:lnTo>
                      <a:pt x="37902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416" name="Google Shape;1416;p18"/>
            <p:cNvGrpSpPr/>
            <p:nvPr/>
          </p:nvGrpSpPr>
          <p:grpSpPr>
            <a:xfrm>
              <a:off x="4435995" y="3785228"/>
              <a:ext cx="272010" cy="569188"/>
              <a:chOff x="4404975" y="3784038"/>
              <a:chExt cx="272010" cy="569188"/>
            </a:xfrm>
          </p:grpSpPr>
          <p:sp>
            <p:nvSpPr>
              <p:cNvPr id="1417" name="Google Shape;1417;p18"/>
              <p:cNvSpPr/>
              <p:nvPr/>
            </p:nvSpPr>
            <p:spPr>
              <a:xfrm>
                <a:off x="4413674" y="4306006"/>
                <a:ext cx="252326" cy="47220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1418" name="Google Shape;1418;p18"/>
              <p:cNvGrpSpPr/>
              <p:nvPr/>
            </p:nvGrpSpPr>
            <p:grpSpPr>
              <a:xfrm>
                <a:off x="4404975" y="3784038"/>
                <a:ext cx="272010" cy="548716"/>
                <a:chOff x="4404975" y="3779275"/>
                <a:chExt cx="272010" cy="548716"/>
              </a:xfrm>
            </p:grpSpPr>
            <p:sp>
              <p:nvSpPr>
                <p:cNvPr id="1419" name="Google Shape;1419;p18"/>
                <p:cNvSpPr/>
                <p:nvPr/>
              </p:nvSpPr>
              <p:spPr>
                <a:xfrm>
                  <a:off x="4526383" y="3873105"/>
                  <a:ext cx="71608" cy="240713"/>
                </a:xfrm>
                <a:custGeom>
                  <a:rect b="b" l="l" r="r" t="t"/>
                  <a:pathLst>
                    <a:path extrusionOk="0" h="8545" w="2542">
                      <a:moveTo>
                        <a:pt x="2221" y="1"/>
                      </a:moveTo>
                      <a:lnTo>
                        <a:pt x="2127" y="20"/>
                      </a:lnTo>
                      <a:lnTo>
                        <a:pt x="1901" y="151"/>
                      </a:lnTo>
                      <a:lnTo>
                        <a:pt x="1694" y="321"/>
                      </a:lnTo>
                      <a:lnTo>
                        <a:pt x="1487" y="490"/>
                      </a:lnTo>
                      <a:lnTo>
                        <a:pt x="1318" y="697"/>
                      </a:lnTo>
                      <a:lnTo>
                        <a:pt x="1148" y="904"/>
                      </a:lnTo>
                      <a:lnTo>
                        <a:pt x="979" y="1149"/>
                      </a:lnTo>
                      <a:lnTo>
                        <a:pt x="847" y="1393"/>
                      </a:lnTo>
                      <a:lnTo>
                        <a:pt x="716" y="1638"/>
                      </a:lnTo>
                      <a:lnTo>
                        <a:pt x="603" y="1901"/>
                      </a:lnTo>
                      <a:lnTo>
                        <a:pt x="490" y="2165"/>
                      </a:lnTo>
                      <a:lnTo>
                        <a:pt x="396" y="2447"/>
                      </a:lnTo>
                      <a:lnTo>
                        <a:pt x="320" y="2711"/>
                      </a:lnTo>
                      <a:lnTo>
                        <a:pt x="189" y="3238"/>
                      </a:lnTo>
                      <a:lnTo>
                        <a:pt x="95" y="3746"/>
                      </a:lnTo>
                      <a:lnTo>
                        <a:pt x="38" y="4348"/>
                      </a:lnTo>
                      <a:lnTo>
                        <a:pt x="1" y="4950"/>
                      </a:lnTo>
                      <a:lnTo>
                        <a:pt x="19" y="5571"/>
                      </a:lnTo>
                      <a:lnTo>
                        <a:pt x="57" y="6173"/>
                      </a:lnTo>
                      <a:lnTo>
                        <a:pt x="95" y="6475"/>
                      </a:lnTo>
                      <a:lnTo>
                        <a:pt x="151" y="6776"/>
                      </a:lnTo>
                      <a:lnTo>
                        <a:pt x="226" y="7077"/>
                      </a:lnTo>
                      <a:lnTo>
                        <a:pt x="302" y="7359"/>
                      </a:lnTo>
                      <a:lnTo>
                        <a:pt x="396" y="7660"/>
                      </a:lnTo>
                      <a:lnTo>
                        <a:pt x="490" y="7942"/>
                      </a:lnTo>
                      <a:lnTo>
                        <a:pt x="603" y="8225"/>
                      </a:lnTo>
                      <a:lnTo>
                        <a:pt x="734" y="8488"/>
                      </a:lnTo>
                      <a:lnTo>
                        <a:pt x="753" y="8526"/>
                      </a:lnTo>
                      <a:lnTo>
                        <a:pt x="791" y="8545"/>
                      </a:lnTo>
                      <a:lnTo>
                        <a:pt x="847" y="8545"/>
                      </a:lnTo>
                      <a:lnTo>
                        <a:pt x="904" y="8507"/>
                      </a:lnTo>
                      <a:lnTo>
                        <a:pt x="923" y="8488"/>
                      </a:lnTo>
                      <a:lnTo>
                        <a:pt x="923" y="8451"/>
                      </a:lnTo>
                      <a:lnTo>
                        <a:pt x="829" y="7359"/>
                      </a:lnTo>
                      <a:lnTo>
                        <a:pt x="734" y="6286"/>
                      </a:lnTo>
                      <a:lnTo>
                        <a:pt x="697" y="5741"/>
                      </a:lnTo>
                      <a:lnTo>
                        <a:pt x="697" y="5195"/>
                      </a:lnTo>
                      <a:lnTo>
                        <a:pt x="697" y="4649"/>
                      </a:lnTo>
                      <a:lnTo>
                        <a:pt x="753" y="4103"/>
                      </a:lnTo>
                      <a:lnTo>
                        <a:pt x="791" y="3821"/>
                      </a:lnTo>
                      <a:lnTo>
                        <a:pt x="829" y="3539"/>
                      </a:lnTo>
                      <a:lnTo>
                        <a:pt x="885" y="3256"/>
                      </a:lnTo>
                      <a:lnTo>
                        <a:pt x="960" y="2993"/>
                      </a:lnTo>
                      <a:lnTo>
                        <a:pt x="1036" y="2711"/>
                      </a:lnTo>
                      <a:lnTo>
                        <a:pt x="1148" y="2447"/>
                      </a:lnTo>
                      <a:lnTo>
                        <a:pt x="1261" y="2184"/>
                      </a:lnTo>
                      <a:lnTo>
                        <a:pt x="1393" y="1920"/>
                      </a:lnTo>
                      <a:lnTo>
                        <a:pt x="1506" y="1713"/>
                      </a:lnTo>
                      <a:lnTo>
                        <a:pt x="1638" y="1525"/>
                      </a:lnTo>
                      <a:lnTo>
                        <a:pt x="1939" y="1149"/>
                      </a:lnTo>
                      <a:lnTo>
                        <a:pt x="2240" y="791"/>
                      </a:lnTo>
                      <a:lnTo>
                        <a:pt x="2372" y="603"/>
                      </a:lnTo>
                      <a:lnTo>
                        <a:pt x="2503" y="396"/>
                      </a:lnTo>
                      <a:lnTo>
                        <a:pt x="2541" y="302"/>
                      </a:lnTo>
                      <a:lnTo>
                        <a:pt x="2541" y="227"/>
                      </a:lnTo>
                      <a:lnTo>
                        <a:pt x="2503" y="133"/>
                      </a:lnTo>
                      <a:lnTo>
                        <a:pt x="2466" y="76"/>
                      </a:lnTo>
                      <a:lnTo>
                        <a:pt x="2391" y="20"/>
                      </a:lnTo>
                      <a:lnTo>
                        <a:pt x="2296" y="1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0" name="Google Shape;1420;p18"/>
                <p:cNvSpPr/>
                <p:nvPr/>
              </p:nvSpPr>
              <p:spPr>
                <a:xfrm>
                  <a:off x="4525847" y="3873105"/>
                  <a:ext cx="71073" cy="185584"/>
                </a:xfrm>
                <a:custGeom>
                  <a:rect b="b" l="l" r="r" t="t"/>
                  <a:pathLst>
                    <a:path extrusionOk="0" h="6588" w="2523">
                      <a:moveTo>
                        <a:pt x="2203" y="1"/>
                      </a:moveTo>
                      <a:lnTo>
                        <a:pt x="2146" y="20"/>
                      </a:lnTo>
                      <a:lnTo>
                        <a:pt x="1920" y="151"/>
                      </a:lnTo>
                      <a:lnTo>
                        <a:pt x="1713" y="321"/>
                      </a:lnTo>
                      <a:lnTo>
                        <a:pt x="1506" y="490"/>
                      </a:lnTo>
                      <a:lnTo>
                        <a:pt x="1337" y="697"/>
                      </a:lnTo>
                      <a:lnTo>
                        <a:pt x="1167" y="904"/>
                      </a:lnTo>
                      <a:lnTo>
                        <a:pt x="998" y="1149"/>
                      </a:lnTo>
                      <a:lnTo>
                        <a:pt x="866" y="1393"/>
                      </a:lnTo>
                      <a:lnTo>
                        <a:pt x="735" y="1638"/>
                      </a:lnTo>
                      <a:lnTo>
                        <a:pt x="622" y="1901"/>
                      </a:lnTo>
                      <a:lnTo>
                        <a:pt x="509" y="2165"/>
                      </a:lnTo>
                      <a:lnTo>
                        <a:pt x="415" y="2447"/>
                      </a:lnTo>
                      <a:lnTo>
                        <a:pt x="339" y="2711"/>
                      </a:lnTo>
                      <a:lnTo>
                        <a:pt x="208" y="3238"/>
                      </a:lnTo>
                      <a:lnTo>
                        <a:pt x="114" y="3746"/>
                      </a:lnTo>
                      <a:lnTo>
                        <a:pt x="76" y="4103"/>
                      </a:lnTo>
                      <a:lnTo>
                        <a:pt x="38" y="4480"/>
                      </a:lnTo>
                      <a:lnTo>
                        <a:pt x="20" y="4837"/>
                      </a:lnTo>
                      <a:lnTo>
                        <a:pt x="20" y="5214"/>
                      </a:lnTo>
                      <a:lnTo>
                        <a:pt x="1" y="5534"/>
                      </a:lnTo>
                      <a:lnTo>
                        <a:pt x="1" y="5853"/>
                      </a:lnTo>
                      <a:lnTo>
                        <a:pt x="1" y="6173"/>
                      </a:lnTo>
                      <a:lnTo>
                        <a:pt x="38" y="6493"/>
                      </a:lnTo>
                      <a:lnTo>
                        <a:pt x="57" y="6531"/>
                      </a:lnTo>
                      <a:lnTo>
                        <a:pt x="76" y="6569"/>
                      </a:lnTo>
                      <a:lnTo>
                        <a:pt x="114" y="6587"/>
                      </a:lnTo>
                      <a:lnTo>
                        <a:pt x="189" y="6587"/>
                      </a:lnTo>
                      <a:lnTo>
                        <a:pt x="208" y="6569"/>
                      </a:lnTo>
                      <a:lnTo>
                        <a:pt x="245" y="6531"/>
                      </a:lnTo>
                      <a:lnTo>
                        <a:pt x="245" y="6493"/>
                      </a:lnTo>
                      <a:lnTo>
                        <a:pt x="283" y="5910"/>
                      </a:lnTo>
                      <a:lnTo>
                        <a:pt x="339" y="5327"/>
                      </a:lnTo>
                      <a:lnTo>
                        <a:pt x="396" y="4781"/>
                      </a:lnTo>
                      <a:lnTo>
                        <a:pt x="490" y="4216"/>
                      </a:lnTo>
                      <a:lnTo>
                        <a:pt x="584" y="3670"/>
                      </a:lnTo>
                      <a:lnTo>
                        <a:pt x="735" y="3125"/>
                      </a:lnTo>
                      <a:lnTo>
                        <a:pt x="904" y="2579"/>
                      </a:lnTo>
                      <a:lnTo>
                        <a:pt x="1111" y="2033"/>
                      </a:lnTo>
                      <a:lnTo>
                        <a:pt x="1111" y="1996"/>
                      </a:lnTo>
                      <a:lnTo>
                        <a:pt x="1092" y="1958"/>
                      </a:lnTo>
                      <a:lnTo>
                        <a:pt x="1055" y="1958"/>
                      </a:lnTo>
                      <a:lnTo>
                        <a:pt x="1017" y="1977"/>
                      </a:lnTo>
                      <a:lnTo>
                        <a:pt x="848" y="2334"/>
                      </a:lnTo>
                      <a:lnTo>
                        <a:pt x="678" y="2692"/>
                      </a:lnTo>
                      <a:lnTo>
                        <a:pt x="546" y="3049"/>
                      </a:lnTo>
                      <a:lnTo>
                        <a:pt x="415" y="3426"/>
                      </a:lnTo>
                      <a:lnTo>
                        <a:pt x="546" y="2899"/>
                      </a:lnTo>
                      <a:lnTo>
                        <a:pt x="716" y="2410"/>
                      </a:lnTo>
                      <a:lnTo>
                        <a:pt x="904" y="1920"/>
                      </a:lnTo>
                      <a:lnTo>
                        <a:pt x="1017" y="1694"/>
                      </a:lnTo>
                      <a:lnTo>
                        <a:pt x="1130" y="1450"/>
                      </a:lnTo>
                      <a:lnTo>
                        <a:pt x="1262" y="1243"/>
                      </a:lnTo>
                      <a:lnTo>
                        <a:pt x="1412" y="1017"/>
                      </a:lnTo>
                      <a:lnTo>
                        <a:pt x="1544" y="848"/>
                      </a:lnTo>
                      <a:lnTo>
                        <a:pt x="1676" y="716"/>
                      </a:lnTo>
                      <a:lnTo>
                        <a:pt x="1807" y="584"/>
                      </a:lnTo>
                      <a:lnTo>
                        <a:pt x="1939" y="490"/>
                      </a:lnTo>
                      <a:lnTo>
                        <a:pt x="2221" y="302"/>
                      </a:lnTo>
                      <a:lnTo>
                        <a:pt x="2522" y="133"/>
                      </a:lnTo>
                      <a:lnTo>
                        <a:pt x="2466" y="57"/>
                      </a:lnTo>
                      <a:lnTo>
                        <a:pt x="237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1" name="Google Shape;1421;p18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h="6268" w="5911">
                      <a:moveTo>
                        <a:pt x="2429" y="1"/>
                      </a:move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2" name="Google Shape;1422;p18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fill="none" h="6268" w="5911">
                      <a:moveTo>
                        <a:pt x="5891" y="2955"/>
                      </a:move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lnTo>
                        <a:pt x="2429" y="1"/>
                      </a:lnTo>
                      <a:lnTo>
                        <a:pt x="2334" y="20"/>
                      </a:ln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4913" y="4160"/>
                      </a:lnTo>
                      <a:lnTo>
                        <a:pt x="5044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3" name="Google Shape;1423;p18"/>
                <p:cNvSpPr/>
                <p:nvPr/>
              </p:nvSpPr>
              <p:spPr>
                <a:xfrm>
                  <a:off x="4605903" y="3834937"/>
                  <a:ext cx="53044" cy="19663"/>
                </a:xfrm>
                <a:custGeom>
                  <a:rect b="b" l="l" r="r" t="t"/>
                  <a:pathLst>
                    <a:path extrusionOk="0" h="698" w="1883">
                      <a:moveTo>
                        <a:pt x="753" y="1"/>
                      </a:moveTo>
                      <a:lnTo>
                        <a:pt x="546" y="20"/>
                      </a:lnTo>
                      <a:lnTo>
                        <a:pt x="358" y="38"/>
                      </a:lnTo>
                      <a:lnTo>
                        <a:pt x="170" y="76"/>
                      </a:lnTo>
                      <a:lnTo>
                        <a:pt x="38" y="133"/>
                      </a:lnTo>
                      <a:lnTo>
                        <a:pt x="19" y="151"/>
                      </a:lnTo>
                      <a:lnTo>
                        <a:pt x="0" y="170"/>
                      </a:lnTo>
                      <a:lnTo>
                        <a:pt x="19" y="189"/>
                      </a:lnTo>
                      <a:lnTo>
                        <a:pt x="433" y="189"/>
                      </a:lnTo>
                      <a:lnTo>
                        <a:pt x="715" y="170"/>
                      </a:lnTo>
                      <a:lnTo>
                        <a:pt x="866" y="189"/>
                      </a:lnTo>
                      <a:lnTo>
                        <a:pt x="1035" y="208"/>
                      </a:lnTo>
                      <a:lnTo>
                        <a:pt x="1148" y="245"/>
                      </a:lnTo>
                      <a:lnTo>
                        <a:pt x="1261" y="283"/>
                      </a:lnTo>
                      <a:lnTo>
                        <a:pt x="1431" y="396"/>
                      </a:lnTo>
                      <a:lnTo>
                        <a:pt x="1769" y="678"/>
                      </a:lnTo>
                      <a:lnTo>
                        <a:pt x="1807" y="697"/>
                      </a:lnTo>
                      <a:lnTo>
                        <a:pt x="1845" y="697"/>
                      </a:lnTo>
                      <a:lnTo>
                        <a:pt x="1863" y="678"/>
                      </a:lnTo>
                      <a:lnTo>
                        <a:pt x="1882" y="641"/>
                      </a:lnTo>
                      <a:lnTo>
                        <a:pt x="1882" y="603"/>
                      </a:lnTo>
                      <a:lnTo>
                        <a:pt x="1863" y="528"/>
                      </a:lnTo>
                      <a:lnTo>
                        <a:pt x="1826" y="452"/>
                      </a:lnTo>
                      <a:lnTo>
                        <a:pt x="1732" y="321"/>
                      </a:lnTo>
                      <a:lnTo>
                        <a:pt x="1619" y="227"/>
                      </a:lnTo>
                      <a:lnTo>
                        <a:pt x="1468" y="151"/>
                      </a:lnTo>
                      <a:lnTo>
                        <a:pt x="1299" y="76"/>
                      </a:lnTo>
                      <a:lnTo>
                        <a:pt x="1130" y="38"/>
                      </a:lnTo>
                      <a:lnTo>
                        <a:pt x="941" y="20"/>
                      </a:lnTo>
                      <a:lnTo>
                        <a:pt x="753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4" name="Google Shape;1424;p18"/>
                <p:cNvSpPr/>
                <p:nvPr/>
              </p:nvSpPr>
              <p:spPr>
                <a:xfrm>
                  <a:off x="4586805" y="3787754"/>
                  <a:ext cx="15944" cy="34508"/>
                </a:xfrm>
                <a:custGeom>
                  <a:rect b="b" l="l" r="r" t="t"/>
                  <a:pathLst>
                    <a:path extrusionOk="0" h="1225" w="566">
                      <a:moveTo>
                        <a:pt x="39" y="1"/>
                      </a:moveTo>
                      <a:lnTo>
                        <a:pt x="1" y="20"/>
                      </a:lnTo>
                      <a:lnTo>
                        <a:pt x="1" y="39"/>
                      </a:lnTo>
                      <a:lnTo>
                        <a:pt x="20" y="39"/>
                      </a:lnTo>
                      <a:lnTo>
                        <a:pt x="114" y="170"/>
                      </a:lnTo>
                      <a:lnTo>
                        <a:pt x="208" y="321"/>
                      </a:lnTo>
                      <a:lnTo>
                        <a:pt x="283" y="471"/>
                      </a:lnTo>
                      <a:lnTo>
                        <a:pt x="340" y="622"/>
                      </a:lnTo>
                      <a:lnTo>
                        <a:pt x="358" y="754"/>
                      </a:lnTo>
                      <a:lnTo>
                        <a:pt x="358" y="904"/>
                      </a:lnTo>
                      <a:lnTo>
                        <a:pt x="377" y="1036"/>
                      </a:lnTo>
                      <a:lnTo>
                        <a:pt x="377" y="1187"/>
                      </a:lnTo>
                      <a:lnTo>
                        <a:pt x="396" y="1205"/>
                      </a:lnTo>
                      <a:lnTo>
                        <a:pt x="415" y="1224"/>
                      </a:lnTo>
                      <a:lnTo>
                        <a:pt x="453" y="1205"/>
                      </a:lnTo>
                      <a:lnTo>
                        <a:pt x="471" y="1187"/>
                      </a:lnTo>
                      <a:lnTo>
                        <a:pt x="509" y="1111"/>
                      </a:lnTo>
                      <a:lnTo>
                        <a:pt x="547" y="1036"/>
                      </a:lnTo>
                      <a:lnTo>
                        <a:pt x="565" y="961"/>
                      </a:lnTo>
                      <a:lnTo>
                        <a:pt x="565" y="867"/>
                      </a:lnTo>
                      <a:lnTo>
                        <a:pt x="547" y="697"/>
                      </a:lnTo>
                      <a:lnTo>
                        <a:pt x="490" y="528"/>
                      </a:lnTo>
                      <a:lnTo>
                        <a:pt x="396" y="377"/>
                      </a:lnTo>
                      <a:lnTo>
                        <a:pt x="302" y="227"/>
                      </a:lnTo>
                      <a:lnTo>
                        <a:pt x="170" y="95"/>
                      </a:lnTo>
                      <a:lnTo>
                        <a:pt x="39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5" name="Google Shape;1425;p18"/>
                <p:cNvSpPr/>
                <p:nvPr/>
              </p:nvSpPr>
              <p:spPr>
                <a:xfrm>
                  <a:off x="4522129" y="3857753"/>
                  <a:ext cx="30790" cy="14339"/>
                </a:xfrm>
                <a:custGeom>
                  <a:rect b="b" l="l" r="r" t="t"/>
                  <a:pathLst>
                    <a:path extrusionOk="0" h="509" w="1093">
                      <a:moveTo>
                        <a:pt x="848" y="0"/>
                      </a:moveTo>
                      <a:lnTo>
                        <a:pt x="716" y="19"/>
                      </a:lnTo>
                      <a:lnTo>
                        <a:pt x="603" y="38"/>
                      </a:lnTo>
                      <a:lnTo>
                        <a:pt x="490" y="75"/>
                      </a:lnTo>
                      <a:lnTo>
                        <a:pt x="377" y="132"/>
                      </a:lnTo>
                      <a:lnTo>
                        <a:pt x="264" y="188"/>
                      </a:lnTo>
                      <a:lnTo>
                        <a:pt x="170" y="263"/>
                      </a:lnTo>
                      <a:lnTo>
                        <a:pt x="76" y="358"/>
                      </a:lnTo>
                      <a:lnTo>
                        <a:pt x="20" y="452"/>
                      </a:lnTo>
                      <a:lnTo>
                        <a:pt x="1" y="470"/>
                      </a:lnTo>
                      <a:lnTo>
                        <a:pt x="20" y="489"/>
                      </a:lnTo>
                      <a:lnTo>
                        <a:pt x="57" y="508"/>
                      </a:lnTo>
                      <a:lnTo>
                        <a:pt x="76" y="508"/>
                      </a:lnTo>
                      <a:lnTo>
                        <a:pt x="95" y="489"/>
                      </a:lnTo>
                      <a:lnTo>
                        <a:pt x="189" y="395"/>
                      </a:lnTo>
                      <a:lnTo>
                        <a:pt x="302" y="301"/>
                      </a:lnTo>
                      <a:lnTo>
                        <a:pt x="434" y="245"/>
                      </a:lnTo>
                      <a:lnTo>
                        <a:pt x="584" y="207"/>
                      </a:lnTo>
                      <a:lnTo>
                        <a:pt x="810" y="169"/>
                      </a:lnTo>
                      <a:lnTo>
                        <a:pt x="942" y="169"/>
                      </a:lnTo>
                      <a:lnTo>
                        <a:pt x="1055" y="132"/>
                      </a:lnTo>
                      <a:lnTo>
                        <a:pt x="1074" y="113"/>
                      </a:lnTo>
                      <a:lnTo>
                        <a:pt x="1092" y="75"/>
                      </a:lnTo>
                      <a:lnTo>
                        <a:pt x="1074" y="56"/>
                      </a:lnTo>
                      <a:lnTo>
                        <a:pt x="1055" y="38"/>
                      </a:lnTo>
                      <a:lnTo>
                        <a:pt x="942" y="19"/>
                      </a:lnTo>
                      <a:lnTo>
                        <a:pt x="848" y="0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6" name="Google Shape;1426;p18"/>
                <p:cNvSpPr/>
                <p:nvPr/>
              </p:nvSpPr>
              <p:spPr>
                <a:xfrm>
                  <a:off x="4612269" y="3899077"/>
                  <a:ext cx="7437" cy="27607"/>
                </a:xfrm>
                <a:custGeom>
                  <a:rect b="b" l="l" r="r" t="t"/>
                  <a:pathLst>
                    <a:path extrusionOk="0" h="980" w="264">
                      <a:moveTo>
                        <a:pt x="57" y="1"/>
                      </a:moveTo>
                      <a:lnTo>
                        <a:pt x="19" y="20"/>
                      </a:lnTo>
                      <a:lnTo>
                        <a:pt x="0" y="39"/>
                      </a:lnTo>
                      <a:lnTo>
                        <a:pt x="0" y="57"/>
                      </a:lnTo>
                      <a:lnTo>
                        <a:pt x="57" y="302"/>
                      </a:lnTo>
                      <a:lnTo>
                        <a:pt x="75" y="547"/>
                      </a:lnTo>
                      <a:lnTo>
                        <a:pt x="75" y="735"/>
                      </a:lnTo>
                      <a:lnTo>
                        <a:pt x="75" y="848"/>
                      </a:lnTo>
                      <a:lnTo>
                        <a:pt x="94" y="942"/>
                      </a:lnTo>
                      <a:lnTo>
                        <a:pt x="113" y="979"/>
                      </a:lnTo>
                      <a:lnTo>
                        <a:pt x="188" y="979"/>
                      </a:lnTo>
                      <a:lnTo>
                        <a:pt x="207" y="961"/>
                      </a:lnTo>
                      <a:lnTo>
                        <a:pt x="245" y="848"/>
                      </a:lnTo>
                      <a:lnTo>
                        <a:pt x="264" y="735"/>
                      </a:lnTo>
                      <a:lnTo>
                        <a:pt x="264" y="603"/>
                      </a:lnTo>
                      <a:lnTo>
                        <a:pt x="264" y="490"/>
                      </a:lnTo>
                      <a:lnTo>
                        <a:pt x="188" y="246"/>
                      </a:lnTo>
                      <a:lnTo>
                        <a:pt x="94" y="20"/>
                      </a:lnTo>
                      <a:lnTo>
                        <a:pt x="75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7" name="Google Shape;1427;p18"/>
                <p:cNvSpPr/>
                <p:nvPr/>
              </p:nvSpPr>
              <p:spPr>
                <a:xfrm>
                  <a:off x="4555537" y="3850317"/>
                  <a:ext cx="55692" cy="56227"/>
                </a:xfrm>
                <a:custGeom>
                  <a:rect b="b" l="l" r="r" t="t"/>
                  <a:pathLst>
                    <a:path extrusionOk="0" h="1996" w="1977">
                      <a:moveTo>
                        <a:pt x="1205" y="1"/>
                      </a:moveTo>
                      <a:lnTo>
                        <a:pt x="1054" y="19"/>
                      </a:lnTo>
                      <a:lnTo>
                        <a:pt x="885" y="57"/>
                      </a:lnTo>
                      <a:lnTo>
                        <a:pt x="810" y="38"/>
                      </a:lnTo>
                      <a:lnTo>
                        <a:pt x="659" y="38"/>
                      </a:lnTo>
                      <a:lnTo>
                        <a:pt x="565" y="57"/>
                      </a:lnTo>
                      <a:lnTo>
                        <a:pt x="415" y="132"/>
                      </a:lnTo>
                      <a:lnTo>
                        <a:pt x="283" y="226"/>
                      </a:lnTo>
                      <a:lnTo>
                        <a:pt x="170" y="358"/>
                      </a:lnTo>
                      <a:lnTo>
                        <a:pt x="95" y="490"/>
                      </a:lnTo>
                      <a:lnTo>
                        <a:pt x="38" y="640"/>
                      </a:lnTo>
                      <a:lnTo>
                        <a:pt x="19" y="791"/>
                      </a:lnTo>
                      <a:lnTo>
                        <a:pt x="1" y="960"/>
                      </a:lnTo>
                      <a:lnTo>
                        <a:pt x="19" y="1130"/>
                      </a:lnTo>
                      <a:lnTo>
                        <a:pt x="57" y="1280"/>
                      </a:lnTo>
                      <a:lnTo>
                        <a:pt x="113" y="1431"/>
                      </a:lnTo>
                      <a:lnTo>
                        <a:pt x="189" y="1581"/>
                      </a:lnTo>
                      <a:lnTo>
                        <a:pt x="302" y="1713"/>
                      </a:lnTo>
                      <a:lnTo>
                        <a:pt x="415" y="1807"/>
                      </a:lnTo>
                      <a:lnTo>
                        <a:pt x="527" y="1901"/>
                      </a:lnTo>
                      <a:lnTo>
                        <a:pt x="678" y="1958"/>
                      </a:lnTo>
                      <a:lnTo>
                        <a:pt x="810" y="1977"/>
                      </a:lnTo>
                      <a:lnTo>
                        <a:pt x="960" y="1995"/>
                      </a:lnTo>
                      <a:lnTo>
                        <a:pt x="1111" y="1977"/>
                      </a:lnTo>
                      <a:lnTo>
                        <a:pt x="1243" y="1958"/>
                      </a:lnTo>
                      <a:lnTo>
                        <a:pt x="1374" y="1901"/>
                      </a:lnTo>
                      <a:lnTo>
                        <a:pt x="1506" y="1826"/>
                      </a:lnTo>
                      <a:lnTo>
                        <a:pt x="1638" y="1732"/>
                      </a:lnTo>
                      <a:lnTo>
                        <a:pt x="1732" y="1619"/>
                      </a:lnTo>
                      <a:lnTo>
                        <a:pt x="1826" y="1506"/>
                      </a:lnTo>
                      <a:lnTo>
                        <a:pt x="1901" y="1356"/>
                      </a:lnTo>
                      <a:lnTo>
                        <a:pt x="1939" y="1186"/>
                      </a:lnTo>
                      <a:lnTo>
                        <a:pt x="1977" y="1036"/>
                      </a:lnTo>
                      <a:lnTo>
                        <a:pt x="1977" y="885"/>
                      </a:lnTo>
                      <a:lnTo>
                        <a:pt x="1958" y="716"/>
                      </a:lnTo>
                      <a:lnTo>
                        <a:pt x="1920" y="565"/>
                      </a:lnTo>
                      <a:lnTo>
                        <a:pt x="1845" y="433"/>
                      </a:lnTo>
                      <a:lnTo>
                        <a:pt x="1770" y="302"/>
                      </a:lnTo>
                      <a:lnTo>
                        <a:pt x="1657" y="189"/>
                      </a:lnTo>
                      <a:lnTo>
                        <a:pt x="1525" y="95"/>
                      </a:lnTo>
                      <a:lnTo>
                        <a:pt x="1374" y="38"/>
                      </a:lnTo>
                      <a:lnTo>
                        <a:pt x="1205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8" name="Google Shape;1428;p18"/>
                <p:cNvSpPr/>
                <p:nvPr/>
              </p:nvSpPr>
              <p:spPr>
                <a:xfrm>
                  <a:off x="4538044" y="3971189"/>
                  <a:ext cx="100229" cy="44565"/>
                </a:xfrm>
                <a:custGeom>
                  <a:rect b="b" l="l" r="r" t="t"/>
                  <a:pathLst>
                    <a:path extrusionOk="0" h="1582" w="3558">
                      <a:moveTo>
                        <a:pt x="2165" y="0"/>
                      </a:moveTo>
                      <a:lnTo>
                        <a:pt x="1807" y="19"/>
                      </a:lnTo>
                      <a:lnTo>
                        <a:pt x="1468" y="76"/>
                      </a:lnTo>
                      <a:lnTo>
                        <a:pt x="1186" y="170"/>
                      </a:lnTo>
                      <a:lnTo>
                        <a:pt x="923" y="264"/>
                      </a:lnTo>
                      <a:lnTo>
                        <a:pt x="697" y="377"/>
                      </a:lnTo>
                      <a:lnTo>
                        <a:pt x="527" y="508"/>
                      </a:lnTo>
                      <a:lnTo>
                        <a:pt x="377" y="640"/>
                      </a:lnTo>
                      <a:lnTo>
                        <a:pt x="245" y="772"/>
                      </a:lnTo>
                      <a:lnTo>
                        <a:pt x="151" y="885"/>
                      </a:lnTo>
                      <a:lnTo>
                        <a:pt x="19" y="1054"/>
                      </a:lnTo>
                      <a:lnTo>
                        <a:pt x="1" y="1129"/>
                      </a:lnTo>
                      <a:lnTo>
                        <a:pt x="189" y="1242"/>
                      </a:lnTo>
                      <a:lnTo>
                        <a:pt x="377" y="1355"/>
                      </a:lnTo>
                      <a:lnTo>
                        <a:pt x="565" y="1431"/>
                      </a:lnTo>
                      <a:lnTo>
                        <a:pt x="753" y="1506"/>
                      </a:lnTo>
                      <a:lnTo>
                        <a:pt x="923" y="1543"/>
                      </a:lnTo>
                      <a:lnTo>
                        <a:pt x="1092" y="1562"/>
                      </a:lnTo>
                      <a:lnTo>
                        <a:pt x="1261" y="1581"/>
                      </a:lnTo>
                      <a:lnTo>
                        <a:pt x="1431" y="1581"/>
                      </a:lnTo>
                      <a:lnTo>
                        <a:pt x="1581" y="1562"/>
                      </a:lnTo>
                      <a:lnTo>
                        <a:pt x="1751" y="1543"/>
                      </a:lnTo>
                      <a:lnTo>
                        <a:pt x="1901" y="1506"/>
                      </a:lnTo>
                      <a:lnTo>
                        <a:pt x="2033" y="1449"/>
                      </a:lnTo>
                      <a:lnTo>
                        <a:pt x="2315" y="1336"/>
                      </a:lnTo>
                      <a:lnTo>
                        <a:pt x="2560" y="1186"/>
                      </a:lnTo>
                      <a:lnTo>
                        <a:pt x="2786" y="1017"/>
                      </a:lnTo>
                      <a:lnTo>
                        <a:pt x="2974" y="847"/>
                      </a:lnTo>
                      <a:lnTo>
                        <a:pt x="3162" y="678"/>
                      </a:lnTo>
                      <a:lnTo>
                        <a:pt x="3294" y="527"/>
                      </a:lnTo>
                      <a:lnTo>
                        <a:pt x="3501" y="264"/>
                      </a:lnTo>
                      <a:lnTo>
                        <a:pt x="3557" y="170"/>
                      </a:lnTo>
                      <a:lnTo>
                        <a:pt x="3049" y="57"/>
                      </a:lnTo>
                      <a:lnTo>
                        <a:pt x="2598" y="0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29" name="Google Shape;1429;p18"/>
                <p:cNvSpPr/>
                <p:nvPr/>
              </p:nvSpPr>
              <p:spPr>
                <a:xfrm>
                  <a:off x="4540692" y="3981245"/>
                  <a:ext cx="88566" cy="34508"/>
                </a:xfrm>
                <a:custGeom>
                  <a:rect b="b" l="l" r="r" t="t"/>
                  <a:pathLst>
                    <a:path extrusionOk="0" h="1225" w="3144">
                      <a:moveTo>
                        <a:pt x="2560" y="1"/>
                      </a:moveTo>
                      <a:lnTo>
                        <a:pt x="2428" y="20"/>
                      </a:lnTo>
                      <a:lnTo>
                        <a:pt x="2297" y="38"/>
                      </a:lnTo>
                      <a:lnTo>
                        <a:pt x="2165" y="76"/>
                      </a:lnTo>
                      <a:lnTo>
                        <a:pt x="1920" y="170"/>
                      </a:lnTo>
                      <a:lnTo>
                        <a:pt x="1676" y="302"/>
                      </a:lnTo>
                      <a:lnTo>
                        <a:pt x="1186" y="528"/>
                      </a:lnTo>
                      <a:lnTo>
                        <a:pt x="1393" y="358"/>
                      </a:lnTo>
                      <a:lnTo>
                        <a:pt x="1600" y="189"/>
                      </a:lnTo>
                      <a:lnTo>
                        <a:pt x="1619" y="170"/>
                      </a:lnTo>
                      <a:lnTo>
                        <a:pt x="1619" y="133"/>
                      </a:lnTo>
                      <a:lnTo>
                        <a:pt x="1581" y="95"/>
                      </a:lnTo>
                      <a:lnTo>
                        <a:pt x="1544" y="114"/>
                      </a:lnTo>
                      <a:lnTo>
                        <a:pt x="1205" y="321"/>
                      </a:lnTo>
                      <a:lnTo>
                        <a:pt x="866" y="547"/>
                      </a:lnTo>
                      <a:lnTo>
                        <a:pt x="678" y="641"/>
                      </a:lnTo>
                      <a:lnTo>
                        <a:pt x="509" y="716"/>
                      </a:lnTo>
                      <a:lnTo>
                        <a:pt x="302" y="772"/>
                      </a:lnTo>
                      <a:lnTo>
                        <a:pt x="114" y="810"/>
                      </a:lnTo>
                      <a:lnTo>
                        <a:pt x="57" y="829"/>
                      </a:lnTo>
                      <a:lnTo>
                        <a:pt x="19" y="848"/>
                      </a:lnTo>
                      <a:lnTo>
                        <a:pt x="1" y="885"/>
                      </a:lnTo>
                      <a:lnTo>
                        <a:pt x="1" y="942"/>
                      </a:lnTo>
                      <a:lnTo>
                        <a:pt x="1" y="979"/>
                      </a:lnTo>
                      <a:lnTo>
                        <a:pt x="19" y="1017"/>
                      </a:lnTo>
                      <a:lnTo>
                        <a:pt x="57" y="1036"/>
                      </a:lnTo>
                      <a:lnTo>
                        <a:pt x="114" y="1055"/>
                      </a:lnTo>
                      <a:lnTo>
                        <a:pt x="283" y="1036"/>
                      </a:lnTo>
                      <a:lnTo>
                        <a:pt x="339" y="1055"/>
                      </a:lnTo>
                      <a:lnTo>
                        <a:pt x="452" y="1074"/>
                      </a:lnTo>
                      <a:lnTo>
                        <a:pt x="678" y="1149"/>
                      </a:lnTo>
                      <a:lnTo>
                        <a:pt x="904" y="1186"/>
                      </a:lnTo>
                      <a:lnTo>
                        <a:pt x="1111" y="1224"/>
                      </a:lnTo>
                      <a:lnTo>
                        <a:pt x="1318" y="1224"/>
                      </a:lnTo>
                      <a:lnTo>
                        <a:pt x="1525" y="1205"/>
                      </a:lnTo>
                      <a:lnTo>
                        <a:pt x="1713" y="1168"/>
                      </a:lnTo>
                      <a:lnTo>
                        <a:pt x="1901" y="1111"/>
                      </a:lnTo>
                      <a:lnTo>
                        <a:pt x="2090" y="1036"/>
                      </a:lnTo>
                      <a:lnTo>
                        <a:pt x="2259" y="961"/>
                      </a:lnTo>
                      <a:lnTo>
                        <a:pt x="2409" y="867"/>
                      </a:lnTo>
                      <a:lnTo>
                        <a:pt x="2692" y="660"/>
                      </a:lnTo>
                      <a:lnTo>
                        <a:pt x="2936" y="434"/>
                      </a:lnTo>
                      <a:lnTo>
                        <a:pt x="3143" y="227"/>
                      </a:lnTo>
                      <a:lnTo>
                        <a:pt x="3143" y="227"/>
                      </a:lnTo>
                      <a:lnTo>
                        <a:pt x="2861" y="245"/>
                      </a:lnTo>
                      <a:lnTo>
                        <a:pt x="2579" y="283"/>
                      </a:lnTo>
                      <a:lnTo>
                        <a:pt x="2297" y="321"/>
                      </a:lnTo>
                      <a:lnTo>
                        <a:pt x="2033" y="415"/>
                      </a:lnTo>
                      <a:lnTo>
                        <a:pt x="2014" y="415"/>
                      </a:lnTo>
                      <a:lnTo>
                        <a:pt x="2353" y="245"/>
                      </a:lnTo>
                      <a:lnTo>
                        <a:pt x="2522" y="170"/>
                      </a:lnTo>
                      <a:lnTo>
                        <a:pt x="2711" y="95"/>
                      </a:lnTo>
                      <a:lnTo>
                        <a:pt x="2729" y="76"/>
                      </a:lnTo>
                      <a:lnTo>
                        <a:pt x="2748" y="38"/>
                      </a:lnTo>
                      <a:lnTo>
                        <a:pt x="2729" y="20"/>
                      </a:lnTo>
                      <a:lnTo>
                        <a:pt x="269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30" name="Google Shape;1430;p18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h="13156" w="9656">
                      <a:moveTo>
                        <a:pt x="3050" y="1"/>
                      </a:move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31" name="Google Shape;1431;p18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fill="none" h="13156" w="9656">
                      <a:moveTo>
                        <a:pt x="6418" y="4612"/>
                      </a:move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lnTo>
                        <a:pt x="3050" y="1"/>
                      </a:ln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432" name="Google Shape;1432;p18"/>
                <p:cNvSpPr/>
                <p:nvPr/>
              </p:nvSpPr>
              <p:spPr>
                <a:xfrm>
                  <a:off x="4580467" y="4111667"/>
                  <a:ext cx="79524" cy="115074"/>
                </a:xfrm>
                <a:custGeom>
                  <a:rect b="b" l="l" r="r" t="t"/>
                  <a:pathLst>
                    <a:path extrusionOk="0" h="4085" w="2823">
                      <a:moveTo>
                        <a:pt x="19" y="0"/>
                      </a:moveTo>
                      <a:lnTo>
                        <a:pt x="0" y="19"/>
                      </a:lnTo>
                      <a:lnTo>
                        <a:pt x="0" y="57"/>
                      </a:lnTo>
                      <a:lnTo>
                        <a:pt x="0" y="76"/>
                      </a:lnTo>
                      <a:lnTo>
                        <a:pt x="113" y="283"/>
                      </a:lnTo>
                      <a:lnTo>
                        <a:pt x="226" y="471"/>
                      </a:lnTo>
                      <a:lnTo>
                        <a:pt x="376" y="640"/>
                      </a:lnTo>
                      <a:lnTo>
                        <a:pt x="527" y="791"/>
                      </a:lnTo>
                      <a:lnTo>
                        <a:pt x="678" y="941"/>
                      </a:lnTo>
                      <a:lnTo>
                        <a:pt x="847" y="1092"/>
                      </a:lnTo>
                      <a:lnTo>
                        <a:pt x="1223" y="1355"/>
                      </a:lnTo>
                      <a:lnTo>
                        <a:pt x="1543" y="1619"/>
                      </a:lnTo>
                      <a:lnTo>
                        <a:pt x="1844" y="1882"/>
                      </a:lnTo>
                      <a:lnTo>
                        <a:pt x="1976" y="2014"/>
                      </a:lnTo>
                      <a:lnTo>
                        <a:pt x="2089" y="2165"/>
                      </a:lnTo>
                      <a:lnTo>
                        <a:pt x="2183" y="2315"/>
                      </a:lnTo>
                      <a:lnTo>
                        <a:pt x="2277" y="2466"/>
                      </a:lnTo>
                      <a:lnTo>
                        <a:pt x="2352" y="2616"/>
                      </a:lnTo>
                      <a:lnTo>
                        <a:pt x="2409" y="2786"/>
                      </a:lnTo>
                      <a:lnTo>
                        <a:pt x="2447" y="2955"/>
                      </a:lnTo>
                      <a:lnTo>
                        <a:pt x="2465" y="3143"/>
                      </a:lnTo>
                      <a:lnTo>
                        <a:pt x="2465" y="3331"/>
                      </a:lnTo>
                      <a:lnTo>
                        <a:pt x="2447" y="3538"/>
                      </a:lnTo>
                      <a:lnTo>
                        <a:pt x="2409" y="3745"/>
                      </a:lnTo>
                      <a:lnTo>
                        <a:pt x="2352" y="3971"/>
                      </a:lnTo>
                      <a:lnTo>
                        <a:pt x="2352" y="4009"/>
                      </a:lnTo>
                      <a:lnTo>
                        <a:pt x="2371" y="4046"/>
                      </a:lnTo>
                      <a:lnTo>
                        <a:pt x="2390" y="4065"/>
                      </a:lnTo>
                      <a:lnTo>
                        <a:pt x="2428" y="4084"/>
                      </a:lnTo>
                      <a:lnTo>
                        <a:pt x="2484" y="4065"/>
                      </a:lnTo>
                      <a:lnTo>
                        <a:pt x="2503" y="4046"/>
                      </a:lnTo>
                      <a:lnTo>
                        <a:pt x="2597" y="3915"/>
                      </a:lnTo>
                      <a:lnTo>
                        <a:pt x="2654" y="3783"/>
                      </a:lnTo>
                      <a:lnTo>
                        <a:pt x="2710" y="3632"/>
                      </a:lnTo>
                      <a:lnTo>
                        <a:pt x="2748" y="3501"/>
                      </a:lnTo>
                      <a:lnTo>
                        <a:pt x="2785" y="3350"/>
                      </a:lnTo>
                      <a:lnTo>
                        <a:pt x="2804" y="3200"/>
                      </a:lnTo>
                      <a:lnTo>
                        <a:pt x="2823" y="3049"/>
                      </a:lnTo>
                      <a:lnTo>
                        <a:pt x="2823" y="2917"/>
                      </a:lnTo>
                      <a:lnTo>
                        <a:pt x="2804" y="2767"/>
                      </a:lnTo>
                      <a:lnTo>
                        <a:pt x="2785" y="2616"/>
                      </a:lnTo>
                      <a:lnTo>
                        <a:pt x="2748" y="2466"/>
                      </a:lnTo>
                      <a:lnTo>
                        <a:pt x="2691" y="2334"/>
                      </a:lnTo>
                      <a:lnTo>
                        <a:pt x="2635" y="2202"/>
                      </a:lnTo>
                      <a:lnTo>
                        <a:pt x="2559" y="2070"/>
                      </a:lnTo>
                      <a:lnTo>
                        <a:pt x="2484" y="1939"/>
                      </a:lnTo>
                      <a:lnTo>
                        <a:pt x="2390" y="1826"/>
                      </a:lnTo>
                      <a:lnTo>
                        <a:pt x="2258" y="1694"/>
                      </a:lnTo>
                      <a:lnTo>
                        <a:pt x="2127" y="1562"/>
                      </a:lnTo>
                      <a:lnTo>
                        <a:pt x="1976" y="1449"/>
                      </a:lnTo>
                      <a:lnTo>
                        <a:pt x="1825" y="1355"/>
                      </a:lnTo>
                      <a:lnTo>
                        <a:pt x="1506" y="1167"/>
                      </a:lnTo>
                      <a:lnTo>
                        <a:pt x="1186" y="979"/>
                      </a:lnTo>
                      <a:lnTo>
                        <a:pt x="866" y="791"/>
                      </a:lnTo>
                      <a:lnTo>
                        <a:pt x="696" y="697"/>
                      </a:lnTo>
                      <a:lnTo>
                        <a:pt x="565" y="584"/>
                      </a:lnTo>
                      <a:lnTo>
                        <a:pt x="433" y="471"/>
                      </a:lnTo>
                      <a:lnTo>
                        <a:pt x="301" y="339"/>
                      </a:lnTo>
                      <a:lnTo>
                        <a:pt x="188" y="189"/>
                      </a:lnTo>
                      <a:lnTo>
                        <a:pt x="94" y="19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rgbClr val="2A2A2A">
                    <a:alpha val="1786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six columns">
  <p:cSld name="CUSTOM_7">
    <p:spTree>
      <p:nvGrpSpPr>
        <p:cNvPr id="1433" name="Shape 1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4" name="Google Shape;1434;p19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435" name="Google Shape;1435;p19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6" name="Google Shape;1436;p19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7" name="Google Shape;1437;p19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8" name="Google Shape;1438;p19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9" name="Google Shape;1439;p19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0" name="Google Shape;1440;p19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1" name="Google Shape;1441;p19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2" name="Google Shape;1442;p19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3" name="Google Shape;1443;p19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4" name="Google Shape;1444;p19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5" name="Google Shape;1445;p19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446" name="Google Shape;1446;p19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447" name="Google Shape;1447;p19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8" name="Google Shape;1448;p19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9" name="Google Shape;1449;p19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50" name="Google Shape;1450;p19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51" name="Google Shape;1451;p19"/>
          <p:cNvSpPr txBox="1"/>
          <p:nvPr>
            <p:ph type="title"/>
          </p:nvPr>
        </p:nvSpPr>
        <p:spPr>
          <a:xfrm>
            <a:off x="2640472" y="1222780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452" name="Google Shape;1452;p19"/>
          <p:cNvSpPr txBox="1"/>
          <p:nvPr>
            <p:ph idx="1" type="subTitle"/>
          </p:nvPr>
        </p:nvSpPr>
        <p:spPr>
          <a:xfrm>
            <a:off x="2640472" y="1431819"/>
            <a:ext cx="19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3" name="Google Shape;1453;p19"/>
          <p:cNvSpPr txBox="1"/>
          <p:nvPr>
            <p:ph idx="2" type="title"/>
          </p:nvPr>
        </p:nvSpPr>
        <p:spPr>
          <a:xfrm>
            <a:off x="6192147" y="1222780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454" name="Google Shape;1454;p19"/>
          <p:cNvSpPr txBox="1"/>
          <p:nvPr>
            <p:ph idx="3" type="subTitle"/>
          </p:nvPr>
        </p:nvSpPr>
        <p:spPr>
          <a:xfrm>
            <a:off x="6192147" y="1431819"/>
            <a:ext cx="19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5" name="Google Shape;1455;p19"/>
          <p:cNvSpPr txBox="1"/>
          <p:nvPr>
            <p:ph idx="4" type="title"/>
          </p:nvPr>
        </p:nvSpPr>
        <p:spPr>
          <a:xfrm>
            <a:off x="2640472" y="2395110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456" name="Google Shape;1456;p19"/>
          <p:cNvSpPr txBox="1"/>
          <p:nvPr>
            <p:ph idx="5" type="subTitle"/>
          </p:nvPr>
        </p:nvSpPr>
        <p:spPr>
          <a:xfrm>
            <a:off x="2640472" y="2604148"/>
            <a:ext cx="19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7" name="Google Shape;1457;p19"/>
          <p:cNvSpPr txBox="1"/>
          <p:nvPr>
            <p:ph idx="6" type="title"/>
          </p:nvPr>
        </p:nvSpPr>
        <p:spPr>
          <a:xfrm>
            <a:off x="6192147" y="2395110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458" name="Google Shape;1458;p19"/>
          <p:cNvSpPr txBox="1"/>
          <p:nvPr>
            <p:ph idx="7" type="subTitle"/>
          </p:nvPr>
        </p:nvSpPr>
        <p:spPr>
          <a:xfrm>
            <a:off x="6192147" y="2604148"/>
            <a:ext cx="19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9" name="Google Shape;1459;p19"/>
          <p:cNvSpPr txBox="1"/>
          <p:nvPr>
            <p:ph idx="8" type="title"/>
          </p:nvPr>
        </p:nvSpPr>
        <p:spPr>
          <a:xfrm>
            <a:off x="6192147" y="3574684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460" name="Google Shape;1460;p19"/>
          <p:cNvSpPr txBox="1"/>
          <p:nvPr>
            <p:ph idx="9" type="subTitle"/>
          </p:nvPr>
        </p:nvSpPr>
        <p:spPr>
          <a:xfrm>
            <a:off x="6192147" y="3783722"/>
            <a:ext cx="19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1" name="Google Shape;1461;p19"/>
          <p:cNvSpPr txBox="1"/>
          <p:nvPr>
            <p:ph idx="13" type="title"/>
          </p:nvPr>
        </p:nvSpPr>
        <p:spPr>
          <a:xfrm>
            <a:off x="2640472" y="3574684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2500"/>
              <a:buNone/>
              <a:defRPr b="0" sz="2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500"/>
              <a:buNone/>
              <a:defRPr sz="2500"/>
            </a:lvl9pPr>
          </a:lstStyle>
          <a:p/>
        </p:txBody>
      </p:sp>
      <p:sp>
        <p:nvSpPr>
          <p:cNvPr id="1462" name="Google Shape;1462;p19"/>
          <p:cNvSpPr txBox="1"/>
          <p:nvPr>
            <p:ph idx="14" type="subTitle"/>
          </p:nvPr>
        </p:nvSpPr>
        <p:spPr>
          <a:xfrm>
            <a:off x="2640472" y="3783722"/>
            <a:ext cx="19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63" name="Google Shape;1463;p19"/>
          <p:cNvSpPr txBox="1"/>
          <p:nvPr>
            <p:ph idx="15" type="title"/>
          </p:nvPr>
        </p:nvSpPr>
        <p:spPr>
          <a:xfrm>
            <a:off x="720000" y="365760"/>
            <a:ext cx="7704000" cy="548700"/>
          </a:xfrm>
          <a:prstGeom prst="rect">
            <a:avLst/>
          </a:prstGeom>
          <a:noFill/>
          <a:effectLst>
            <a:outerShdw rotWithShape="0" algn="bl" dir="3000000" dist="47625">
              <a:schemeClr val="lt1">
                <a:alpha val="19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grpSp>
        <p:nvGrpSpPr>
          <p:cNvPr id="1464" name="Google Shape;1464;p19"/>
          <p:cNvGrpSpPr/>
          <p:nvPr/>
        </p:nvGrpSpPr>
        <p:grpSpPr>
          <a:xfrm>
            <a:off x="8278066" y="-4425"/>
            <a:ext cx="720435" cy="778344"/>
            <a:chOff x="352742" y="-4425"/>
            <a:chExt cx="720435" cy="778344"/>
          </a:xfrm>
        </p:grpSpPr>
        <p:cxnSp>
          <p:nvCxnSpPr>
            <p:cNvPr id="1465" name="Google Shape;1465;p19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466" name="Google Shape;1466;p19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467" name="Google Shape;1467;p19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68" name="Google Shape;1468;p19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69" name="Google Shape;1469;p19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0" name="Google Shape;1470;p19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1" name="Google Shape;1471;p19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2" name="Google Shape;1472;p19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3" name="Google Shape;1473;p19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4" name="Google Shape;1474;p19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5" name="Google Shape;1475;p19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6" name="Google Shape;1476;p19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7" name="Google Shape;1477;p19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8" name="Google Shape;1478;p19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79" name="Google Shape;1479;p19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0" name="Google Shape;1480;p19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1" name="Google Shape;1481;p19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2" name="Google Shape;1482;p19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3" name="Google Shape;1483;p19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4" name="Google Shape;1484;p19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5" name="Google Shape;1485;p19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6" name="Google Shape;1486;p19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7" name="Google Shape;1487;p19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8" name="Google Shape;1488;p19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89" name="Google Shape;1489;p19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0" name="Google Shape;1490;p19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1" name="Google Shape;1491;p19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2" name="Google Shape;1492;p19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3" name="Google Shape;1493;p19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4" name="Google Shape;1494;p19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5" name="Google Shape;1495;p19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6" name="Google Shape;1496;p19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7" name="Google Shape;1497;p19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8" name="Google Shape;1498;p19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499" name="Google Shape;1499;p19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00" name="Google Shape;1500;p19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01" name="Google Shape;1501;p19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502" name="Google Shape;1502;p19"/>
          <p:cNvGrpSpPr/>
          <p:nvPr/>
        </p:nvGrpSpPr>
        <p:grpSpPr>
          <a:xfrm>
            <a:off x="232657" y="283900"/>
            <a:ext cx="960536" cy="914399"/>
            <a:chOff x="-3394025" y="182750"/>
            <a:chExt cx="1672825" cy="1592475"/>
          </a:xfrm>
        </p:grpSpPr>
        <p:sp>
          <p:nvSpPr>
            <p:cNvPr id="1503" name="Google Shape;1503;p19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4" name="Google Shape;1504;p19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5" name="Google Shape;1505;p19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6" name="Google Shape;1506;p19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7" name="Google Shape;1507;p19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8" name="Google Shape;1508;p19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9" name="Google Shape;1509;p19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0" name="Google Shape;1510;p19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1" name="Google Shape;1511;p19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2" name="Google Shape;1512;p19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3" name="Google Shape;1513;p19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4" name="Google Shape;1514;p19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5" name="Google Shape;1515;p19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6" name="Google Shape;1516;p19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7" name="Google Shape;1517;p19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8" name="Google Shape;1518;p19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9" name="Google Shape;1519;p19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0" name="Google Shape;1520;p19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21" name="Google Shape;1521;p19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1522" name="Google Shape;1522;p19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3" name="Google Shape;1523;p19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4" name="Google Shape;1524;p19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5" name="Google Shape;1525;p19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6" name="Google Shape;1526;p19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umbers and text">
  <p:cSld name="CUSTOM_8">
    <p:spTree>
      <p:nvGrpSpPr>
        <p:cNvPr id="1527" name="Shape 1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28" name="Google Shape;1528;p20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529" name="Google Shape;1529;p20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0" name="Google Shape;1530;p20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1" name="Google Shape;1531;p20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2" name="Google Shape;1532;p20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3" name="Google Shape;1533;p20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4" name="Google Shape;1534;p20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5" name="Google Shape;1535;p20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6" name="Google Shape;1536;p20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7" name="Google Shape;1537;p20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8" name="Google Shape;1538;p20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39" name="Google Shape;1539;p20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540" name="Google Shape;1540;p20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541" name="Google Shape;1541;p20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2" name="Google Shape;1542;p20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3" name="Google Shape;1543;p20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4" name="Google Shape;1544;p20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545" name="Google Shape;1545;p20"/>
          <p:cNvSpPr txBox="1"/>
          <p:nvPr>
            <p:ph hasCustomPrompt="1" type="title"/>
          </p:nvPr>
        </p:nvSpPr>
        <p:spPr>
          <a:xfrm>
            <a:off x="1967850" y="584525"/>
            <a:ext cx="5208300" cy="640200"/>
          </a:xfrm>
          <a:prstGeom prst="rect">
            <a:avLst/>
          </a:prstGeom>
          <a:effectLst>
            <a:outerShdw rotWithShape="0" algn="bl" dir="3000000" dist="57150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546" name="Google Shape;1546;p20"/>
          <p:cNvSpPr txBox="1"/>
          <p:nvPr>
            <p:ph idx="1" type="subTitle"/>
          </p:nvPr>
        </p:nvSpPr>
        <p:spPr>
          <a:xfrm>
            <a:off x="1967850" y="1303054"/>
            <a:ext cx="5208300" cy="365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sp>
        <p:nvSpPr>
          <p:cNvPr id="1547" name="Google Shape;1547;p20"/>
          <p:cNvSpPr txBox="1"/>
          <p:nvPr>
            <p:ph hasCustomPrompt="1" idx="2" type="title"/>
          </p:nvPr>
        </p:nvSpPr>
        <p:spPr>
          <a:xfrm>
            <a:off x="1967850" y="1955348"/>
            <a:ext cx="5208300" cy="640200"/>
          </a:xfrm>
          <a:prstGeom prst="rect">
            <a:avLst/>
          </a:prstGeom>
          <a:effectLst>
            <a:outerShdw rotWithShape="0" algn="bl" dir="3000000" dist="57150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548" name="Google Shape;1548;p20"/>
          <p:cNvSpPr txBox="1"/>
          <p:nvPr>
            <p:ph idx="3" type="subTitle"/>
          </p:nvPr>
        </p:nvSpPr>
        <p:spPr>
          <a:xfrm>
            <a:off x="1967850" y="2674825"/>
            <a:ext cx="5208300" cy="365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sp>
        <p:nvSpPr>
          <p:cNvPr id="1549" name="Google Shape;1549;p20"/>
          <p:cNvSpPr txBox="1"/>
          <p:nvPr>
            <p:ph hasCustomPrompt="1" idx="4" type="title"/>
          </p:nvPr>
        </p:nvSpPr>
        <p:spPr>
          <a:xfrm>
            <a:off x="1967850" y="3321398"/>
            <a:ext cx="5208300" cy="640200"/>
          </a:xfrm>
          <a:prstGeom prst="rect">
            <a:avLst/>
          </a:prstGeom>
          <a:effectLst>
            <a:outerShdw rotWithShape="0" algn="bl" dir="3000000" dist="57150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4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r>
              <a:t>xx%</a:t>
            </a:r>
          </a:p>
        </p:txBody>
      </p:sp>
      <p:sp>
        <p:nvSpPr>
          <p:cNvPr id="1550" name="Google Shape;1550;p20"/>
          <p:cNvSpPr txBox="1"/>
          <p:nvPr>
            <p:ph idx="5" type="subTitle"/>
          </p:nvPr>
        </p:nvSpPr>
        <p:spPr>
          <a:xfrm>
            <a:off x="1967850" y="4040875"/>
            <a:ext cx="5208300" cy="365700"/>
          </a:xfrm>
          <a:prstGeom prst="rect">
            <a:avLst/>
          </a:prstGeom>
          <a:noFill/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"/>
              <a:buNone/>
              <a:defRPr sz="16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PT Sans"/>
              <a:buNone/>
              <a:defRPr sz="2100">
                <a:latin typeface="PT Sans"/>
                <a:ea typeface="PT Sans"/>
                <a:cs typeface="PT Sans"/>
                <a:sym typeface="PT Sans"/>
              </a:defRPr>
            </a:lvl9pPr>
          </a:lstStyle>
          <a:p/>
        </p:txBody>
      </p:sp>
      <p:grpSp>
        <p:nvGrpSpPr>
          <p:cNvPr id="1551" name="Google Shape;1551;p20"/>
          <p:cNvGrpSpPr/>
          <p:nvPr/>
        </p:nvGrpSpPr>
        <p:grpSpPr>
          <a:xfrm>
            <a:off x="352895" y="-4425"/>
            <a:ext cx="720435" cy="778344"/>
            <a:chOff x="352742" y="-4425"/>
            <a:chExt cx="720435" cy="778344"/>
          </a:xfrm>
        </p:grpSpPr>
        <p:cxnSp>
          <p:nvCxnSpPr>
            <p:cNvPr id="1552" name="Google Shape;1552;p20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553" name="Google Shape;1553;p20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554" name="Google Shape;1554;p20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55" name="Google Shape;1555;p20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56" name="Google Shape;1556;p20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57" name="Google Shape;1557;p20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58" name="Google Shape;1558;p20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59" name="Google Shape;1559;p20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0" name="Google Shape;1560;p20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1" name="Google Shape;1561;p20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2" name="Google Shape;1562;p20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3" name="Google Shape;1563;p20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4" name="Google Shape;1564;p20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5" name="Google Shape;1565;p20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6" name="Google Shape;1566;p20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7" name="Google Shape;1567;p20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8" name="Google Shape;1568;p20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69" name="Google Shape;1569;p20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0" name="Google Shape;1570;p20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1" name="Google Shape;1571;p20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2" name="Google Shape;1572;p20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3" name="Google Shape;1573;p20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4" name="Google Shape;1574;p20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5" name="Google Shape;1575;p20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6" name="Google Shape;1576;p20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7" name="Google Shape;1577;p20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8" name="Google Shape;1578;p20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79" name="Google Shape;1579;p20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0" name="Google Shape;1580;p20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1" name="Google Shape;1581;p20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2" name="Google Shape;1582;p20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3" name="Google Shape;1583;p20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4" name="Google Shape;1584;p20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5" name="Google Shape;1585;p20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6" name="Google Shape;1586;p20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7" name="Google Shape;1587;p20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588" name="Google Shape;1588;p20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589" name="Google Shape;1589;p20"/>
          <p:cNvGrpSpPr/>
          <p:nvPr/>
        </p:nvGrpSpPr>
        <p:grpSpPr>
          <a:xfrm>
            <a:off x="232657" y="1198300"/>
            <a:ext cx="960536" cy="914399"/>
            <a:chOff x="-3394025" y="182750"/>
            <a:chExt cx="1672825" cy="1592475"/>
          </a:xfrm>
        </p:grpSpPr>
        <p:sp>
          <p:nvSpPr>
            <p:cNvPr id="1590" name="Google Shape;1590;p20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1" name="Google Shape;1591;p20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2" name="Google Shape;1592;p20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3" name="Google Shape;1593;p20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4" name="Google Shape;1594;p20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5" name="Google Shape;1595;p20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6" name="Google Shape;1596;p20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7" name="Google Shape;1597;p20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8" name="Google Shape;1598;p20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99" name="Google Shape;1599;p20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0" name="Google Shape;1600;p20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1" name="Google Shape;1601;p20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2" name="Google Shape;1602;p20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3" name="Google Shape;1603;p20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4" name="Google Shape;1604;p20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5" name="Google Shape;1605;p20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6" name="Google Shape;1606;p20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07" name="Google Shape;1607;p20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08" name="Google Shape;1608;p20"/>
          <p:cNvGrpSpPr/>
          <p:nvPr/>
        </p:nvGrpSpPr>
        <p:grpSpPr>
          <a:xfrm>
            <a:off x="90050" y="4032175"/>
            <a:ext cx="1343632" cy="993055"/>
            <a:chOff x="90050" y="4032175"/>
            <a:chExt cx="1343632" cy="993055"/>
          </a:xfrm>
        </p:grpSpPr>
        <p:sp>
          <p:nvSpPr>
            <p:cNvPr id="1609" name="Google Shape;1609;p20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0" name="Google Shape;1610;p20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1" name="Google Shape;1611;p20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2" name="Google Shape;1612;p20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3" name="Google Shape;1613;p20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4" name="Google Shape;1614;p20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5" name="Google Shape;1615;p20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6" name="Google Shape;1616;p20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7" name="Google Shape;1617;p20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8" name="Google Shape;1618;p20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9" name="Google Shape;1619;p20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0" name="Google Shape;1620;p20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1" name="Google Shape;1621;p20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2" name="Google Shape;1622;p20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3" name="Google Shape;1623;p20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4" name="Google Shape;1624;p20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5" name="Google Shape;1625;p20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hanks">
  <p:cSld name="CUSTOM_3">
    <p:spTree>
      <p:nvGrpSpPr>
        <p:cNvPr id="1626" name="Shape 1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27" name="Google Shape;1627;p21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628" name="Google Shape;1628;p21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9" name="Google Shape;1629;p21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0" name="Google Shape;1630;p21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1" name="Google Shape;1631;p21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2" name="Google Shape;1632;p21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3" name="Google Shape;1633;p21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4" name="Google Shape;1634;p21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5" name="Google Shape;1635;p21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6" name="Google Shape;1636;p21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7" name="Google Shape;1637;p21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8" name="Google Shape;1638;p21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639" name="Google Shape;1639;p21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640" name="Google Shape;1640;p21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1" name="Google Shape;1641;p21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2" name="Google Shape;1642;p21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3" name="Google Shape;1643;p21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44" name="Google Shape;1644;p21"/>
          <p:cNvSpPr txBox="1"/>
          <p:nvPr>
            <p:ph type="title"/>
          </p:nvPr>
        </p:nvSpPr>
        <p:spPr>
          <a:xfrm>
            <a:off x="1693617" y="347450"/>
            <a:ext cx="5756700" cy="1097400"/>
          </a:xfrm>
          <a:prstGeom prst="rect">
            <a:avLst/>
          </a:prstGeom>
          <a:noFill/>
          <a:effectLst>
            <a:outerShdw rotWithShape="0" algn="bl" dir="2880000" dist="76200">
              <a:schemeClr val="lt1">
                <a:alpha val="20000"/>
              </a:schemeClr>
            </a:outerShdw>
          </a:effectLst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7500"/>
            </a:lvl1pPr>
            <a:lvl2pPr lvl="1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/>
        </p:txBody>
      </p:sp>
      <p:sp>
        <p:nvSpPr>
          <p:cNvPr id="1645" name="Google Shape;1645;p21"/>
          <p:cNvSpPr txBox="1"/>
          <p:nvPr>
            <p:ph idx="1" type="subTitle"/>
          </p:nvPr>
        </p:nvSpPr>
        <p:spPr>
          <a:xfrm>
            <a:off x="1691550" y="1445998"/>
            <a:ext cx="5760900" cy="91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46" name="Google Shape;1646;p21"/>
          <p:cNvSpPr txBox="1"/>
          <p:nvPr/>
        </p:nvSpPr>
        <p:spPr>
          <a:xfrm>
            <a:off x="1801050" y="3572300"/>
            <a:ext cx="55419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300"/>
              </a:spcBef>
              <a:spcAft>
                <a:spcPts val="0"/>
              </a:spcAft>
              <a:buNone/>
            </a:pPr>
            <a:r>
              <a:rPr lang="es" sz="1200"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rPr>
              <a:t>CRÉDITOS: Esta plantilla para presentaciones es una creación de </a:t>
            </a:r>
            <a:r>
              <a:rPr b="1" lang="es" sz="1200">
                <a:solidFill>
                  <a:schemeClr val="lt1"/>
                </a:solidFill>
                <a:uFill>
                  <a:noFill/>
                </a:uFill>
                <a:latin typeface="Albert Sans"/>
                <a:ea typeface="Albert Sans"/>
                <a:cs typeface="Albert Sans"/>
                <a:sym typeface="Albert Sans"/>
                <a:hlinkClick r:id="rId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Slidesgo</a:t>
            </a:r>
            <a:r>
              <a:rPr lang="es" sz="1200"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rPr>
              <a:t>, e incluye iconos de </a:t>
            </a:r>
            <a:r>
              <a:rPr b="1" lang="es" sz="1200">
                <a:solidFill>
                  <a:schemeClr val="lt1"/>
                </a:solidFill>
                <a:uFill>
                  <a:noFill/>
                </a:uFill>
                <a:latin typeface="Albert Sans"/>
                <a:ea typeface="Albert Sans"/>
                <a:cs typeface="Albert Sans"/>
                <a:sym typeface="Albert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Flaticon</a:t>
            </a:r>
            <a:r>
              <a:rPr lang="es" sz="1200"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rPr>
              <a:t>, e infografías e imágenes de </a:t>
            </a:r>
            <a:r>
              <a:rPr b="1" lang="es" sz="1200">
                <a:solidFill>
                  <a:schemeClr val="lt1"/>
                </a:solidFill>
                <a:uFill>
                  <a:noFill/>
                </a:uFill>
                <a:latin typeface="Albert Sans"/>
                <a:ea typeface="Albert Sans"/>
                <a:cs typeface="Albert Sans"/>
                <a:sym typeface="Albert Sans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Freepik</a:t>
            </a:r>
            <a:r>
              <a:rPr lang="es" sz="1200"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rPr>
              <a:t> </a:t>
            </a:r>
            <a:endParaRPr sz="1200">
              <a:solidFill>
                <a:schemeClr val="lt1"/>
              </a:solidFill>
              <a:latin typeface="Albert Sans"/>
              <a:ea typeface="Albert Sans"/>
              <a:cs typeface="Albert Sans"/>
              <a:sym typeface="Albert Sans"/>
            </a:endParaRPr>
          </a:p>
        </p:txBody>
      </p:sp>
      <p:grpSp>
        <p:nvGrpSpPr>
          <p:cNvPr id="1647" name="Google Shape;1647;p21"/>
          <p:cNvGrpSpPr/>
          <p:nvPr/>
        </p:nvGrpSpPr>
        <p:grpSpPr>
          <a:xfrm>
            <a:off x="352895" y="-4425"/>
            <a:ext cx="720435" cy="778344"/>
            <a:chOff x="352742" y="-4425"/>
            <a:chExt cx="720435" cy="778344"/>
          </a:xfrm>
        </p:grpSpPr>
        <p:cxnSp>
          <p:nvCxnSpPr>
            <p:cNvPr id="1648" name="Google Shape;1648;p21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649" name="Google Shape;1649;p21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650" name="Google Shape;1650;p2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1" name="Google Shape;1651;p21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2" name="Google Shape;1652;p21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3" name="Google Shape;1653;p21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4" name="Google Shape;1654;p21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5" name="Google Shape;1655;p21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6" name="Google Shape;1656;p2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7" name="Google Shape;1657;p2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8" name="Google Shape;1658;p2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59" name="Google Shape;1659;p21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0" name="Google Shape;1660;p21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1" name="Google Shape;1661;p21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2" name="Google Shape;1662;p21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3" name="Google Shape;1663;p21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4" name="Google Shape;1664;p21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5" name="Google Shape;1665;p2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6" name="Google Shape;1666;p2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7" name="Google Shape;1667;p21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8" name="Google Shape;1668;p21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69" name="Google Shape;1669;p21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0" name="Google Shape;1670;p21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1" name="Google Shape;1671;p21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2" name="Google Shape;1672;p21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3" name="Google Shape;1673;p21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4" name="Google Shape;1674;p21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5" name="Google Shape;1675;p21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6" name="Google Shape;1676;p21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7" name="Google Shape;1677;p21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8" name="Google Shape;1678;p21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79" name="Google Shape;1679;p21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0" name="Google Shape;1680;p21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1" name="Google Shape;1681;p21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2" name="Google Shape;1682;p21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3" name="Google Shape;1683;p21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4" name="Google Shape;1684;p21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685" name="Google Shape;1685;p21"/>
          <p:cNvGrpSpPr/>
          <p:nvPr/>
        </p:nvGrpSpPr>
        <p:grpSpPr>
          <a:xfrm>
            <a:off x="8070670" y="-4425"/>
            <a:ext cx="720435" cy="778344"/>
            <a:chOff x="352742" y="-4425"/>
            <a:chExt cx="720435" cy="778344"/>
          </a:xfrm>
        </p:grpSpPr>
        <p:cxnSp>
          <p:nvCxnSpPr>
            <p:cNvPr id="1686" name="Google Shape;1686;p21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687" name="Google Shape;1687;p21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688" name="Google Shape;1688;p2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89" name="Google Shape;1689;p21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0" name="Google Shape;1690;p21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1" name="Google Shape;1691;p21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2" name="Google Shape;1692;p21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3" name="Google Shape;1693;p21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4" name="Google Shape;1694;p2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5" name="Google Shape;1695;p2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6" name="Google Shape;1696;p21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7" name="Google Shape;1697;p21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8" name="Google Shape;1698;p21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699" name="Google Shape;1699;p21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0" name="Google Shape;1700;p21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1" name="Google Shape;1701;p21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2" name="Google Shape;1702;p21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3" name="Google Shape;1703;p2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4" name="Google Shape;1704;p21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5" name="Google Shape;1705;p21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6" name="Google Shape;1706;p21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7" name="Google Shape;1707;p21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8" name="Google Shape;1708;p21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09" name="Google Shape;1709;p21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0" name="Google Shape;1710;p21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1" name="Google Shape;1711;p21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2" name="Google Shape;1712;p21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3" name="Google Shape;1713;p21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4" name="Google Shape;1714;p21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5" name="Google Shape;1715;p21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6" name="Google Shape;1716;p21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7" name="Google Shape;1717;p21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8" name="Google Shape;1718;p21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19" name="Google Shape;1719;p21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20" name="Google Shape;1720;p21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21" name="Google Shape;1721;p21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22" name="Google Shape;1722;p21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723" name="Google Shape;1723;p21"/>
          <p:cNvGrpSpPr/>
          <p:nvPr/>
        </p:nvGrpSpPr>
        <p:grpSpPr>
          <a:xfrm>
            <a:off x="7950807" y="1122100"/>
            <a:ext cx="960536" cy="914399"/>
            <a:chOff x="-3394025" y="182750"/>
            <a:chExt cx="1672825" cy="1592475"/>
          </a:xfrm>
        </p:grpSpPr>
        <p:sp>
          <p:nvSpPr>
            <p:cNvPr id="1724" name="Google Shape;1724;p21"/>
            <p:cNvSpPr/>
            <p:nvPr/>
          </p:nvSpPr>
          <p:spPr>
            <a:xfrm>
              <a:off x="-3394025" y="182750"/>
              <a:ext cx="1672825" cy="1592475"/>
            </a:xfrm>
            <a:custGeom>
              <a:rect b="b" l="l" r="r" t="t"/>
              <a:pathLst>
                <a:path extrusionOk="0" h="63699" w="66913">
                  <a:moveTo>
                    <a:pt x="1" y="1"/>
                  </a:moveTo>
                  <a:lnTo>
                    <a:pt x="1" y="63699"/>
                  </a:lnTo>
                  <a:lnTo>
                    <a:pt x="66913" y="63699"/>
                  </a:lnTo>
                  <a:lnTo>
                    <a:pt x="6691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  <a:effectLst>
              <a:outerShdw rotWithShape="0" algn="bl" dir="3000000" dist="4762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5" name="Google Shape;1725;p21"/>
            <p:cNvSpPr/>
            <p:nvPr/>
          </p:nvSpPr>
          <p:spPr>
            <a:xfrm>
              <a:off x="-3298925" y="2738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6" name="Google Shape;1726;p21"/>
            <p:cNvSpPr/>
            <p:nvPr/>
          </p:nvSpPr>
          <p:spPr>
            <a:xfrm>
              <a:off x="-3298925" y="1004425"/>
              <a:ext cx="1482650" cy="632175"/>
            </a:xfrm>
            <a:custGeom>
              <a:rect b="b" l="l" r="r" t="t"/>
              <a:pathLst>
                <a:path extrusionOk="0" h="25287" w="59306">
                  <a:moveTo>
                    <a:pt x="0" y="1"/>
                  </a:moveTo>
                  <a:lnTo>
                    <a:pt x="0" y="25287"/>
                  </a:lnTo>
                  <a:lnTo>
                    <a:pt x="59305" y="25287"/>
                  </a:lnTo>
                  <a:lnTo>
                    <a:pt x="59305" y="1"/>
                  </a:lnTo>
                  <a:close/>
                </a:path>
              </a:pathLst>
            </a:cu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7" name="Google Shape;1727;p21"/>
            <p:cNvSpPr/>
            <p:nvPr/>
          </p:nvSpPr>
          <p:spPr>
            <a:xfrm>
              <a:off x="-2451150" y="407750"/>
              <a:ext cx="488225" cy="498250"/>
            </a:xfrm>
            <a:custGeom>
              <a:rect b="b" l="l" r="r" t="t"/>
              <a:pathLst>
                <a:path extrusionOk="0" h="19930" w="19529">
                  <a:moveTo>
                    <a:pt x="1" y="1"/>
                  </a:moveTo>
                  <a:lnTo>
                    <a:pt x="1" y="19930"/>
                  </a:lnTo>
                  <a:lnTo>
                    <a:pt x="19528" y="19930"/>
                  </a:lnTo>
                  <a:lnTo>
                    <a:pt x="19528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8" name="Google Shape;1728;p21"/>
            <p:cNvSpPr/>
            <p:nvPr/>
          </p:nvSpPr>
          <p:spPr>
            <a:xfrm>
              <a:off x="-2380825" y="480075"/>
              <a:ext cx="347575" cy="354275"/>
            </a:xfrm>
            <a:custGeom>
              <a:rect b="b" l="l" r="r" t="t"/>
              <a:pathLst>
                <a:path extrusionOk="0" h="14171" w="13903">
                  <a:moveTo>
                    <a:pt x="0" y="1"/>
                  </a:moveTo>
                  <a:lnTo>
                    <a:pt x="0" y="14171"/>
                  </a:lnTo>
                  <a:lnTo>
                    <a:pt x="13903" y="14171"/>
                  </a:lnTo>
                  <a:lnTo>
                    <a:pt x="1390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9" name="Google Shape;1729;p21"/>
            <p:cNvSpPr/>
            <p:nvPr/>
          </p:nvSpPr>
          <p:spPr>
            <a:xfrm>
              <a:off x="-3077275" y="468025"/>
              <a:ext cx="308750" cy="437975"/>
            </a:xfrm>
            <a:custGeom>
              <a:rect b="b" l="l" r="r" t="t"/>
              <a:pathLst>
                <a:path extrusionOk="0" h="17519" w="12350">
                  <a:moveTo>
                    <a:pt x="1" y="1"/>
                  </a:moveTo>
                  <a:lnTo>
                    <a:pt x="1" y="17519"/>
                  </a:lnTo>
                  <a:lnTo>
                    <a:pt x="12349" y="17519"/>
                  </a:lnTo>
                  <a:lnTo>
                    <a:pt x="1234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0" name="Google Shape;1730;p21"/>
            <p:cNvSpPr/>
            <p:nvPr/>
          </p:nvSpPr>
          <p:spPr>
            <a:xfrm>
              <a:off x="-3033075" y="531650"/>
              <a:ext cx="219675" cy="311425"/>
            </a:xfrm>
            <a:custGeom>
              <a:rect b="b" l="l" r="r" t="t"/>
              <a:pathLst>
                <a:path extrusionOk="0" h="12457" w="8787">
                  <a:moveTo>
                    <a:pt x="1" y="0"/>
                  </a:moveTo>
                  <a:lnTo>
                    <a:pt x="1" y="12456"/>
                  </a:lnTo>
                  <a:lnTo>
                    <a:pt x="8786" y="12456"/>
                  </a:lnTo>
                  <a:lnTo>
                    <a:pt x="878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1" name="Google Shape;1731;p21"/>
            <p:cNvSpPr/>
            <p:nvPr/>
          </p:nvSpPr>
          <p:spPr>
            <a:xfrm>
              <a:off x="-2453150" y="1134350"/>
              <a:ext cx="602725" cy="502250"/>
            </a:xfrm>
            <a:custGeom>
              <a:rect b="b" l="l" r="r" t="t"/>
              <a:pathLst>
                <a:path extrusionOk="0" h="20090" w="24109">
                  <a:moveTo>
                    <a:pt x="16822" y="0"/>
                  </a:moveTo>
                  <a:lnTo>
                    <a:pt x="16501" y="54"/>
                  </a:lnTo>
                  <a:lnTo>
                    <a:pt x="16179" y="107"/>
                  </a:lnTo>
                  <a:lnTo>
                    <a:pt x="15885" y="161"/>
                  </a:lnTo>
                  <a:lnTo>
                    <a:pt x="15617" y="268"/>
                  </a:lnTo>
                  <a:lnTo>
                    <a:pt x="15349" y="348"/>
                  </a:lnTo>
                  <a:lnTo>
                    <a:pt x="15081" y="482"/>
                  </a:lnTo>
                  <a:lnTo>
                    <a:pt x="14840" y="616"/>
                  </a:lnTo>
                  <a:lnTo>
                    <a:pt x="14599" y="750"/>
                  </a:lnTo>
                  <a:lnTo>
                    <a:pt x="14385" y="911"/>
                  </a:lnTo>
                  <a:lnTo>
                    <a:pt x="14197" y="1072"/>
                  </a:lnTo>
                  <a:lnTo>
                    <a:pt x="13822" y="1420"/>
                  </a:lnTo>
                  <a:lnTo>
                    <a:pt x="13501" y="1822"/>
                  </a:lnTo>
                  <a:lnTo>
                    <a:pt x="13206" y="2250"/>
                  </a:lnTo>
                  <a:lnTo>
                    <a:pt x="12992" y="2706"/>
                  </a:lnTo>
                  <a:lnTo>
                    <a:pt x="12804" y="3161"/>
                  </a:lnTo>
                  <a:lnTo>
                    <a:pt x="12670" y="3616"/>
                  </a:lnTo>
                  <a:lnTo>
                    <a:pt x="12590" y="4098"/>
                  </a:lnTo>
                  <a:lnTo>
                    <a:pt x="12537" y="4581"/>
                  </a:lnTo>
                  <a:lnTo>
                    <a:pt x="12537" y="5036"/>
                  </a:lnTo>
                  <a:lnTo>
                    <a:pt x="12590" y="5465"/>
                  </a:lnTo>
                  <a:lnTo>
                    <a:pt x="12644" y="5679"/>
                  </a:lnTo>
                  <a:lnTo>
                    <a:pt x="12697" y="5866"/>
                  </a:lnTo>
                  <a:lnTo>
                    <a:pt x="12804" y="6054"/>
                  </a:lnTo>
                  <a:lnTo>
                    <a:pt x="12912" y="6215"/>
                  </a:lnTo>
                  <a:lnTo>
                    <a:pt x="13045" y="6375"/>
                  </a:lnTo>
                  <a:lnTo>
                    <a:pt x="13206" y="6509"/>
                  </a:lnTo>
                  <a:lnTo>
                    <a:pt x="13394" y="6643"/>
                  </a:lnTo>
                  <a:lnTo>
                    <a:pt x="13581" y="6777"/>
                  </a:lnTo>
                  <a:lnTo>
                    <a:pt x="14010" y="6991"/>
                  </a:lnTo>
                  <a:lnTo>
                    <a:pt x="14465" y="7152"/>
                  </a:lnTo>
                  <a:lnTo>
                    <a:pt x="14947" y="7286"/>
                  </a:lnTo>
                  <a:lnTo>
                    <a:pt x="15456" y="7420"/>
                  </a:lnTo>
                  <a:lnTo>
                    <a:pt x="15938" y="7500"/>
                  </a:lnTo>
                  <a:lnTo>
                    <a:pt x="16421" y="7581"/>
                  </a:lnTo>
                  <a:lnTo>
                    <a:pt x="17251" y="7688"/>
                  </a:lnTo>
                  <a:lnTo>
                    <a:pt x="17840" y="7768"/>
                  </a:lnTo>
                  <a:lnTo>
                    <a:pt x="18001" y="7822"/>
                  </a:lnTo>
                  <a:lnTo>
                    <a:pt x="18055" y="7849"/>
                  </a:lnTo>
                  <a:lnTo>
                    <a:pt x="18055" y="7875"/>
                  </a:lnTo>
                  <a:lnTo>
                    <a:pt x="18055" y="7929"/>
                  </a:lnTo>
                  <a:lnTo>
                    <a:pt x="18001" y="7982"/>
                  </a:lnTo>
                  <a:lnTo>
                    <a:pt x="17840" y="8116"/>
                  </a:lnTo>
                  <a:lnTo>
                    <a:pt x="17224" y="8518"/>
                  </a:lnTo>
                  <a:lnTo>
                    <a:pt x="16367" y="9054"/>
                  </a:lnTo>
                  <a:lnTo>
                    <a:pt x="15376" y="9643"/>
                  </a:lnTo>
                  <a:lnTo>
                    <a:pt x="13528" y="10688"/>
                  </a:lnTo>
                  <a:lnTo>
                    <a:pt x="12697" y="11170"/>
                  </a:lnTo>
                  <a:lnTo>
                    <a:pt x="12537" y="11036"/>
                  </a:lnTo>
                  <a:lnTo>
                    <a:pt x="12108" y="10661"/>
                  </a:lnTo>
                  <a:lnTo>
                    <a:pt x="11465" y="10179"/>
                  </a:lnTo>
                  <a:lnTo>
                    <a:pt x="11063" y="9938"/>
                  </a:lnTo>
                  <a:lnTo>
                    <a:pt x="10635" y="9670"/>
                  </a:lnTo>
                  <a:lnTo>
                    <a:pt x="10179" y="9429"/>
                  </a:lnTo>
                  <a:lnTo>
                    <a:pt x="9697" y="9215"/>
                  </a:lnTo>
                  <a:lnTo>
                    <a:pt x="9215" y="9027"/>
                  </a:lnTo>
                  <a:lnTo>
                    <a:pt x="8733" y="8893"/>
                  </a:lnTo>
                  <a:lnTo>
                    <a:pt x="8465" y="8866"/>
                  </a:lnTo>
                  <a:lnTo>
                    <a:pt x="8224" y="8840"/>
                  </a:lnTo>
                  <a:lnTo>
                    <a:pt x="7983" y="8813"/>
                  </a:lnTo>
                  <a:lnTo>
                    <a:pt x="7715" y="8840"/>
                  </a:lnTo>
                  <a:lnTo>
                    <a:pt x="7474" y="8866"/>
                  </a:lnTo>
                  <a:lnTo>
                    <a:pt x="7233" y="8920"/>
                  </a:lnTo>
                  <a:lnTo>
                    <a:pt x="7019" y="8974"/>
                  </a:lnTo>
                  <a:lnTo>
                    <a:pt x="6777" y="9081"/>
                  </a:lnTo>
                  <a:lnTo>
                    <a:pt x="6563" y="9215"/>
                  </a:lnTo>
                  <a:lnTo>
                    <a:pt x="6322" y="9349"/>
                  </a:lnTo>
                  <a:lnTo>
                    <a:pt x="6108" y="9536"/>
                  </a:lnTo>
                  <a:lnTo>
                    <a:pt x="5894" y="9724"/>
                  </a:lnTo>
                  <a:lnTo>
                    <a:pt x="5492" y="10179"/>
                  </a:lnTo>
                  <a:lnTo>
                    <a:pt x="5063" y="10661"/>
                  </a:lnTo>
                  <a:lnTo>
                    <a:pt x="4688" y="11224"/>
                  </a:lnTo>
                  <a:lnTo>
                    <a:pt x="4340" y="11786"/>
                  </a:lnTo>
                  <a:lnTo>
                    <a:pt x="3992" y="12402"/>
                  </a:lnTo>
                  <a:lnTo>
                    <a:pt x="3670" y="12992"/>
                  </a:lnTo>
                  <a:lnTo>
                    <a:pt x="3402" y="13581"/>
                  </a:lnTo>
                  <a:lnTo>
                    <a:pt x="3135" y="14117"/>
                  </a:lnTo>
                  <a:lnTo>
                    <a:pt x="2733" y="15081"/>
                  </a:lnTo>
                  <a:lnTo>
                    <a:pt x="2492" y="15751"/>
                  </a:lnTo>
                  <a:lnTo>
                    <a:pt x="2385" y="15992"/>
                  </a:lnTo>
                  <a:lnTo>
                    <a:pt x="2090" y="16045"/>
                  </a:lnTo>
                  <a:lnTo>
                    <a:pt x="1795" y="16099"/>
                  </a:lnTo>
                  <a:lnTo>
                    <a:pt x="1420" y="16179"/>
                  </a:lnTo>
                  <a:lnTo>
                    <a:pt x="1018" y="16286"/>
                  </a:lnTo>
                  <a:lnTo>
                    <a:pt x="643" y="16447"/>
                  </a:lnTo>
                  <a:lnTo>
                    <a:pt x="456" y="16527"/>
                  </a:lnTo>
                  <a:lnTo>
                    <a:pt x="322" y="16634"/>
                  </a:lnTo>
                  <a:lnTo>
                    <a:pt x="188" y="16742"/>
                  </a:lnTo>
                  <a:lnTo>
                    <a:pt x="81" y="16876"/>
                  </a:lnTo>
                  <a:lnTo>
                    <a:pt x="27" y="17009"/>
                  </a:lnTo>
                  <a:lnTo>
                    <a:pt x="1" y="17197"/>
                  </a:lnTo>
                  <a:lnTo>
                    <a:pt x="1" y="17411"/>
                  </a:lnTo>
                  <a:lnTo>
                    <a:pt x="1" y="17652"/>
                  </a:lnTo>
                  <a:lnTo>
                    <a:pt x="108" y="18161"/>
                  </a:lnTo>
                  <a:lnTo>
                    <a:pt x="268" y="18724"/>
                  </a:lnTo>
                  <a:lnTo>
                    <a:pt x="429" y="19233"/>
                  </a:lnTo>
                  <a:lnTo>
                    <a:pt x="590" y="19661"/>
                  </a:lnTo>
                  <a:lnTo>
                    <a:pt x="751" y="20090"/>
                  </a:lnTo>
                  <a:lnTo>
                    <a:pt x="23224" y="20090"/>
                  </a:lnTo>
                  <a:lnTo>
                    <a:pt x="24081" y="16876"/>
                  </a:lnTo>
                  <a:lnTo>
                    <a:pt x="24108" y="16715"/>
                  </a:lnTo>
                  <a:lnTo>
                    <a:pt x="24081" y="16581"/>
                  </a:lnTo>
                  <a:lnTo>
                    <a:pt x="24001" y="16420"/>
                  </a:lnTo>
                  <a:lnTo>
                    <a:pt x="23867" y="16259"/>
                  </a:lnTo>
                  <a:lnTo>
                    <a:pt x="23733" y="16126"/>
                  </a:lnTo>
                  <a:lnTo>
                    <a:pt x="23573" y="15965"/>
                  </a:lnTo>
                  <a:lnTo>
                    <a:pt x="23198" y="15697"/>
                  </a:lnTo>
                  <a:lnTo>
                    <a:pt x="22796" y="15456"/>
                  </a:lnTo>
                  <a:lnTo>
                    <a:pt x="22447" y="15268"/>
                  </a:lnTo>
                  <a:lnTo>
                    <a:pt x="22126" y="15108"/>
                  </a:lnTo>
                  <a:lnTo>
                    <a:pt x="22394" y="14652"/>
                  </a:lnTo>
                  <a:lnTo>
                    <a:pt x="22635" y="14197"/>
                  </a:lnTo>
                  <a:lnTo>
                    <a:pt x="22849" y="13768"/>
                  </a:lnTo>
                  <a:lnTo>
                    <a:pt x="23037" y="13340"/>
                  </a:lnTo>
                  <a:lnTo>
                    <a:pt x="23171" y="12911"/>
                  </a:lnTo>
                  <a:lnTo>
                    <a:pt x="23305" y="12509"/>
                  </a:lnTo>
                  <a:lnTo>
                    <a:pt x="23412" y="12108"/>
                  </a:lnTo>
                  <a:lnTo>
                    <a:pt x="23492" y="11733"/>
                  </a:lnTo>
                  <a:lnTo>
                    <a:pt x="23573" y="11358"/>
                  </a:lnTo>
                  <a:lnTo>
                    <a:pt x="23599" y="11009"/>
                  </a:lnTo>
                  <a:lnTo>
                    <a:pt x="23626" y="10661"/>
                  </a:lnTo>
                  <a:lnTo>
                    <a:pt x="23653" y="10340"/>
                  </a:lnTo>
                  <a:lnTo>
                    <a:pt x="23626" y="9697"/>
                  </a:lnTo>
                  <a:lnTo>
                    <a:pt x="23546" y="9134"/>
                  </a:lnTo>
                  <a:lnTo>
                    <a:pt x="23439" y="8625"/>
                  </a:lnTo>
                  <a:lnTo>
                    <a:pt x="23305" y="8197"/>
                  </a:lnTo>
                  <a:lnTo>
                    <a:pt x="23171" y="7795"/>
                  </a:lnTo>
                  <a:lnTo>
                    <a:pt x="23010" y="7474"/>
                  </a:lnTo>
                  <a:lnTo>
                    <a:pt x="22876" y="7232"/>
                  </a:lnTo>
                  <a:lnTo>
                    <a:pt x="22769" y="7045"/>
                  </a:lnTo>
                  <a:lnTo>
                    <a:pt x="22662" y="6884"/>
                  </a:lnTo>
                  <a:lnTo>
                    <a:pt x="22662" y="6402"/>
                  </a:lnTo>
                  <a:lnTo>
                    <a:pt x="22608" y="5866"/>
                  </a:lnTo>
                  <a:lnTo>
                    <a:pt x="22528" y="5331"/>
                  </a:lnTo>
                  <a:lnTo>
                    <a:pt x="22394" y="4768"/>
                  </a:lnTo>
                  <a:lnTo>
                    <a:pt x="22233" y="4206"/>
                  </a:lnTo>
                  <a:lnTo>
                    <a:pt x="22046" y="3643"/>
                  </a:lnTo>
                  <a:lnTo>
                    <a:pt x="21805" y="3081"/>
                  </a:lnTo>
                  <a:lnTo>
                    <a:pt x="21537" y="2545"/>
                  </a:lnTo>
                  <a:lnTo>
                    <a:pt x="21215" y="2036"/>
                  </a:lnTo>
                  <a:lnTo>
                    <a:pt x="20840" y="1554"/>
                  </a:lnTo>
                  <a:lnTo>
                    <a:pt x="20626" y="1339"/>
                  </a:lnTo>
                  <a:lnTo>
                    <a:pt x="20412" y="1125"/>
                  </a:lnTo>
                  <a:lnTo>
                    <a:pt x="20171" y="938"/>
                  </a:lnTo>
                  <a:lnTo>
                    <a:pt x="19930" y="750"/>
                  </a:lnTo>
                  <a:lnTo>
                    <a:pt x="19689" y="589"/>
                  </a:lnTo>
                  <a:lnTo>
                    <a:pt x="19421" y="455"/>
                  </a:lnTo>
                  <a:lnTo>
                    <a:pt x="19126" y="322"/>
                  </a:lnTo>
                  <a:lnTo>
                    <a:pt x="18831" y="214"/>
                  </a:lnTo>
                  <a:lnTo>
                    <a:pt x="18537" y="134"/>
                  </a:lnTo>
                  <a:lnTo>
                    <a:pt x="18215" y="54"/>
                  </a:lnTo>
                  <a:lnTo>
                    <a:pt x="1786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2" name="Google Shape;1732;p21"/>
            <p:cNvSpPr/>
            <p:nvPr/>
          </p:nvSpPr>
          <p:spPr>
            <a:xfrm>
              <a:off x="-2746450" y="1098175"/>
              <a:ext cx="172125" cy="538425"/>
            </a:xfrm>
            <a:custGeom>
              <a:rect b="b" l="l" r="r" t="t"/>
              <a:pathLst>
                <a:path extrusionOk="0" h="21537" w="6885">
                  <a:moveTo>
                    <a:pt x="0" y="1"/>
                  </a:moveTo>
                  <a:lnTo>
                    <a:pt x="0" y="21537"/>
                  </a:lnTo>
                  <a:lnTo>
                    <a:pt x="6884" y="21537"/>
                  </a:lnTo>
                  <a:lnTo>
                    <a:pt x="6884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3" name="Google Shape;1733;p21"/>
            <p:cNvSpPr/>
            <p:nvPr/>
          </p:nvSpPr>
          <p:spPr>
            <a:xfrm>
              <a:off x="-2881725" y="1206000"/>
              <a:ext cx="135300" cy="430600"/>
            </a:xfrm>
            <a:custGeom>
              <a:rect b="b" l="l" r="r" t="t"/>
              <a:pathLst>
                <a:path extrusionOk="0" h="17224" w="5412">
                  <a:moveTo>
                    <a:pt x="0" y="0"/>
                  </a:moveTo>
                  <a:lnTo>
                    <a:pt x="0" y="17224"/>
                  </a:lnTo>
                  <a:lnTo>
                    <a:pt x="5411" y="17224"/>
                  </a:lnTo>
                  <a:lnTo>
                    <a:pt x="541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4" name="Google Shape;1734;p21"/>
            <p:cNvSpPr/>
            <p:nvPr/>
          </p:nvSpPr>
          <p:spPr>
            <a:xfrm>
              <a:off x="-3194450" y="1206000"/>
              <a:ext cx="82375" cy="430600"/>
            </a:xfrm>
            <a:custGeom>
              <a:rect b="b" l="l" r="r" t="t"/>
              <a:pathLst>
                <a:path extrusionOk="0" h="17224" w="3295">
                  <a:moveTo>
                    <a:pt x="0" y="0"/>
                  </a:moveTo>
                  <a:lnTo>
                    <a:pt x="0" y="17224"/>
                  </a:lnTo>
                  <a:lnTo>
                    <a:pt x="3295" y="17224"/>
                  </a:lnTo>
                  <a:lnTo>
                    <a:pt x="3295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5" name="Google Shape;1735;p21"/>
            <p:cNvSpPr/>
            <p:nvPr/>
          </p:nvSpPr>
          <p:spPr>
            <a:xfrm>
              <a:off x="-3276150" y="1206000"/>
              <a:ext cx="81725" cy="430600"/>
            </a:xfrm>
            <a:custGeom>
              <a:rect b="b" l="l" r="r" t="t"/>
              <a:pathLst>
                <a:path extrusionOk="0" h="17224" w="3269">
                  <a:moveTo>
                    <a:pt x="0" y="0"/>
                  </a:moveTo>
                  <a:lnTo>
                    <a:pt x="0" y="17224"/>
                  </a:lnTo>
                  <a:lnTo>
                    <a:pt x="3268" y="17224"/>
                  </a:lnTo>
                  <a:lnTo>
                    <a:pt x="326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6" name="Google Shape;1736;p21"/>
            <p:cNvSpPr/>
            <p:nvPr/>
          </p:nvSpPr>
          <p:spPr>
            <a:xfrm>
              <a:off x="-3112100" y="1118275"/>
              <a:ext cx="230400" cy="518325"/>
            </a:xfrm>
            <a:custGeom>
              <a:rect b="b" l="l" r="r" t="t"/>
              <a:pathLst>
                <a:path extrusionOk="0" h="20733" w="9216">
                  <a:moveTo>
                    <a:pt x="1" y="0"/>
                  </a:moveTo>
                  <a:lnTo>
                    <a:pt x="1" y="20733"/>
                  </a:lnTo>
                  <a:lnTo>
                    <a:pt x="9215" y="20733"/>
                  </a:lnTo>
                  <a:lnTo>
                    <a:pt x="9215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7" name="Google Shape;1737;p21"/>
            <p:cNvSpPr/>
            <p:nvPr/>
          </p:nvSpPr>
          <p:spPr>
            <a:xfrm>
              <a:off x="-2145775" y="1401525"/>
              <a:ext cx="141325" cy="154725"/>
            </a:xfrm>
            <a:custGeom>
              <a:rect b="b" l="l" r="r" t="t"/>
              <a:pathLst>
                <a:path extrusionOk="0" h="6189" w="5653">
                  <a:moveTo>
                    <a:pt x="0" y="1"/>
                  </a:moveTo>
                  <a:lnTo>
                    <a:pt x="724" y="1099"/>
                  </a:lnTo>
                  <a:lnTo>
                    <a:pt x="1072" y="1635"/>
                  </a:lnTo>
                  <a:lnTo>
                    <a:pt x="1474" y="2224"/>
                  </a:lnTo>
                  <a:lnTo>
                    <a:pt x="1929" y="2840"/>
                  </a:lnTo>
                  <a:lnTo>
                    <a:pt x="2411" y="3456"/>
                  </a:lnTo>
                  <a:lnTo>
                    <a:pt x="2947" y="4046"/>
                  </a:lnTo>
                  <a:lnTo>
                    <a:pt x="3483" y="4581"/>
                  </a:lnTo>
                  <a:lnTo>
                    <a:pt x="4018" y="5064"/>
                  </a:lnTo>
                  <a:lnTo>
                    <a:pt x="4527" y="5465"/>
                  </a:lnTo>
                  <a:lnTo>
                    <a:pt x="4983" y="5787"/>
                  </a:lnTo>
                  <a:lnTo>
                    <a:pt x="5331" y="6001"/>
                  </a:lnTo>
                  <a:lnTo>
                    <a:pt x="5652" y="6189"/>
                  </a:lnTo>
                  <a:lnTo>
                    <a:pt x="5652" y="6189"/>
                  </a:lnTo>
                  <a:lnTo>
                    <a:pt x="5358" y="5974"/>
                  </a:lnTo>
                  <a:lnTo>
                    <a:pt x="4581" y="5385"/>
                  </a:lnTo>
                  <a:lnTo>
                    <a:pt x="4099" y="4983"/>
                  </a:lnTo>
                  <a:lnTo>
                    <a:pt x="3590" y="4474"/>
                  </a:lnTo>
                  <a:lnTo>
                    <a:pt x="3054" y="3938"/>
                  </a:lnTo>
                  <a:lnTo>
                    <a:pt x="2545" y="3349"/>
                  </a:lnTo>
                  <a:lnTo>
                    <a:pt x="2036" y="2760"/>
                  </a:lnTo>
                  <a:lnTo>
                    <a:pt x="1581" y="2144"/>
                  </a:lnTo>
                  <a:lnTo>
                    <a:pt x="1152" y="1555"/>
                  </a:lnTo>
                  <a:lnTo>
                    <a:pt x="777" y="1046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8" name="Google Shape;1738;p21"/>
            <p:cNvSpPr/>
            <p:nvPr/>
          </p:nvSpPr>
          <p:spPr>
            <a:xfrm>
              <a:off x="-2376800" y="1540150"/>
              <a:ext cx="482175" cy="50250"/>
            </a:xfrm>
            <a:custGeom>
              <a:rect b="b" l="l" r="r" t="t"/>
              <a:pathLst>
                <a:path extrusionOk="0" h="2010" w="19287">
                  <a:moveTo>
                    <a:pt x="0" y="1"/>
                  </a:moveTo>
                  <a:lnTo>
                    <a:pt x="214" y="27"/>
                  </a:lnTo>
                  <a:lnTo>
                    <a:pt x="831" y="108"/>
                  </a:lnTo>
                  <a:lnTo>
                    <a:pt x="1768" y="269"/>
                  </a:lnTo>
                  <a:lnTo>
                    <a:pt x="3000" y="510"/>
                  </a:lnTo>
                  <a:lnTo>
                    <a:pt x="4447" y="804"/>
                  </a:lnTo>
                  <a:lnTo>
                    <a:pt x="6054" y="1152"/>
                  </a:lnTo>
                  <a:lnTo>
                    <a:pt x="7795" y="1474"/>
                  </a:lnTo>
                  <a:lnTo>
                    <a:pt x="8679" y="1635"/>
                  </a:lnTo>
                  <a:lnTo>
                    <a:pt x="9590" y="1769"/>
                  </a:lnTo>
                  <a:lnTo>
                    <a:pt x="10500" y="1876"/>
                  </a:lnTo>
                  <a:lnTo>
                    <a:pt x="11411" y="1956"/>
                  </a:lnTo>
                  <a:lnTo>
                    <a:pt x="12295" y="2010"/>
                  </a:lnTo>
                  <a:lnTo>
                    <a:pt x="13179" y="2010"/>
                  </a:lnTo>
                  <a:lnTo>
                    <a:pt x="14036" y="1983"/>
                  </a:lnTo>
                  <a:lnTo>
                    <a:pt x="14840" y="1903"/>
                  </a:lnTo>
                  <a:lnTo>
                    <a:pt x="15215" y="1876"/>
                  </a:lnTo>
                  <a:lnTo>
                    <a:pt x="15590" y="1822"/>
                  </a:lnTo>
                  <a:lnTo>
                    <a:pt x="16286" y="1688"/>
                  </a:lnTo>
                  <a:lnTo>
                    <a:pt x="17518" y="1394"/>
                  </a:lnTo>
                  <a:lnTo>
                    <a:pt x="18456" y="1206"/>
                  </a:lnTo>
                  <a:lnTo>
                    <a:pt x="19072" y="1126"/>
                  </a:lnTo>
                  <a:lnTo>
                    <a:pt x="19286" y="1099"/>
                  </a:lnTo>
                  <a:lnTo>
                    <a:pt x="19072" y="1099"/>
                  </a:lnTo>
                  <a:lnTo>
                    <a:pt x="18456" y="1179"/>
                  </a:lnTo>
                  <a:lnTo>
                    <a:pt x="17492" y="1340"/>
                  </a:lnTo>
                  <a:lnTo>
                    <a:pt x="16286" y="1581"/>
                  </a:lnTo>
                  <a:lnTo>
                    <a:pt x="15563" y="1715"/>
                  </a:lnTo>
                  <a:lnTo>
                    <a:pt x="15215" y="1742"/>
                  </a:lnTo>
                  <a:lnTo>
                    <a:pt x="14813" y="1795"/>
                  </a:lnTo>
                  <a:lnTo>
                    <a:pt x="14009" y="1849"/>
                  </a:lnTo>
                  <a:lnTo>
                    <a:pt x="13179" y="1876"/>
                  </a:lnTo>
                  <a:lnTo>
                    <a:pt x="12322" y="1849"/>
                  </a:lnTo>
                  <a:lnTo>
                    <a:pt x="11411" y="1822"/>
                  </a:lnTo>
                  <a:lnTo>
                    <a:pt x="10527" y="1742"/>
                  </a:lnTo>
                  <a:lnTo>
                    <a:pt x="9616" y="1608"/>
                  </a:lnTo>
                  <a:lnTo>
                    <a:pt x="8706" y="1474"/>
                  </a:lnTo>
                  <a:lnTo>
                    <a:pt x="7822" y="1340"/>
                  </a:lnTo>
                  <a:lnTo>
                    <a:pt x="6081" y="1019"/>
                  </a:lnTo>
                  <a:lnTo>
                    <a:pt x="4473" y="697"/>
                  </a:lnTo>
                  <a:lnTo>
                    <a:pt x="3027" y="429"/>
                  </a:lnTo>
                  <a:lnTo>
                    <a:pt x="1795" y="215"/>
                  </a:lnTo>
                  <a:lnTo>
                    <a:pt x="831" y="81"/>
                  </a:lnTo>
                  <a:lnTo>
                    <a:pt x="214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39" name="Google Shape;1739;p21"/>
            <p:cNvSpPr/>
            <p:nvPr/>
          </p:nvSpPr>
          <p:spPr>
            <a:xfrm>
              <a:off x="-2352025" y="1437700"/>
              <a:ext cx="235075" cy="113875"/>
            </a:xfrm>
            <a:custGeom>
              <a:rect b="b" l="l" r="r" t="t"/>
              <a:pathLst>
                <a:path extrusionOk="0" h="4555" w="9403">
                  <a:moveTo>
                    <a:pt x="4634" y="0"/>
                  </a:moveTo>
                  <a:lnTo>
                    <a:pt x="4313" y="54"/>
                  </a:lnTo>
                  <a:lnTo>
                    <a:pt x="4018" y="134"/>
                  </a:lnTo>
                  <a:lnTo>
                    <a:pt x="3724" y="268"/>
                  </a:lnTo>
                  <a:lnTo>
                    <a:pt x="3429" y="429"/>
                  </a:lnTo>
                  <a:lnTo>
                    <a:pt x="3161" y="590"/>
                  </a:lnTo>
                  <a:lnTo>
                    <a:pt x="2920" y="777"/>
                  </a:lnTo>
                  <a:lnTo>
                    <a:pt x="2706" y="965"/>
                  </a:lnTo>
                  <a:lnTo>
                    <a:pt x="2277" y="1366"/>
                  </a:lnTo>
                  <a:lnTo>
                    <a:pt x="1875" y="1768"/>
                  </a:lnTo>
                  <a:lnTo>
                    <a:pt x="1500" y="2143"/>
                  </a:lnTo>
                  <a:lnTo>
                    <a:pt x="1152" y="2491"/>
                  </a:lnTo>
                  <a:lnTo>
                    <a:pt x="857" y="2840"/>
                  </a:lnTo>
                  <a:lnTo>
                    <a:pt x="616" y="3188"/>
                  </a:lnTo>
                  <a:lnTo>
                    <a:pt x="402" y="3483"/>
                  </a:lnTo>
                  <a:lnTo>
                    <a:pt x="268" y="3750"/>
                  </a:lnTo>
                  <a:lnTo>
                    <a:pt x="134" y="3965"/>
                  </a:lnTo>
                  <a:lnTo>
                    <a:pt x="81" y="4125"/>
                  </a:lnTo>
                  <a:lnTo>
                    <a:pt x="0" y="4286"/>
                  </a:lnTo>
                  <a:lnTo>
                    <a:pt x="0" y="4286"/>
                  </a:lnTo>
                  <a:lnTo>
                    <a:pt x="81" y="4152"/>
                  </a:lnTo>
                  <a:lnTo>
                    <a:pt x="161" y="3965"/>
                  </a:lnTo>
                  <a:lnTo>
                    <a:pt x="295" y="3750"/>
                  </a:lnTo>
                  <a:lnTo>
                    <a:pt x="456" y="3509"/>
                  </a:lnTo>
                  <a:lnTo>
                    <a:pt x="643" y="3215"/>
                  </a:lnTo>
                  <a:lnTo>
                    <a:pt x="911" y="2893"/>
                  </a:lnTo>
                  <a:lnTo>
                    <a:pt x="1206" y="2572"/>
                  </a:lnTo>
                  <a:lnTo>
                    <a:pt x="1554" y="2197"/>
                  </a:lnTo>
                  <a:lnTo>
                    <a:pt x="1956" y="1849"/>
                  </a:lnTo>
                  <a:lnTo>
                    <a:pt x="2786" y="1072"/>
                  </a:lnTo>
                  <a:lnTo>
                    <a:pt x="3268" y="724"/>
                  </a:lnTo>
                  <a:lnTo>
                    <a:pt x="3509" y="536"/>
                  </a:lnTo>
                  <a:lnTo>
                    <a:pt x="3777" y="402"/>
                  </a:lnTo>
                  <a:lnTo>
                    <a:pt x="4045" y="295"/>
                  </a:lnTo>
                  <a:lnTo>
                    <a:pt x="4340" y="215"/>
                  </a:lnTo>
                  <a:lnTo>
                    <a:pt x="4661" y="161"/>
                  </a:lnTo>
                  <a:lnTo>
                    <a:pt x="4956" y="161"/>
                  </a:lnTo>
                  <a:lnTo>
                    <a:pt x="5277" y="188"/>
                  </a:lnTo>
                  <a:lnTo>
                    <a:pt x="5572" y="268"/>
                  </a:lnTo>
                  <a:lnTo>
                    <a:pt x="5866" y="349"/>
                  </a:lnTo>
                  <a:lnTo>
                    <a:pt x="6134" y="483"/>
                  </a:lnTo>
                  <a:lnTo>
                    <a:pt x="6402" y="616"/>
                  </a:lnTo>
                  <a:lnTo>
                    <a:pt x="6643" y="804"/>
                  </a:lnTo>
                  <a:lnTo>
                    <a:pt x="6884" y="991"/>
                  </a:lnTo>
                  <a:lnTo>
                    <a:pt x="7125" y="1179"/>
                  </a:lnTo>
                  <a:lnTo>
                    <a:pt x="7527" y="1581"/>
                  </a:lnTo>
                  <a:lnTo>
                    <a:pt x="7875" y="2009"/>
                  </a:lnTo>
                  <a:lnTo>
                    <a:pt x="8170" y="2438"/>
                  </a:lnTo>
                  <a:lnTo>
                    <a:pt x="8465" y="2840"/>
                  </a:lnTo>
                  <a:lnTo>
                    <a:pt x="8893" y="3590"/>
                  </a:lnTo>
                  <a:lnTo>
                    <a:pt x="9215" y="4179"/>
                  </a:lnTo>
                  <a:lnTo>
                    <a:pt x="9402" y="4554"/>
                  </a:lnTo>
                  <a:lnTo>
                    <a:pt x="9242" y="4152"/>
                  </a:lnTo>
                  <a:lnTo>
                    <a:pt x="8947" y="3563"/>
                  </a:lnTo>
                  <a:lnTo>
                    <a:pt x="8759" y="3188"/>
                  </a:lnTo>
                  <a:lnTo>
                    <a:pt x="8545" y="2813"/>
                  </a:lnTo>
                  <a:lnTo>
                    <a:pt x="8277" y="2384"/>
                  </a:lnTo>
                  <a:lnTo>
                    <a:pt x="7956" y="1956"/>
                  </a:lnTo>
                  <a:lnTo>
                    <a:pt x="7608" y="1500"/>
                  </a:lnTo>
                  <a:lnTo>
                    <a:pt x="7206" y="1072"/>
                  </a:lnTo>
                  <a:lnTo>
                    <a:pt x="6992" y="858"/>
                  </a:lnTo>
                  <a:lnTo>
                    <a:pt x="6750" y="670"/>
                  </a:lnTo>
                  <a:lnTo>
                    <a:pt x="6483" y="509"/>
                  </a:lnTo>
                  <a:lnTo>
                    <a:pt x="6215" y="349"/>
                  </a:lnTo>
                  <a:lnTo>
                    <a:pt x="5920" y="215"/>
                  </a:lnTo>
                  <a:lnTo>
                    <a:pt x="5599" y="108"/>
                  </a:lnTo>
                  <a:lnTo>
                    <a:pt x="5304" y="27"/>
                  </a:lnTo>
                  <a:lnTo>
                    <a:pt x="4983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0" name="Google Shape;1740;p21"/>
            <p:cNvSpPr/>
            <p:nvPr/>
          </p:nvSpPr>
          <p:spPr>
            <a:xfrm>
              <a:off x="-2016525" y="1301075"/>
              <a:ext cx="79025" cy="31500"/>
            </a:xfrm>
            <a:custGeom>
              <a:rect b="b" l="l" r="r" t="t"/>
              <a:pathLst>
                <a:path extrusionOk="0" h="1260" w="3161">
                  <a:moveTo>
                    <a:pt x="3161" y="1"/>
                  </a:moveTo>
                  <a:lnTo>
                    <a:pt x="3054" y="108"/>
                  </a:lnTo>
                  <a:lnTo>
                    <a:pt x="2947" y="242"/>
                  </a:lnTo>
                  <a:lnTo>
                    <a:pt x="2866" y="322"/>
                  </a:lnTo>
                  <a:lnTo>
                    <a:pt x="2786" y="403"/>
                  </a:lnTo>
                  <a:lnTo>
                    <a:pt x="2679" y="483"/>
                  </a:lnTo>
                  <a:lnTo>
                    <a:pt x="2572" y="563"/>
                  </a:lnTo>
                  <a:lnTo>
                    <a:pt x="2438" y="644"/>
                  </a:lnTo>
                  <a:lnTo>
                    <a:pt x="2331" y="724"/>
                  </a:lnTo>
                  <a:lnTo>
                    <a:pt x="2036" y="858"/>
                  </a:lnTo>
                  <a:lnTo>
                    <a:pt x="1741" y="992"/>
                  </a:lnTo>
                  <a:lnTo>
                    <a:pt x="1420" y="1072"/>
                  </a:lnTo>
                  <a:lnTo>
                    <a:pt x="1098" y="1126"/>
                  </a:lnTo>
                  <a:lnTo>
                    <a:pt x="965" y="1153"/>
                  </a:lnTo>
                  <a:lnTo>
                    <a:pt x="670" y="1153"/>
                  </a:lnTo>
                  <a:lnTo>
                    <a:pt x="536" y="1126"/>
                  </a:lnTo>
                  <a:lnTo>
                    <a:pt x="429" y="1126"/>
                  </a:lnTo>
                  <a:lnTo>
                    <a:pt x="322" y="1099"/>
                  </a:lnTo>
                  <a:lnTo>
                    <a:pt x="161" y="1072"/>
                  </a:lnTo>
                  <a:lnTo>
                    <a:pt x="0" y="1046"/>
                  </a:lnTo>
                  <a:lnTo>
                    <a:pt x="0" y="1046"/>
                  </a:lnTo>
                  <a:lnTo>
                    <a:pt x="134" y="1099"/>
                  </a:lnTo>
                  <a:lnTo>
                    <a:pt x="322" y="1180"/>
                  </a:lnTo>
                  <a:lnTo>
                    <a:pt x="402" y="1206"/>
                  </a:lnTo>
                  <a:lnTo>
                    <a:pt x="536" y="1233"/>
                  </a:lnTo>
                  <a:lnTo>
                    <a:pt x="670" y="1260"/>
                  </a:lnTo>
                  <a:lnTo>
                    <a:pt x="1125" y="1260"/>
                  </a:lnTo>
                  <a:lnTo>
                    <a:pt x="1447" y="1233"/>
                  </a:lnTo>
                  <a:lnTo>
                    <a:pt x="1795" y="1126"/>
                  </a:lnTo>
                  <a:lnTo>
                    <a:pt x="2090" y="1019"/>
                  </a:lnTo>
                  <a:lnTo>
                    <a:pt x="2250" y="938"/>
                  </a:lnTo>
                  <a:lnTo>
                    <a:pt x="2384" y="831"/>
                  </a:lnTo>
                  <a:lnTo>
                    <a:pt x="2518" y="751"/>
                  </a:lnTo>
                  <a:lnTo>
                    <a:pt x="2652" y="644"/>
                  </a:lnTo>
                  <a:lnTo>
                    <a:pt x="2759" y="563"/>
                  </a:lnTo>
                  <a:lnTo>
                    <a:pt x="2840" y="456"/>
                  </a:lnTo>
                  <a:lnTo>
                    <a:pt x="2920" y="376"/>
                  </a:lnTo>
                  <a:lnTo>
                    <a:pt x="2974" y="269"/>
                  </a:lnTo>
                  <a:lnTo>
                    <a:pt x="3081" y="135"/>
                  </a:lnTo>
                  <a:lnTo>
                    <a:pt x="316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1" name="Google Shape;1741;p21"/>
            <p:cNvSpPr/>
            <p:nvPr/>
          </p:nvSpPr>
          <p:spPr>
            <a:xfrm>
              <a:off x="-2048000" y="1430325"/>
              <a:ext cx="49575" cy="91100"/>
            </a:xfrm>
            <a:custGeom>
              <a:rect b="b" l="l" r="r" t="t"/>
              <a:pathLst>
                <a:path extrusionOk="0" h="3644" w="1983">
                  <a:moveTo>
                    <a:pt x="1982" y="1"/>
                  </a:moveTo>
                  <a:lnTo>
                    <a:pt x="1902" y="161"/>
                  </a:lnTo>
                  <a:lnTo>
                    <a:pt x="1715" y="590"/>
                  </a:lnTo>
                  <a:lnTo>
                    <a:pt x="1554" y="885"/>
                  </a:lnTo>
                  <a:lnTo>
                    <a:pt x="1420" y="1179"/>
                  </a:lnTo>
                  <a:lnTo>
                    <a:pt x="1232" y="1528"/>
                  </a:lnTo>
                  <a:lnTo>
                    <a:pt x="1072" y="1876"/>
                  </a:lnTo>
                  <a:lnTo>
                    <a:pt x="884" y="2224"/>
                  </a:lnTo>
                  <a:lnTo>
                    <a:pt x="724" y="2572"/>
                  </a:lnTo>
                  <a:lnTo>
                    <a:pt x="563" y="2894"/>
                  </a:lnTo>
                  <a:lnTo>
                    <a:pt x="402" y="3162"/>
                  </a:lnTo>
                  <a:lnTo>
                    <a:pt x="268" y="3403"/>
                  </a:lnTo>
                  <a:lnTo>
                    <a:pt x="134" y="3537"/>
                  </a:lnTo>
                  <a:lnTo>
                    <a:pt x="27" y="3617"/>
                  </a:lnTo>
                  <a:lnTo>
                    <a:pt x="0" y="3644"/>
                  </a:lnTo>
                  <a:lnTo>
                    <a:pt x="54" y="3644"/>
                  </a:lnTo>
                  <a:lnTo>
                    <a:pt x="161" y="3563"/>
                  </a:lnTo>
                  <a:lnTo>
                    <a:pt x="322" y="3429"/>
                  </a:lnTo>
                  <a:lnTo>
                    <a:pt x="482" y="3215"/>
                  </a:lnTo>
                  <a:lnTo>
                    <a:pt x="670" y="2947"/>
                  </a:lnTo>
                  <a:lnTo>
                    <a:pt x="831" y="2626"/>
                  </a:lnTo>
                  <a:lnTo>
                    <a:pt x="1018" y="2304"/>
                  </a:lnTo>
                  <a:lnTo>
                    <a:pt x="1206" y="1956"/>
                  </a:lnTo>
                  <a:lnTo>
                    <a:pt x="1393" y="1608"/>
                  </a:lnTo>
                  <a:lnTo>
                    <a:pt x="1527" y="1260"/>
                  </a:lnTo>
                  <a:lnTo>
                    <a:pt x="1661" y="911"/>
                  </a:lnTo>
                  <a:lnTo>
                    <a:pt x="1795" y="617"/>
                  </a:lnTo>
                  <a:lnTo>
                    <a:pt x="1929" y="161"/>
                  </a:lnTo>
                  <a:lnTo>
                    <a:pt x="1982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42" name="Google Shape;1742;p21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1743" name="Google Shape;1743;p21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4" name="Google Shape;1744;p21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5" name="Google Shape;1745;p21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6" name="Google Shape;1746;p21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47" name="Google Shape;1747;p21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">
  <p:cSld name="CUSTOM_9">
    <p:spTree>
      <p:nvGrpSpPr>
        <p:cNvPr id="1748" name="Shape 1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9" name="Google Shape;1749;p22"/>
          <p:cNvGrpSpPr/>
          <p:nvPr/>
        </p:nvGrpSpPr>
        <p:grpSpPr>
          <a:xfrm>
            <a:off x="387600" y="0"/>
            <a:ext cx="8368800" cy="4350300"/>
            <a:chOff x="387600" y="0"/>
            <a:chExt cx="8368800" cy="4350300"/>
          </a:xfrm>
        </p:grpSpPr>
        <p:sp>
          <p:nvSpPr>
            <p:cNvPr id="1750" name="Google Shape;1750;p22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1" name="Google Shape;1751;p22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2" name="Google Shape;1752;p22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3" name="Google Shape;1753;p22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4" name="Google Shape;1754;p22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5" name="Google Shape;1755;p22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6" name="Google Shape;1756;p22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7" name="Google Shape;1757;p22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8" name="Google Shape;1758;p22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59" name="Google Shape;1759;p22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0" name="Google Shape;1760;p22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61" name="Google Shape;1761;p22"/>
          <p:cNvGrpSpPr/>
          <p:nvPr/>
        </p:nvGrpSpPr>
        <p:grpSpPr>
          <a:xfrm>
            <a:off x="-5300" y="4381875"/>
            <a:ext cx="9149400" cy="915375"/>
            <a:chOff x="-5300" y="5220075"/>
            <a:chExt cx="9149400" cy="915375"/>
          </a:xfrm>
        </p:grpSpPr>
        <p:sp>
          <p:nvSpPr>
            <p:cNvPr id="1762" name="Google Shape;1762;p22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3" name="Google Shape;1763;p22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4" name="Google Shape;1764;p22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5" name="Google Shape;1765;p22"/>
            <p:cNvSpPr/>
            <p:nvPr/>
          </p:nvSpPr>
          <p:spPr>
            <a:xfrm>
              <a:off x="-5300" y="5335950"/>
              <a:ext cx="9149400" cy="7995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66" name="Google Shape;1766;p22"/>
          <p:cNvGrpSpPr/>
          <p:nvPr/>
        </p:nvGrpSpPr>
        <p:grpSpPr>
          <a:xfrm>
            <a:off x="90050" y="4032175"/>
            <a:ext cx="1343632" cy="993055"/>
            <a:chOff x="90050" y="4032175"/>
            <a:chExt cx="1343632" cy="993055"/>
          </a:xfrm>
        </p:grpSpPr>
        <p:sp>
          <p:nvSpPr>
            <p:cNvPr id="1767" name="Google Shape;1767;p22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8" name="Google Shape;1768;p22"/>
            <p:cNvSpPr/>
            <p:nvPr/>
          </p:nvSpPr>
          <p:spPr>
            <a:xfrm flipH="1">
              <a:off x="290503" y="4844325"/>
              <a:ext cx="960548" cy="180905"/>
            </a:xfrm>
            <a:custGeom>
              <a:rect b="b" l="l" r="r" t="t"/>
              <a:pathLst>
                <a:path extrusionOk="0" h="5458" w="40538">
                  <a:moveTo>
                    <a:pt x="20269" y="0"/>
                  </a:move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69" name="Google Shape;1769;p22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0" name="Google Shape;1770;p22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1" name="Google Shape;1771;p22"/>
            <p:cNvSpPr/>
            <p:nvPr/>
          </p:nvSpPr>
          <p:spPr>
            <a:xfrm flipH="1">
              <a:off x="90050" y="4844321"/>
              <a:ext cx="1343632" cy="180905"/>
            </a:xfrm>
            <a:custGeom>
              <a:rect b="b" l="l" r="r" t="t"/>
              <a:pathLst>
                <a:path extrusionOk="0" fill="none" h="5458" w="40538">
                  <a:moveTo>
                    <a:pt x="20269" y="0"/>
                  </a:moveTo>
                  <a:lnTo>
                    <a:pt x="20269" y="0"/>
                  </a:lnTo>
                  <a:lnTo>
                    <a:pt x="18199" y="19"/>
                  </a:lnTo>
                  <a:lnTo>
                    <a:pt x="16185" y="57"/>
                  </a:lnTo>
                  <a:lnTo>
                    <a:pt x="14247" y="132"/>
                  </a:lnTo>
                  <a:lnTo>
                    <a:pt x="12384" y="226"/>
                  </a:lnTo>
                  <a:lnTo>
                    <a:pt x="10615" y="339"/>
                  </a:lnTo>
                  <a:lnTo>
                    <a:pt x="8940" y="471"/>
                  </a:lnTo>
                  <a:lnTo>
                    <a:pt x="7378" y="621"/>
                  </a:lnTo>
                  <a:lnTo>
                    <a:pt x="5948" y="810"/>
                  </a:lnTo>
                  <a:lnTo>
                    <a:pt x="4630" y="998"/>
                  </a:lnTo>
                  <a:lnTo>
                    <a:pt x="3464" y="1205"/>
                  </a:lnTo>
                  <a:lnTo>
                    <a:pt x="2937" y="1318"/>
                  </a:lnTo>
                  <a:lnTo>
                    <a:pt x="2447" y="1431"/>
                  </a:lnTo>
                  <a:lnTo>
                    <a:pt x="2015" y="1544"/>
                  </a:lnTo>
                  <a:lnTo>
                    <a:pt x="1601" y="1675"/>
                  </a:lnTo>
                  <a:lnTo>
                    <a:pt x="1243" y="1788"/>
                  </a:lnTo>
                  <a:lnTo>
                    <a:pt x="923" y="1920"/>
                  </a:lnTo>
                  <a:lnTo>
                    <a:pt x="641" y="2052"/>
                  </a:lnTo>
                  <a:lnTo>
                    <a:pt x="415" y="2183"/>
                  </a:lnTo>
                  <a:lnTo>
                    <a:pt x="246" y="2315"/>
                  </a:lnTo>
                  <a:lnTo>
                    <a:pt x="114" y="2447"/>
                  </a:lnTo>
                  <a:lnTo>
                    <a:pt x="76" y="2522"/>
                  </a:lnTo>
                  <a:lnTo>
                    <a:pt x="39" y="2597"/>
                  </a:lnTo>
                  <a:lnTo>
                    <a:pt x="20" y="2673"/>
                  </a:lnTo>
                  <a:lnTo>
                    <a:pt x="1" y="2729"/>
                  </a:lnTo>
                  <a:lnTo>
                    <a:pt x="1" y="2729"/>
                  </a:lnTo>
                  <a:lnTo>
                    <a:pt x="20" y="2804"/>
                  </a:lnTo>
                  <a:lnTo>
                    <a:pt x="39" y="2880"/>
                  </a:lnTo>
                  <a:lnTo>
                    <a:pt x="76" y="2936"/>
                  </a:lnTo>
                  <a:lnTo>
                    <a:pt x="114" y="3011"/>
                  </a:lnTo>
                  <a:lnTo>
                    <a:pt x="246" y="3143"/>
                  </a:lnTo>
                  <a:lnTo>
                    <a:pt x="415" y="3275"/>
                  </a:lnTo>
                  <a:lnTo>
                    <a:pt x="641" y="3407"/>
                  </a:lnTo>
                  <a:lnTo>
                    <a:pt x="923" y="3538"/>
                  </a:lnTo>
                  <a:lnTo>
                    <a:pt x="1243" y="3670"/>
                  </a:lnTo>
                  <a:lnTo>
                    <a:pt x="1601" y="3802"/>
                  </a:lnTo>
                  <a:lnTo>
                    <a:pt x="2015" y="3915"/>
                  </a:lnTo>
                  <a:lnTo>
                    <a:pt x="2447" y="4028"/>
                  </a:lnTo>
                  <a:lnTo>
                    <a:pt x="2937" y="4141"/>
                  </a:lnTo>
                  <a:lnTo>
                    <a:pt x="3464" y="4253"/>
                  </a:lnTo>
                  <a:lnTo>
                    <a:pt x="4630" y="4460"/>
                  </a:lnTo>
                  <a:lnTo>
                    <a:pt x="5948" y="4668"/>
                  </a:lnTo>
                  <a:lnTo>
                    <a:pt x="7378" y="4837"/>
                  </a:lnTo>
                  <a:lnTo>
                    <a:pt x="8940" y="4987"/>
                  </a:lnTo>
                  <a:lnTo>
                    <a:pt x="10615" y="5138"/>
                  </a:lnTo>
                  <a:lnTo>
                    <a:pt x="12384" y="5251"/>
                  </a:lnTo>
                  <a:lnTo>
                    <a:pt x="14247" y="5345"/>
                  </a:lnTo>
                  <a:lnTo>
                    <a:pt x="16185" y="5401"/>
                  </a:lnTo>
                  <a:lnTo>
                    <a:pt x="18199" y="5458"/>
                  </a:lnTo>
                  <a:lnTo>
                    <a:pt x="20269" y="5458"/>
                  </a:lnTo>
                  <a:lnTo>
                    <a:pt x="20269" y="5458"/>
                  </a:lnTo>
                  <a:lnTo>
                    <a:pt x="22339" y="5458"/>
                  </a:lnTo>
                  <a:lnTo>
                    <a:pt x="24353" y="5401"/>
                  </a:lnTo>
                  <a:lnTo>
                    <a:pt x="26291" y="5345"/>
                  </a:lnTo>
                  <a:lnTo>
                    <a:pt x="28154" y="5251"/>
                  </a:lnTo>
                  <a:lnTo>
                    <a:pt x="29923" y="5138"/>
                  </a:lnTo>
                  <a:lnTo>
                    <a:pt x="31598" y="4987"/>
                  </a:lnTo>
                  <a:lnTo>
                    <a:pt x="33160" y="4837"/>
                  </a:lnTo>
                  <a:lnTo>
                    <a:pt x="34590" y="4668"/>
                  </a:lnTo>
                  <a:lnTo>
                    <a:pt x="35908" y="4460"/>
                  </a:lnTo>
                  <a:lnTo>
                    <a:pt x="37074" y="4253"/>
                  </a:lnTo>
                  <a:lnTo>
                    <a:pt x="37601" y="4141"/>
                  </a:lnTo>
                  <a:lnTo>
                    <a:pt x="38091" y="4028"/>
                  </a:lnTo>
                  <a:lnTo>
                    <a:pt x="38523" y="3915"/>
                  </a:lnTo>
                  <a:lnTo>
                    <a:pt x="38937" y="3802"/>
                  </a:lnTo>
                  <a:lnTo>
                    <a:pt x="39295" y="3670"/>
                  </a:lnTo>
                  <a:lnTo>
                    <a:pt x="39615" y="3538"/>
                  </a:lnTo>
                  <a:lnTo>
                    <a:pt x="39897" y="3407"/>
                  </a:lnTo>
                  <a:lnTo>
                    <a:pt x="40123" y="3275"/>
                  </a:lnTo>
                  <a:lnTo>
                    <a:pt x="40292" y="3143"/>
                  </a:lnTo>
                  <a:lnTo>
                    <a:pt x="40424" y="3011"/>
                  </a:lnTo>
                  <a:lnTo>
                    <a:pt x="40462" y="2936"/>
                  </a:lnTo>
                  <a:lnTo>
                    <a:pt x="40499" y="2880"/>
                  </a:lnTo>
                  <a:lnTo>
                    <a:pt x="40518" y="2804"/>
                  </a:lnTo>
                  <a:lnTo>
                    <a:pt x="40537" y="2729"/>
                  </a:lnTo>
                  <a:lnTo>
                    <a:pt x="40537" y="2729"/>
                  </a:lnTo>
                  <a:lnTo>
                    <a:pt x="40518" y="2673"/>
                  </a:lnTo>
                  <a:lnTo>
                    <a:pt x="40499" y="2597"/>
                  </a:lnTo>
                  <a:lnTo>
                    <a:pt x="40462" y="2522"/>
                  </a:lnTo>
                  <a:lnTo>
                    <a:pt x="40424" y="2447"/>
                  </a:lnTo>
                  <a:lnTo>
                    <a:pt x="40292" y="2315"/>
                  </a:lnTo>
                  <a:lnTo>
                    <a:pt x="40123" y="2183"/>
                  </a:lnTo>
                  <a:lnTo>
                    <a:pt x="39897" y="2052"/>
                  </a:lnTo>
                  <a:lnTo>
                    <a:pt x="39615" y="1920"/>
                  </a:lnTo>
                  <a:lnTo>
                    <a:pt x="39295" y="1788"/>
                  </a:lnTo>
                  <a:lnTo>
                    <a:pt x="38937" y="1675"/>
                  </a:lnTo>
                  <a:lnTo>
                    <a:pt x="38523" y="1544"/>
                  </a:lnTo>
                  <a:lnTo>
                    <a:pt x="38091" y="1431"/>
                  </a:lnTo>
                  <a:lnTo>
                    <a:pt x="37601" y="1318"/>
                  </a:lnTo>
                  <a:lnTo>
                    <a:pt x="37074" y="1205"/>
                  </a:lnTo>
                  <a:lnTo>
                    <a:pt x="35908" y="998"/>
                  </a:lnTo>
                  <a:lnTo>
                    <a:pt x="34590" y="810"/>
                  </a:lnTo>
                  <a:lnTo>
                    <a:pt x="33160" y="621"/>
                  </a:lnTo>
                  <a:lnTo>
                    <a:pt x="31598" y="471"/>
                  </a:lnTo>
                  <a:lnTo>
                    <a:pt x="29923" y="339"/>
                  </a:lnTo>
                  <a:lnTo>
                    <a:pt x="28154" y="226"/>
                  </a:lnTo>
                  <a:lnTo>
                    <a:pt x="26291" y="132"/>
                  </a:lnTo>
                  <a:lnTo>
                    <a:pt x="24353" y="57"/>
                  </a:lnTo>
                  <a:lnTo>
                    <a:pt x="22339" y="19"/>
                  </a:lnTo>
                  <a:lnTo>
                    <a:pt x="20269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2" name="Google Shape;1772;p22"/>
            <p:cNvSpPr/>
            <p:nvPr/>
          </p:nvSpPr>
          <p:spPr>
            <a:xfrm flipH="1">
              <a:off x="512353" y="4078346"/>
              <a:ext cx="437912" cy="265127"/>
            </a:xfrm>
            <a:custGeom>
              <a:rect b="b" l="l" r="r" t="t"/>
              <a:pathLst>
                <a:path extrusionOk="0" h="7999" w="13212">
                  <a:moveTo>
                    <a:pt x="4122" y="1"/>
                  </a:moveTo>
                  <a:lnTo>
                    <a:pt x="3520" y="810"/>
                  </a:lnTo>
                  <a:lnTo>
                    <a:pt x="2203" y="2616"/>
                  </a:lnTo>
                  <a:lnTo>
                    <a:pt x="1469" y="3633"/>
                  </a:lnTo>
                  <a:lnTo>
                    <a:pt x="810" y="4574"/>
                  </a:lnTo>
                  <a:lnTo>
                    <a:pt x="321" y="5308"/>
                  </a:lnTo>
                  <a:lnTo>
                    <a:pt x="151" y="5590"/>
                  </a:lnTo>
                  <a:lnTo>
                    <a:pt x="57" y="5778"/>
                  </a:lnTo>
                  <a:lnTo>
                    <a:pt x="20" y="5910"/>
                  </a:lnTo>
                  <a:lnTo>
                    <a:pt x="1" y="6060"/>
                  </a:lnTo>
                  <a:lnTo>
                    <a:pt x="1" y="6211"/>
                  </a:lnTo>
                  <a:lnTo>
                    <a:pt x="20" y="6361"/>
                  </a:lnTo>
                  <a:lnTo>
                    <a:pt x="38" y="6512"/>
                  </a:lnTo>
                  <a:lnTo>
                    <a:pt x="76" y="6663"/>
                  </a:lnTo>
                  <a:lnTo>
                    <a:pt x="189" y="6964"/>
                  </a:lnTo>
                  <a:lnTo>
                    <a:pt x="302" y="7208"/>
                  </a:lnTo>
                  <a:lnTo>
                    <a:pt x="396" y="7415"/>
                  </a:lnTo>
                  <a:lnTo>
                    <a:pt x="509" y="7603"/>
                  </a:lnTo>
                  <a:lnTo>
                    <a:pt x="2428" y="7679"/>
                  </a:lnTo>
                  <a:lnTo>
                    <a:pt x="6700" y="7829"/>
                  </a:lnTo>
                  <a:lnTo>
                    <a:pt x="11010" y="7980"/>
                  </a:lnTo>
                  <a:lnTo>
                    <a:pt x="12478" y="7999"/>
                  </a:lnTo>
                  <a:lnTo>
                    <a:pt x="12911" y="7999"/>
                  </a:lnTo>
                  <a:lnTo>
                    <a:pt x="13099" y="7980"/>
                  </a:lnTo>
                  <a:lnTo>
                    <a:pt x="13118" y="7961"/>
                  </a:lnTo>
                  <a:lnTo>
                    <a:pt x="13136" y="7905"/>
                  </a:lnTo>
                  <a:lnTo>
                    <a:pt x="13174" y="7735"/>
                  </a:lnTo>
                  <a:lnTo>
                    <a:pt x="13193" y="7453"/>
                  </a:lnTo>
                  <a:lnTo>
                    <a:pt x="13212" y="7114"/>
                  </a:lnTo>
                  <a:lnTo>
                    <a:pt x="13212" y="6249"/>
                  </a:lnTo>
                  <a:lnTo>
                    <a:pt x="13193" y="5251"/>
                  </a:lnTo>
                  <a:lnTo>
                    <a:pt x="13136" y="3294"/>
                  </a:lnTo>
                  <a:lnTo>
                    <a:pt x="13099" y="2146"/>
                  </a:lnTo>
                  <a:lnTo>
                    <a:pt x="13080" y="2090"/>
                  </a:lnTo>
                  <a:lnTo>
                    <a:pt x="13061" y="2014"/>
                  </a:lnTo>
                  <a:lnTo>
                    <a:pt x="12967" y="1883"/>
                  </a:lnTo>
                  <a:lnTo>
                    <a:pt x="12816" y="1713"/>
                  </a:lnTo>
                  <a:lnTo>
                    <a:pt x="12609" y="1544"/>
                  </a:lnTo>
                  <a:lnTo>
                    <a:pt x="12365" y="1356"/>
                  </a:lnTo>
                  <a:lnTo>
                    <a:pt x="12101" y="1167"/>
                  </a:lnTo>
                  <a:lnTo>
                    <a:pt x="11781" y="979"/>
                  </a:lnTo>
                  <a:lnTo>
                    <a:pt x="11461" y="791"/>
                  </a:lnTo>
                  <a:lnTo>
                    <a:pt x="11123" y="622"/>
                  </a:lnTo>
                  <a:lnTo>
                    <a:pt x="10765" y="452"/>
                  </a:lnTo>
                  <a:lnTo>
                    <a:pt x="10408" y="302"/>
                  </a:lnTo>
                  <a:lnTo>
                    <a:pt x="10050" y="189"/>
                  </a:lnTo>
                  <a:lnTo>
                    <a:pt x="9711" y="95"/>
                  </a:lnTo>
                  <a:lnTo>
                    <a:pt x="9391" y="19"/>
                  </a:lnTo>
                  <a:lnTo>
                    <a:pt x="9090" y="1"/>
                  </a:lnTo>
                  <a:lnTo>
                    <a:pt x="8827" y="1"/>
                  </a:lnTo>
                  <a:lnTo>
                    <a:pt x="8243" y="57"/>
                  </a:lnTo>
                  <a:lnTo>
                    <a:pt x="7528" y="76"/>
                  </a:lnTo>
                  <a:lnTo>
                    <a:pt x="5966" y="76"/>
                  </a:lnTo>
                  <a:lnTo>
                    <a:pt x="4668" y="19"/>
                  </a:lnTo>
                  <a:lnTo>
                    <a:pt x="4122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3" name="Google Shape;1773;p22"/>
            <p:cNvSpPr/>
            <p:nvPr/>
          </p:nvSpPr>
          <p:spPr>
            <a:xfrm flipH="1">
              <a:off x="686994" y="4126372"/>
              <a:ext cx="166587" cy="115444"/>
            </a:xfrm>
            <a:custGeom>
              <a:rect b="b" l="l" r="r" t="t"/>
              <a:pathLst>
                <a:path extrusionOk="0" h="3483" w="5026">
                  <a:moveTo>
                    <a:pt x="2372" y="1"/>
                  </a:moveTo>
                  <a:lnTo>
                    <a:pt x="2127" y="38"/>
                  </a:lnTo>
                  <a:lnTo>
                    <a:pt x="1883" y="76"/>
                  </a:lnTo>
                  <a:lnTo>
                    <a:pt x="1657" y="132"/>
                  </a:lnTo>
                  <a:lnTo>
                    <a:pt x="1431" y="226"/>
                  </a:lnTo>
                  <a:lnTo>
                    <a:pt x="1224" y="321"/>
                  </a:lnTo>
                  <a:lnTo>
                    <a:pt x="1036" y="415"/>
                  </a:lnTo>
                  <a:lnTo>
                    <a:pt x="866" y="528"/>
                  </a:lnTo>
                  <a:lnTo>
                    <a:pt x="697" y="659"/>
                  </a:lnTo>
                  <a:lnTo>
                    <a:pt x="565" y="791"/>
                  </a:lnTo>
                  <a:lnTo>
                    <a:pt x="433" y="942"/>
                  </a:lnTo>
                  <a:lnTo>
                    <a:pt x="321" y="1092"/>
                  </a:lnTo>
                  <a:lnTo>
                    <a:pt x="208" y="1243"/>
                  </a:lnTo>
                  <a:lnTo>
                    <a:pt x="132" y="1412"/>
                  </a:lnTo>
                  <a:lnTo>
                    <a:pt x="76" y="1581"/>
                  </a:lnTo>
                  <a:lnTo>
                    <a:pt x="38" y="1732"/>
                  </a:lnTo>
                  <a:lnTo>
                    <a:pt x="1" y="1901"/>
                  </a:lnTo>
                  <a:lnTo>
                    <a:pt x="1" y="2071"/>
                  </a:lnTo>
                  <a:lnTo>
                    <a:pt x="19" y="2221"/>
                  </a:lnTo>
                  <a:lnTo>
                    <a:pt x="57" y="2391"/>
                  </a:lnTo>
                  <a:lnTo>
                    <a:pt x="114" y="2541"/>
                  </a:lnTo>
                  <a:lnTo>
                    <a:pt x="189" y="2673"/>
                  </a:lnTo>
                  <a:lnTo>
                    <a:pt x="283" y="2824"/>
                  </a:lnTo>
                  <a:lnTo>
                    <a:pt x="415" y="2936"/>
                  </a:lnTo>
                  <a:lnTo>
                    <a:pt x="546" y="3068"/>
                  </a:lnTo>
                  <a:lnTo>
                    <a:pt x="716" y="3162"/>
                  </a:lnTo>
                  <a:lnTo>
                    <a:pt x="904" y="3256"/>
                  </a:lnTo>
                  <a:lnTo>
                    <a:pt x="1130" y="3332"/>
                  </a:lnTo>
                  <a:lnTo>
                    <a:pt x="1374" y="3407"/>
                  </a:lnTo>
                  <a:lnTo>
                    <a:pt x="1638" y="3445"/>
                  </a:lnTo>
                  <a:lnTo>
                    <a:pt x="1939" y="3482"/>
                  </a:lnTo>
                  <a:lnTo>
                    <a:pt x="2579" y="3482"/>
                  </a:lnTo>
                  <a:lnTo>
                    <a:pt x="2880" y="3445"/>
                  </a:lnTo>
                  <a:lnTo>
                    <a:pt x="3162" y="3407"/>
                  </a:lnTo>
                  <a:lnTo>
                    <a:pt x="3426" y="3332"/>
                  </a:lnTo>
                  <a:lnTo>
                    <a:pt x="3670" y="3256"/>
                  </a:lnTo>
                  <a:lnTo>
                    <a:pt x="3896" y="3162"/>
                  </a:lnTo>
                  <a:lnTo>
                    <a:pt x="4084" y="3068"/>
                  </a:lnTo>
                  <a:lnTo>
                    <a:pt x="4273" y="2936"/>
                  </a:lnTo>
                  <a:lnTo>
                    <a:pt x="4442" y="2824"/>
                  </a:lnTo>
                  <a:lnTo>
                    <a:pt x="4574" y="2673"/>
                  </a:lnTo>
                  <a:lnTo>
                    <a:pt x="4705" y="2541"/>
                  </a:lnTo>
                  <a:lnTo>
                    <a:pt x="4818" y="2391"/>
                  </a:lnTo>
                  <a:lnTo>
                    <a:pt x="4894" y="2221"/>
                  </a:lnTo>
                  <a:lnTo>
                    <a:pt x="4950" y="2071"/>
                  </a:lnTo>
                  <a:lnTo>
                    <a:pt x="5007" y="1901"/>
                  </a:lnTo>
                  <a:lnTo>
                    <a:pt x="5025" y="1751"/>
                  </a:lnTo>
                  <a:lnTo>
                    <a:pt x="5025" y="1581"/>
                  </a:lnTo>
                  <a:lnTo>
                    <a:pt x="5007" y="1412"/>
                  </a:lnTo>
                  <a:lnTo>
                    <a:pt x="4969" y="1262"/>
                  </a:lnTo>
                  <a:lnTo>
                    <a:pt x="4912" y="1111"/>
                  </a:lnTo>
                  <a:lnTo>
                    <a:pt x="4837" y="942"/>
                  </a:lnTo>
                  <a:lnTo>
                    <a:pt x="4743" y="810"/>
                  </a:lnTo>
                  <a:lnTo>
                    <a:pt x="4611" y="678"/>
                  </a:lnTo>
                  <a:lnTo>
                    <a:pt x="4480" y="546"/>
                  </a:lnTo>
                  <a:lnTo>
                    <a:pt x="4329" y="415"/>
                  </a:lnTo>
                  <a:lnTo>
                    <a:pt x="4141" y="321"/>
                  </a:lnTo>
                  <a:lnTo>
                    <a:pt x="3934" y="226"/>
                  </a:lnTo>
                  <a:lnTo>
                    <a:pt x="3727" y="151"/>
                  </a:lnTo>
                  <a:lnTo>
                    <a:pt x="3482" y="76"/>
                  </a:lnTo>
                  <a:lnTo>
                    <a:pt x="3219" y="38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4" name="Google Shape;1774;p22"/>
            <p:cNvSpPr/>
            <p:nvPr/>
          </p:nvSpPr>
          <p:spPr>
            <a:xfrm flipH="1">
              <a:off x="686365" y="4126372"/>
              <a:ext cx="166587" cy="106694"/>
            </a:xfrm>
            <a:custGeom>
              <a:rect b="b" l="l" r="r" t="t"/>
              <a:pathLst>
                <a:path extrusionOk="0" h="3219" w="5026">
                  <a:moveTo>
                    <a:pt x="2353" y="1"/>
                  </a:moveTo>
                  <a:lnTo>
                    <a:pt x="2108" y="19"/>
                  </a:lnTo>
                  <a:lnTo>
                    <a:pt x="1864" y="76"/>
                  </a:lnTo>
                  <a:lnTo>
                    <a:pt x="1638" y="132"/>
                  </a:lnTo>
                  <a:lnTo>
                    <a:pt x="1412" y="208"/>
                  </a:lnTo>
                  <a:lnTo>
                    <a:pt x="1205" y="283"/>
                  </a:lnTo>
                  <a:lnTo>
                    <a:pt x="1017" y="377"/>
                  </a:lnTo>
                  <a:lnTo>
                    <a:pt x="847" y="490"/>
                  </a:lnTo>
                  <a:lnTo>
                    <a:pt x="697" y="603"/>
                  </a:lnTo>
                  <a:lnTo>
                    <a:pt x="546" y="735"/>
                  </a:lnTo>
                  <a:lnTo>
                    <a:pt x="414" y="866"/>
                  </a:lnTo>
                  <a:lnTo>
                    <a:pt x="302" y="1017"/>
                  </a:lnTo>
                  <a:lnTo>
                    <a:pt x="207" y="1149"/>
                  </a:lnTo>
                  <a:lnTo>
                    <a:pt x="132" y="1299"/>
                  </a:lnTo>
                  <a:lnTo>
                    <a:pt x="76" y="1450"/>
                  </a:lnTo>
                  <a:lnTo>
                    <a:pt x="38" y="1600"/>
                  </a:lnTo>
                  <a:lnTo>
                    <a:pt x="19" y="1751"/>
                  </a:lnTo>
                  <a:lnTo>
                    <a:pt x="0" y="1901"/>
                  </a:lnTo>
                  <a:lnTo>
                    <a:pt x="19" y="2052"/>
                  </a:lnTo>
                  <a:lnTo>
                    <a:pt x="57" y="2184"/>
                  </a:lnTo>
                  <a:lnTo>
                    <a:pt x="113" y="2334"/>
                  </a:lnTo>
                  <a:lnTo>
                    <a:pt x="207" y="2466"/>
                  </a:lnTo>
                  <a:lnTo>
                    <a:pt x="302" y="2598"/>
                  </a:lnTo>
                  <a:lnTo>
                    <a:pt x="433" y="2711"/>
                  </a:lnTo>
                  <a:lnTo>
                    <a:pt x="565" y="2824"/>
                  </a:lnTo>
                  <a:lnTo>
                    <a:pt x="734" y="2918"/>
                  </a:lnTo>
                  <a:lnTo>
                    <a:pt x="941" y="2993"/>
                  </a:lnTo>
                  <a:lnTo>
                    <a:pt x="1148" y="3068"/>
                  </a:lnTo>
                  <a:lnTo>
                    <a:pt x="1393" y="3125"/>
                  </a:lnTo>
                  <a:lnTo>
                    <a:pt x="1657" y="3181"/>
                  </a:lnTo>
                  <a:lnTo>
                    <a:pt x="1958" y="3200"/>
                  </a:lnTo>
                  <a:lnTo>
                    <a:pt x="2278" y="3219"/>
                  </a:lnTo>
                  <a:lnTo>
                    <a:pt x="2597" y="3200"/>
                  </a:lnTo>
                  <a:lnTo>
                    <a:pt x="2899" y="3181"/>
                  </a:lnTo>
                  <a:lnTo>
                    <a:pt x="3181" y="3143"/>
                  </a:lnTo>
                  <a:lnTo>
                    <a:pt x="3444" y="3068"/>
                  </a:lnTo>
                  <a:lnTo>
                    <a:pt x="3689" y="3012"/>
                  </a:lnTo>
                  <a:lnTo>
                    <a:pt x="3915" y="2918"/>
                  </a:lnTo>
                  <a:lnTo>
                    <a:pt x="4103" y="2824"/>
                  </a:lnTo>
                  <a:lnTo>
                    <a:pt x="4291" y="2711"/>
                  </a:lnTo>
                  <a:lnTo>
                    <a:pt x="4461" y="2598"/>
                  </a:lnTo>
                  <a:lnTo>
                    <a:pt x="4592" y="2466"/>
                  </a:lnTo>
                  <a:lnTo>
                    <a:pt x="4724" y="2334"/>
                  </a:lnTo>
                  <a:lnTo>
                    <a:pt x="4818" y="2202"/>
                  </a:lnTo>
                  <a:lnTo>
                    <a:pt x="4893" y="2052"/>
                  </a:lnTo>
                  <a:lnTo>
                    <a:pt x="4969" y="1901"/>
                  </a:lnTo>
                  <a:lnTo>
                    <a:pt x="5006" y="1751"/>
                  </a:lnTo>
                  <a:lnTo>
                    <a:pt x="5025" y="1600"/>
                  </a:lnTo>
                  <a:lnTo>
                    <a:pt x="5025" y="1450"/>
                  </a:lnTo>
                  <a:lnTo>
                    <a:pt x="5006" y="1299"/>
                  </a:lnTo>
                  <a:lnTo>
                    <a:pt x="4969" y="1149"/>
                  </a:lnTo>
                  <a:lnTo>
                    <a:pt x="4912" y="1017"/>
                  </a:lnTo>
                  <a:lnTo>
                    <a:pt x="4837" y="866"/>
                  </a:lnTo>
                  <a:lnTo>
                    <a:pt x="4724" y="735"/>
                  </a:lnTo>
                  <a:lnTo>
                    <a:pt x="4611" y="622"/>
                  </a:lnTo>
                  <a:lnTo>
                    <a:pt x="4461" y="490"/>
                  </a:lnTo>
                  <a:lnTo>
                    <a:pt x="4310" y="396"/>
                  </a:lnTo>
                  <a:lnTo>
                    <a:pt x="4122" y="283"/>
                  </a:lnTo>
                  <a:lnTo>
                    <a:pt x="3934" y="208"/>
                  </a:lnTo>
                  <a:lnTo>
                    <a:pt x="3708" y="132"/>
                  </a:lnTo>
                  <a:lnTo>
                    <a:pt x="3463" y="76"/>
                  </a:lnTo>
                  <a:lnTo>
                    <a:pt x="3200" y="19"/>
                  </a:lnTo>
                  <a:lnTo>
                    <a:pt x="291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5" name="Google Shape;1775;p22"/>
            <p:cNvSpPr/>
            <p:nvPr/>
          </p:nvSpPr>
          <p:spPr>
            <a:xfrm flipH="1">
              <a:off x="753119" y="4160047"/>
              <a:ext cx="48690" cy="33742"/>
            </a:xfrm>
            <a:custGeom>
              <a:rect b="b" l="l" r="r" t="t"/>
              <a:pathLst>
                <a:path extrusionOk="0" h="1018" w="1469">
                  <a:moveTo>
                    <a:pt x="622" y="1"/>
                  </a:moveTo>
                  <a:lnTo>
                    <a:pt x="471" y="39"/>
                  </a:lnTo>
                  <a:lnTo>
                    <a:pt x="358" y="95"/>
                  </a:lnTo>
                  <a:lnTo>
                    <a:pt x="245" y="151"/>
                  </a:lnTo>
                  <a:lnTo>
                    <a:pt x="151" y="227"/>
                  </a:lnTo>
                  <a:lnTo>
                    <a:pt x="95" y="321"/>
                  </a:lnTo>
                  <a:lnTo>
                    <a:pt x="38" y="415"/>
                  </a:lnTo>
                  <a:lnTo>
                    <a:pt x="1" y="509"/>
                  </a:lnTo>
                  <a:lnTo>
                    <a:pt x="1" y="603"/>
                  </a:lnTo>
                  <a:lnTo>
                    <a:pt x="19" y="697"/>
                  </a:lnTo>
                  <a:lnTo>
                    <a:pt x="57" y="772"/>
                  </a:lnTo>
                  <a:lnTo>
                    <a:pt x="114" y="848"/>
                  </a:lnTo>
                  <a:lnTo>
                    <a:pt x="208" y="923"/>
                  </a:lnTo>
                  <a:lnTo>
                    <a:pt x="321" y="979"/>
                  </a:lnTo>
                  <a:lnTo>
                    <a:pt x="471" y="998"/>
                  </a:lnTo>
                  <a:lnTo>
                    <a:pt x="659" y="1017"/>
                  </a:lnTo>
                  <a:lnTo>
                    <a:pt x="829" y="998"/>
                  </a:lnTo>
                  <a:lnTo>
                    <a:pt x="998" y="979"/>
                  </a:lnTo>
                  <a:lnTo>
                    <a:pt x="1130" y="923"/>
                  </a:lnTo>
                  <a:lnTo>
                    <a:pt x="1243" y="848"/>
                  </a:lnTo>
                  <a:lnTo>
                    <a:pt x="1337" y="772"/>
                  </a:lnTo>
                  <a:lnTo>
                    <a:pt x="1393" y="697"/>
                  </a:lnTo>
                  <a:lnTo>
                    <a:pt x="1450" y="603"/>
                  </a:lnTo>
                  <a:lnTo>
                    <a:pt x="1469" y="509"/>
                  </a:lnTo>
                  <a:lnTo>
                    <a:pt x="1450" y="415"/>
                  </a:lnTo>
                  <a:lnTo>
                    <a:pt x="1431" y="321"/>
                  </a:lnTo>
                  <a:lnTo>
                    <a:pt x="1374" y="227"/>
                  </a:lnTo>
                  <a:lnTo>
                    <a:pt x="1299" y="151"/>
                  </a:lnTo>
                  <a:lnTo>
                    <a:pt x="1205" y="95"/>
                  </a:lnTo>
                  <a:lnTo>
                    <a:pt x="1092" y="39"/>
                  </a:lnTo>
                  <a:lnTo>
                    <a:pt x="94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6" name="Google Shape;1776;p22"/>
            <p:cNvSpPr/>
            <p:nvPr/>
          </p:nvSpPr>
          <p:spPr>
            <a:xfrm flipH="1">
              <a:off x="514840" y="4065253"/>
              <a:ext cx="126647" cy="139739"/>
            </a:xfrm>
            <a:custGeom>
              <a:rect b="b" l="l" r="r" t="t"/>
              <a:pathLst>
                <a:path extrusionOk="0" h="4216" w="3821">
                  <a:moveTo>
                    <a:pt x="2578" y="0"/>
                  </a:moveTo>
                  <a:lnTo>
                    <a:pt x="2334" y="19"/>
                  </a:lnTo>
                  <a:lnTo>
                    <a:pt x="2051" y="57"/>
                  </a:lnTo>
                  <a:lnTo>
                    <a:pt x="1769" y="132"/>
                  </a:lnTo>
                  <a:lnTo>
                    <a:pt x="1487" y="226"/>
                  </a:lnTo>
                  <a:lnTo>
                    <a:pt x="1205" y="339"/>
                  </a:lnTo>
                  <a:lnTo>
                    <a:pt x="922" y="452"/>
                  </a:lnTo>
                  <a:lnTo>
                    <a:pt x="452" y="659"/>
                  </a:lnTo>
                  <a:lnTo>
                    <a:pt x="0" y="904"/>
                  </a:lnTo>
                  <a:lnTo>
                    <a:pt x="113" y="1280"/>
                  </a:lnTo>
                  <a:lnTo>
                    <a:pt x="226" y="1675"/>
                  </a:lnTo>
                  <a:lnTo>
                    <a:pt x="376" y="2165"/>
                  </a:lnTo>
                  <a:lnTo>
                    <a:pt x="565" y="2692"/>
                  </a:lnTo>
                  <a:lnTo>
                    <a:pt x="772" y="3200"/>
                  </a:lnTo>
                  <a:lnTo>
                    <a:pt x="885" y="3425"/>
                  </a:lnTo>
                  <a:lnTo>
                    <a:pt x="998" y="3632"/>
                  </a:lnTo>
                  <a:lnTo>
                    <a:pt x="1129" y="3821"/>
                  </a:lnTo>
                  <a:lnTo>
                    <a:pt x="1242" y="3971"/>
                  </a:lnTo>
                  <a:lnTo>
                    <a:pt x="1317" y="4028"/>
                  </a:lnTo>
                  <a:lnTo>
                    <a:pt x="1393" y="4084"/>
                  </a:lnTo>
                  <a:lnTo>
                    <a:pt x="1543" y="4159"/>
                  </a:lnTo>
                  <a:lnTo>
                    <a:pt x="1731" y="4197"/>
                  </a:lnTo>
                  <a:lnTo>
                    <a:pt x="1920" y="4216"/>
                  </a:lnTo>
                  <a:lnTo>
                    <a:pt x="2145" y="4197"/>
                  </a:lnTo>
                  <a:lnTo>
                    <a:pt x="2352" y="4159"/>
                  </a:lnTo>
                  <a:lnTo>
                    <a:pt x="2559" y="4122"/>
                  </a:lnTo>
                  <a:lnTo>
                    <a:pt x="2785" y="4046"/>
                  </a:lnTo>
                  <a:lnTo>
                    <a:pt x="3181" y="3896"/>
                  </a:lnTo>
                  <a:lnTo>
                    <a:pt x="3500" y="3745"/>
                  </a:lnTo>
                  <a:lnTo>
                    <a:pt x="3820" y="3576"/>
                  </a:lnTo>
                  <a:lnTo>
                    <a:pt x="3802" y="3237"/>
                  </a:lnTo>
                  <a:lnTo>
                    <a:pt x="3707" y="2409"/>
                  </a:lnTo>
                  <a:lnTo>
                    <a:pt x="3651" y="1882"/>
                  </a:lnTo>
                  <a:lnTo>
                    <a:pt x="3557" y="1355"/>
                  </a:lnTo>
                  <a:lnTo>
                    <a:pt x="3425" y="847"/>
                  </a:lnTo>
                  <a:lnTo>
                    <a:pt x="3350" y="603"/>
                  </a:lnTo>
                  <a:lnTo>
                    <a:pt x="3275" y="396"/>
                  </a:lnTo>
                  <a:lnTo>
                    <a:pt x="3237" y="302"/>
                  </a:lnTo>
                  <a:lnTo>
                    <a:pt x="3181" y="207"/>
                  </a:lnTo>
                  <a:lnTo>
                    <a:pt x="3105" y="151"/>
                  </a:lnTo>
                  <a:lnTo>
                    <a:pt x="3011" y="94"/>
                  </a:lnTo>
                  <a:lnTo>
                    <a:pt x="2917" y="57"/>
                  </a:lnTo>
                  <a:lnTo>
                    <a:pt x="2823" y="19"/>
                  </a:lnTo>
                  <a:lnTo>
                    <a:pt x="271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7" name="Google Shape;1777;p22"/>
            <p:cNvSpPr/>
            <p:nvPr/>
          </p:nvSpPr>
          <p:spPr>
            <a:xfrm flipH="1">
              <a:off x="456835" y="4032175"/>
              <a:ext cx="522730" cy="145374"/>
            </a:xfrm>
            <a:custGeom>
              <a:rect b="b" l="l" r="r" t="t"/>
              <a:pathLst>
                <a:path extrusionOk="0" h="4386" w="15771">
                  <a:moveTo>
                    <a:pt x="8356" y="1"/>
                  </a:moveTo>
                  <a:lnTo>
                    <a:pt x="7358" y="20"/>
                  </a:lnTo>
                  <a:lnTo>
                    <a:pt x="6380" y="39"/>
                  </a:lnTo>
                  <a:lnTo>
                    <a:pt x="5439" y="76"/>
                  </a:lnTo>
                  <a:lnTo>
                    <a:pt x="4573" y="133"/>
                  </a:lnTo>
                  <a:lnTo>
                    <a:pt x="3783" y="208"/>
                  </a:lnTo>
                  <a:lnTo>
                    <a:pt x="3105" y="264"/>
                  </a:lnTo>
                  <a:lnTo>
                    <a:pt x="2560" y="340"/>
                  </a:lnTo>
                  <a:lnTo>
                    <a:pt x="2164" y="434"/>
                  </a:lnTo>
                  <a:lnTo>
                    <a:pt x="2033" y="471"/>
                  </a:lnTo>
                  <a:lnTo>
                    <a:pt x="1957" y="509"/>
                  </a:lnTo>
                  <a:lnTo>
                    <a:pt x="1807" y="622"/>
                  </a:lnTo>
                  <a:lnTo>
                    <a:pt x="1675" y="754"/>
                  </a:lnTo>
                  <a:lnTo>
                    <a:pt x="1525" y="942"/>
                  </a:lnTo>
                  <a:lnTo>
                    <a:pt x="1355" y="1130"/>
                  </a:lnTo>
                  <a:lnTo>
                    <a:pt x="1035" y="1601"/>
                  </a:lnTo>
                  <a:lnTo>
                    <a:pt x="715" y="2090"/>
                  </a:lnTo>
                  <a:lnTo>
                    <a:pt x="414" y="2579"/>
                  </a:lnTo>
                  <a:lnTo>
                    <a:pt x="188" y="3012"/>
                  </a:lnTo>
                  <a:lnTo>
                    <a:pt x="57" y="3351"/>
                  </a:lnTo>
                  <a:lnTo>
                    <a:pt x="19" y="3464"/>
                  </a:lnTo>
                  <a:lnTo>
                    <a:pt x="0" y="3539"/>
                  </a:lnTo>
                  <a:lnTo>
                    <a:pt x="19" y="3558"/>
                  </a:lnTo>
                  <a:lnTo>
                    <a:pt x="57" y="3577"/>
                  </a:lnTo>
                  <a:lnTo>
                    <a:pt x="151" y="3633"/>
                  </a:lnTo>
                  <a:lnTo>
                    <a:pt x="301" y="3671"/>
                  </a:lnTo>
                  <a:lnTo>
                    <a:pt x="508" y="3708"/>
                  </a:lnTo>
                  <a:lnTo>
                    <a:pt x="998" y="3784"/>
                  </a:lnTo>
                  <a:lnTo>
                    <a:pt x="1562" y="3840"/>
                  </a:lnTo>
                  <a:lnTo>
                    <a:pt x="2597" y="3915"/>
                  </a:lnTo>
                  <a:lnTo>
                    <a:pt x="3049" y="3953"/>
                  </a:lnTo>
                  <a:lnTo>
                    <a:pt x="4761" y="1883"/>
                  </a:lnTo>
                  <a:lnTo>
                    <a:pt x="4950" y="1826"/>
                  </a:lnTo>
                  <a:lnTo>
                    <a:pt x="5213" y="1789"/>
                  </a:lnTo>
                  <a:lnTo>
                    <a:pt x="5533" y="1770"/>
                  </a:lnTo>
                  <a:lnTo>
                    <a:pt x="5909" y="1751"/>
                  </a:lnTo>
                  <a:lnTo>
                    <a:pt x="6794" y="1751"/>
                  </a:lnTo>
                  <a:lnTo>
                    <a:pt x="7754" y="1770"/>
                  </a:lnTo>
                  <a:lnTo>
                    <a:pt x="8676" y="1808"/>
                  </a:lnTo>
                  <a:lnTo>
                    <a:pt x="9466" y="1845"/>
                  </a:lnTo>
                  <a:lnTo>
                    <a:pt x="10200" y="1902"/>
                  </a:lnTo>
                  <a:lnTo>
                    <a:pt x="10238" y="1883"/>
                  </a:lnTo>
                  <a:lnTo>
                    <a:pt x="10275" y="1902"/>
                  </a:lnTo>
                  <a:lnTo>
                    <a:pt x="10369" y="1939"/>
                  </a:lnTo>
                  <a:lnTo>
                    <a:pt x="10464" y="2015"/>
                  </a:lnTo>
                  <a:lnTo>
                    <a:pt x="10558" y="2128"/>
                  </a:lnTo>
                  <a:lnTo>
                    <a:pt x="10746" y="2447"/>
                  </a:lnTo>
                  <a:lnTo>
                    <a:pt x="10972" y="2843"/>
                  </a:lnTo>
                  <a:lnTo>
                    <a:pt x="11160" y="3276"/>
                  </a:lnTo>
                  <a:lnTo>
                    <a:pt x="11329" y="3671"/>
                  </a:lnTo>
                  <a:lnTo>
                    <a:pt x="11461" y="4028"/>
                  </a:lnTo>
                  <a:lnTo>
                    <a:pt x="11536" y="4273"/>
                  </a:lnTo>
                  <a:lnTo>
                    <a:pt x="11555" y="4311"/>
                  </a:lnTo>
                  <a:lnTo>
                    <a:pt x="11593" y="4329"/>
                  </a:lnTo>
                  <a:lnTo>
                    <a:pt x="11724" y="4348"/>
                  </a:lnTo>
                  <a:lnTo>
                    <a:pt x="11931" y="4367"/>
                  </a:lnTo>
                  <a:lnTo>
                    <a:pt x="12195" y="4386"/>
                  </a:lnTo>
                  <a:lnTo>
                    <a:pt x="12835" y="4386"/>
                  </a:lnTo>
                  <a:lnTo>
                    <a:pt x="13569" y="4348"/>
                  </a:lnTo>
                  <a:lnTo>
                    <a:pt x="14303" y="4292"/>
                  </a:lnTo>
                  <a:lnTo>
                    <a:pt x="14961" y="4198"/>
                  </a:lnTo>
                  <a:lnTo>
                    <a:pt x="15225" y="4141"/>
                  </a:lnTo>
                  <a:lnTo>
                    <a:pt x="15432" y="4085"/>
                  </a:lnTo>
                  <a:lnTo>
                    <a:pt x="15582" y="4028"/>
                  </a:lnTo>
                  <a:lnTo>
                    <a:pt x="15620" y="3991"/>
                  </a:lnTo>
                  <a:lnTo>
                    <a:pt x="15639" y="3953"/>
                  </a:lnTo>
                  <a:lnTo>
                    <a:pt x="15695" y="3727"/>
                  </a:lnTo>
                  <a:lnTo>
                    <a:pt x="15752" y="3370"/>
                  </a:lnTo>
                  <a:lnTo>
                    <a:pt x="15771" y="3163"/>
                  </a:lnTo>
                  <a:lnTo>
                    <a:pt x="15771" y="2918"/>
                  </a:lnTo>
                  <a:lnTo>
                    <a:pt x="15752" y="2673"/>
                  </a:lnTo>
                  <a:lnTo>
                    <a:pt x="15714" y="2410"/>
                  </a:lnTo>
                  <a:lnTo>
                    <a:pt x="15639" y="2146"/>
                  </a:lnTo>
                  <a:lnTo>
                    <a:pt x="15526" y="1883"/>
                  </a:lnTo>
                  <a:lnTo>
                    <a:pt x="15394" y="1619"/>
                  </a:lnTo>
                  <a:lnTo>
                    <a:pt x="15206" y="1375"/>
                  </a:lnTo>
                  <a:lnTo>
                    <a:pt x="15112" y="1243"/>
                  </a:lnTo>
                  <a:lnTo>
                    <a:pt x="14980" y="1130"/>
                  </a:lnTo>
                  <a:lnTo>
                    <a:pt x="14848" y="1017"/>
                  </a:lnTo>
                  <a:lnTo>
                    <a:pt x="14717" y="904"/>
                  </a:lnTo>
                  <a:lnTo>
                    <a:pt x="14547" y="791"/>
                  </a:lnTo>
                  <a:lnTo>
                    <a:pt x="14378" y="697"/>
                  </a:lnTo>
                  <a:lnTo>
                    <a:pt x="14190" y="603"/>
                  </a:lnTo>
                  <a:lnTo>
                    <a:pt x="13983" y="509"/>
                  </a:lnTo>
                  <a:lnTo>
                    <a:pt x="13738" y="434"/>
                  </a:lnTo>
                  <a:lnTo>
                    <a:pt x="13475" y="359"/>
                  </a:lnTo>
                  <a:lnTo>
                    <a:pt x="13174" y="302"/>
                  </a:lnTo>
                  <a:lnTo>
                    <a:pt x="12835" y="246"/>
                  </a:lnTo>
                  <a:lnTo>
                    <a:pt x="12082" y="152"/>
                  </a:lnTo>
                  <a:lnTo>
                    <a:pt x="11235" y="76"/>
                  </a:lnTo>
                  <a:lnTo>
                    <a:pt x="10313" y="20"/>
                  </a:lnTo>
                  <a:lnTo>
                    <a:pt x="93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8" name="Google Shape;1778;p22"/>
            <p:cNvSpPr/>
            <p:nvPr/>
          </p:nvSpPr>
          <p:spPr>
            <a:xfrm flipH="1">
              <a:off x="362009" y="4077716"/>
              <a:ext cx="258299" cy="238942"/>
            </a:xfrm>
            <a:custGeom>
              <a:rect b="b" l="l" r="r" t="t"/>
              <a:pathLst>
                <a:path extrusionOk="0" h="7209" w="7793">
                  <a:moveTo>
                    <a:pt x="4160" y="133"/>
                  </a:moveTo>
                  <a:lnTo>
                    <a:pt x="4009" y="189"/>
                  </a:lnTo>
                  <a:lnTo>
                    <a:pt x="3878" y="264"/>
                  </a:lnTo>
                  <a:lnTo>
                    <a:pt x="4009" y="208"/>
                  </a:lnTo>
                  <a:lnTo>
                    <a:pt x="4160" y="133"/>
                  </a:lnTo>
                  <a:close/>
                  <a:moveTo>
                    <a:pt x="3878" y="264"/>
                  </a:moveTo>
                  <a:lnTo>
                    <a:pt x="3746" y="340"/>
                  </a:lnTo>
                  <a:lnTo>
                    <a:pt x="3558" y="490"/>
                  </a:lnTo>
                  <a:lnTo>
                    <a:pt x="3426" y="622"/>
                  </a:lnTo>
                  <a:lnTo>
                    <a:pt x="3426" y="622"/>
                  </a:lnTo>
                  <a:lnTo>
                    <a:pt x="3577" y="490"/>
                  </a:lnTo>
                  <a:lnTo>
                    <a:pt x="3765" y="340"/>
                  </a:lnTo>
                  <a:lnTo>
                    <a:pt x="3878" y="264"/>
                  </a:lnTo>
                  <a:close/>
                  <a:moveTo>
                    <a:pt x="6088" y="267"/>
                  </a:moveTo>
                  <a:lnTo>
                    <a:pt x="6211" y="302"/>
                  </a:lnTo>
                  <a:lnTo>
                    <a:pt x="6324" y="377"/>
                  </a:lnTo>
                  <a:lnTo>
                    <a:pt x="6362" y="415"/>
                  </a:lnTo>
                  <a:lnTo>
                    <a:pt x="6399" y="471"/>
                  </a:lnTo>
                  <a:lnTo>
                    <a:pt x="6437" y="528"/>
                  </a:lnTo>
                  <a:lnTo>
                    <a:pt x="6456" y="603"/>
                  </a:lnTo>
                  <a:lnTo>
                    <a:pt x="6475" y="659"/>
                  </a:lnTo>
                  <a:lnTo>
                    <a:pt x="6456" y="735"/>
                  </a:lnTo>
                  <a:lnTo>
                    <a:pt x="6456" y="791"/>
                  </a:lnTo>
                  <a:lnTo>
                    <a:pt x="6418" y="848"/>
                  </a:lnTo>
                  <a:lnTo>
                    <a:pt x="6324" y="961"/>
                  </a:lnTo>
                  <a:lnTo>
                    <a:pt x="6211" y="1055"/>
                  </a:lnTo>
                  <a:lnTo>
                    <a:pt x="6155" y="1073"/>
                  </a:lnTo>
                  <a:lnTo>
                    <a:pt x="6079" y="1092"/>
                  </a:lnTo>
                  <a:lnTo>
                    <a:pt x="6004" y="1092"/>
                  </a:lnTo>
                  <a:lnTo>
                    <a:pt x="5948" y="1073"/>
                  </a:lnTo>
                  <a:lnTo>
                    <a:pt x="5872" y="1036"/>
                  </a:lnTo>
                  <a:lnTo>
                    <a:pt x="5816" y="998"/>
                  </a:lnTo>
                  <a:lnTo>
                    <a:pt x="5778" y="942"/>
                  </a:lnTo>
                  <a:lnTo>
                    <a:pt x="5741" y="866"/>
                  </a:lnTo>
                  <a:lnTo>
                    <a:pt x="5722" y="810"/>
                  </a:lnTo>
                  <a:lnTo>
                    <a:pt x="5722" y="735"/>
                  </a:lnTo>
                  <a:lnTo>
                    <a:pt x="5741" y="659"/>
                  </a:lnTo>
                  <a:lnTo>
                    <a:pt x="5778" y="584"/>
                  </a:lnTo>
                  <a:lnTo>
                    <a:pt x="5872" y="452"/>
                  </a:lnTo>
                  <a:lnTo>
                    <a:pt x="5985" y="340"/>
                  </a:lnTo>
                  <a:lnTo>
                    <a:pt x="6088" y="267"/>
                  </a:lnTo>
                  <a:close/>
                  <a:moveTo>
                    <a:pt x="6776" y="1713"/>
                  </a:moveTo>
                  <a:lnTo>
                    <a:pt x="6889" y="1732"/>
                  </a:lnTo>
                  <a:lnTo>
                    <a:pt x="6964" y="1770"/>
                  </a:lnTo>
                  <a:lnTo>
                    <a:pt x="7058" y="1826"/>
                  </a:lnTo>
                  <a:lnTo>
                    <a:pt x="7133" y="1902"/>
                  </a:lnTo>
                  <a:lnTo>
                    <a:pt x="7190" y="1977"/>
                  </a:lnTo>
                  <a:lnTo>
                    <a:pt x="7271" y="2098"/>
                  </a:lnTo>
                  <a:lnTo>
                    <a:pt x="7271" y="2098"/>
                  </a:lnTo>
                  <a:lnTo>
                    <a:pt x="7133" y="2184"/>
                  </a:lnTo>
                  <a:lnTo>
                    <a:pt x="6964" y="2278"/>
                  </a:lnTo>
                  <a:lnTo>
                    <a:pt x="6776" y="2334"/>
                  </a:lnTo>
                  <a:lnTo>
                    <a:pt x="6569" y="2353"/>
                  </a:lnTo>
                  <a:lnTo>
                    <a:pt x="6381" y="2334"/>
                  </a:lnTo>
                  <a:lnTo>
                    <a:pt x="6287" y="2316"/>
                  </a:lnTo>
                  <a:lnTo>
                    <a:pt x="6192" y="2297"/>
                  </a:lnTo>
                  <a:lnTo>
                    <a:pt x="6155" y="2278"/>
                  </a:lnTo>
                  <a:lnTo>
                    <a:pt x="6136" y="2259"/>
                  </a:lnTo>
                  <a:lnTo>
                    <a:pt x="6136" y="2221"/>
                  </a:lnTo>
                  <a:lnTo>
                    <a:pt x="6136" y="2165"/>
                  </a:lnTo>
                  <a:lnTo>
                    <a:pt x="6155" y="2071"/>
                  </a:lnTo>
                  <a:lnTo>
                    <a:pt x="6192" y="1996"/>
                  </a:lnTo>
                  <a:lnTo>
                    <a:pt x="6249" y="1920"/>
                  </a:lnTo>
                  <a:lnTo>
                    <a:pt x="6324" y="1845"/>
                  </a:lnTo>
                  <a:lnTo>
                    <a:pt x="6399" y="1807"/>
                  </a:lnTo>
                  <a:lnTo>
                    <a:pt x="6494" y="1751"/>
                  </a:lnTo>
                  <a:lnTo>
                    <a:pt x="6588" y="1732"/>
                  </a:lnTo>
                  <a:lnTo>
                    <a:pt x="6682" y="1713"/>
                  </a:lnTo>
                  <a:close/>
                  <a:moveTo>
                    <a:pt x="5967" y="3369"/>
                  </a:moveTo>
                  <a:lnTo>
                    <a:pt x="6061" y="3388"/>
                  </a:lnTo>
                  <a:lnTo>
                    <a:pt x="6155" y="3445"/>
                  </a:lnTo>
                  <a:lnTo>
                    <a:pt x="6230" y="3501"/>
                  </a:lnTo>
                  <a:lnTo>
                    <a:pt x="6287" y="3595"/>
                  </a:lnTo>
                  <a:lnTo>
                    <a:pt x="6324" y="3689"/>
                  </a:lnTo>
                  <a:lnTo>
                    <a:pt x="6362" y="3783"/>
                  </a:lnTo>
                  <a:lnTo>
                    <a:pt x="6381" y="3896"/>
                  </a:lnTo>
                  <a:lnTo>
                    <a:pt x="6418" y="4122"/>
                  </a:lnTo>
                  <a:lnTo>
                    <a:pt x="6418" y="4197"/>
                  </a:lnTo>
                  <a:lnTo>
                    <a:pt x="6268" y="4197"/>
                  </a:lnTo>
                  <a:lnTo>
                    <a:pt x="6155" y="4160"/>
                  </a:lnTo>
                  <a:lnTo>
                    <a:pt x="6061" y="4122"/>
                  </a:lnTo>
                  <a:lnTo>
                    <a:pt x="5967" y="4085"/>
                  </a:lnTo>
                  <a:lnTo>
                    <a:pt x="5872" y="4028"/>
                  </a:lnTo>
                  <a:lnTo>
                    <a:pt x="5816" y="3953"/>
                  </a:lnTo>
                  <a:lnTo>
                    <a:pt x="5741" y="3859"/>
                  </a:lnTo>
                  <a:lnTo>
                    <a:pt x="5703" y="3765"/>
                  </a:lnTo>
                  <a:lnTo>
                    <a:pt x="5684" y="3670"/>
                  </a:lnTo>
                  <a:lnTo>
                    <a:pt x="5684" y="3558"/>
                  </a:lnTo>
                  <a:lnTo>
                    <a:pt x="5722" y="3482"/>
                  </a:lnTo>
                  <a:lnTo>
                    <a:pt x="5778" y="3407"/>
                  </a:lnTo>
                  <a:lnTo>
                    <a:pt x="5872" y="3369"/>
                  </a:lnTo>
                  <a:close/>
                  <a:moveTo>
                    <a:pt x="5195" y="4461"/>
                  </a:moveTo>
                  <a:lnTo>
                    <a:pt x="5308" y="4480"/>
                  </a:lnTo>
                  <a:lnTo>
                    <a:pt x="5402" y="4517"/>
                  </a:lnTo>
                  <a:lnTo>
                    <a:pt x="5496" y="4555"/>
                  </a:lnTo>
                  <a:lnTo>
                    <a:pt x="5571" y="4630"/>
                  </a:lnTo>
                  <a:lnTo>
                    <a:pt x="5647" y="4724"/>
                  </a:lnTo>
                  <a:lnTo>
                    <a:pt x="5703" y="4800"/>
                  </a:lnTo>
                  <a:lnTo>
                    <a:pt x="5760" y="4894"/>
                  </a:lnTo>
                  <a:lnTo>
                    <a:pt x="5854" y="5101"/>
                  </a:lnTo>
                  <a:lnTo>
                    <a:pt x="5910" y="5327"/>
                  </a:lnTo>
                  <a:lnTo>
                    <a:pt x="5910" y="5352"/>
                  </a:lnTo>
                  <a:lnTo>
                    <a:pt x="5910" y="5352"/>
                  </a:lnTo>
                  <a:lnTo>
                    <a:pt x="5835" y="5364"/>
                  </a:lnTo>
                  <a:lnTo>
                    <a:pt x="5722" y="5345"/>
                  </a:lnTo>
                  <a:lnTo>
                    <a:pt x="5628" y="5327"/>
                  </a:lnTo>
                  <a:lnTo>
                    <a:pt x="5515" y="5289"/>
                  </a:lnTo>
                  <a:lnTo>
                    <a:pt x="5421" y="5232"/>
                  </a:lnTo>
                  <a:lnTo>
                    <a:pt x="5233" y="5101"/>
                  </a:lnTo>
                  <a:lnTo>
                    <a:pt x="5082" y="4950"/>
                  </a:lnTo>
                  <a:lnTo>
                    <a:pt x="5007" y="4875"/>
                  </a:lnTo>
                  <a:lnTo>
                    <a:pt x="4950" y="4781"/>
                  </a:lnTo>
                  <a:lnTo>
                    <a:pt x="4932" y="4687"/>
                  </a:lnTo>
                  <a:lnTo>
                    <a:pt x="4950" y="4611"/>
                  </a:lnTo>
                  <a:lnTo>
                    <a:pt x="5026" y="4536"/>
                  </a:lnTo>
                  <a:lnTo>
                    <a:pt x="5101" y="4480"/>
                  </a:lnTo>
                  <a:lnTo>
                    <a:pt x="5195" y="4461"/>
                  </a:lnTo>
                  <a:close/>
                  <a:moveTo>
                    <a:pt x="3972" y="5120"/>
                  </a:moveTo>
                  <a:lnTo>
                    <a:pt x="4066" y="5157"/>
                  </a:lnTo>
                  <a:lnTo>
                    <a:pt x="4141" y="5214"/>
                  </a:lnTo>
                  <a:lnTo>
                    <a:pt x="4235" y="5270"/>
                  </a:lnTo>
                  <a:lnTo>
                    <a:pt x="4292" y="5345"/>
                  </a:lnTo>
                  <a:lnTo>
                    <a:pt x="4348" y="5421"/>
                  </a:lnTo>
                  <a:lnTo>
                    <a:pt x="4405" y="5515"/>
                  </a:lnTo>
                  <a:lnTo>
                    <a:pt x="4442" y="5609"/>
                  </a:lnTo>
                  <a:lnTo>
                    <a:pt x="4442" y="5722"/>
                  </a:lnTo>
                  <a:lnTo>
                    <a:pt x="4461" y="5816"/>
                  </a:lnTo>
                  <a:lnTo>
                    <a:pt x="4442" y="5910"/>
                  </a:lnTo>
                  <a:lnTo>
                    <a:pt x="4386" y="6117"/>
                  </a:lnTo>
                  <a:lnTo>
                    <a:pt x="4311" y="6305"/>
                  </a:lnTo>
                  <a:lnTo>
                    <a:pt x="4235" y="6403"/>
                  </a:lnTo>
                  <a:lnTo>
                    <a:pt x="4160" y="6343"/>
                  </a:lnTo>
                  <a:lnTo>
                    <a:pt x="4028" y="6173"/>
                  </a:lnTo>
                  <a:lnTo>
                    <a:pt x="3934" y="5985"/>
                  </a:lnTo>
                  <a:lnTo>
                    <a:pt x="3859" y="5797"/>
                  </a:lnTo>
                  <a:lnTo>
                    <a:pt x="3802" y="5571"/>
                  </a:lnTo>
                  <a:lnTo>
                    <a:pt x="3784" y="5477"/>
                  </a:lnTo>
                  <a:lnTo>
                    <a:pt x="3784" y="5364"/>
                  </a:lnTo>
                  <a:lnTo>
                    <a:pt x="3802" y="5270"/>
                  </a:lnTo>
                  <a:lnTo>
                    <a:pt x="3821" y="5176"/>
                  </a:lnTo>
                  <a:lnTo>
                    <a:pt x="3859" y="5138"/>
                  </a:lnTo>
                  <a:lnTo>
                    <a:pt x="3896" y="5120"/>
                  </a:lnTo>
                  <a:close/>
                  <a:moveTo>
                    <a:pt x="1" y="6456"/>
                  </a:moveTo>
                  <a:lnTo>
                    <a:pt x="95" y="6550"/>
                  </a:lnTo>
                  <a:lnTo>
                    <a:pt x="227" y="6644"/>
                  </a:lnTo>
                  <a:lnTo>
                    <a:pt x="114" y="6550"/>
                  </a:lnTo>
                  <a:lnTo>
                    <a:pt x="1" y="6456"/>
                  </a:lnTo>
                  <a:close/>
                  <a:moveTo>
                    <a:pt x="2880" y="5703"/>
                  </a:moveTo>
                  <a:lnTo>
                    <a:pt x="2956" y="5722"/>
                  </a:lnTo>
                  <a:lnTo>
                    <a:pt x="3031" y="5778"/>
                  </a:lnTo>
                  <a:lnTo>
                    <a:pt x="3087" y="5854"/>
                  </a:lnTo>
                  <a:lnTo>
                    <a:pt x="3125" y="5929"/>
                  </a:lnTo>
                  <a:lnTo>
                    <a:pt x="3163" y="6004"/>
                  </a:lnTo>
                  <a:lnTo>
                    <a:pt x="3181" y="6098"/>
                  </a:lnTo>
                  <a:lnTo>
                    <a:pt x="3200" y="6192"/>
                  </a:lnTo>
                  <a:lnTo>
                    <a:pt x="3200" y="6268"/>
                  </a:lnTo>
                  <a:lnTo>
                    <a:pt x="3181" y="6362"/>
                  </a:lnTo>
                  <a:lnTo>
                    <a:pt x="3106" y="6531"/>
                  </a:lnTo>
                  <a:lnTo>
                    <a:pt x="3031" y="6682"/>
                  </a:lnTo>
                  <a:lnTo>
                    <a:pt x="2949" y="6763"/>
                  </a:lnTo>
                  <a:lnTo>
                    <a:pt x="2949" y="6763"/>
                  </a:lnTo>
                  <a:lnTo>
                    <a:pt x="2937" y="6757"/>
                  </a:lnTo>
                  <a:lnTo>
                    <a:pt x="2843" y="6700"/>
                  </a:lnTo>
                  <a:lnTo>
                    <a:pt x="2786" y="6625"/>
                  </a:lnTo>
                  <a:lnTo>
                    <a:pt x="2654" y="6475"/>
                  </a:lnTo>
                  <a:lnTo>
                    <a:pt x="2617" y="6399"/>
                  </a:lnTo>
                  <a:lnTo>
                    <a:pt x="2579" y="6305"/>
                  </a:lnTo>
                  <a:lnTo>
                    <a:pt x="2560" y="6211"/>
                  </a:lnTo>
                  <a:lnTo>
                    <a:pt x="2542" y="6117"/>
                  </a:lnTo>
                  <a:lnTo>
                    <a:pt x="2560" y="6023"/>
                  </a:lnTo>
                  <a:lnTo>
                    <a:pt x="2579" y="5929"/>
                  </a:lnTo>
                  <a:lnTo>
                    <a:pt x="2617" y="5854"/>
                  </a:lnTo>
                  <a:lnTo>
                    <a:pt x="2654" y="5778"/>
                  </a:lnTo>
                  <a:lnTo>
                    <a:pt x="2730" y="5722"/>
                  </a:lnTo>
                  <a:lnTo>
                    <a:pt x="2805" y="5703"/>
                  </a:lnTo>
                  <a:close/>
                  <a:moveTo>
                    <a:pt x="1582" y="5609"/>
                  </a:moveTo>
                  <a:lnTo>
                    <a:pt x="1638" y="5628"/>
                  </a:lnTo>
                  <a:lnTo>
                    <a:pt x="1695" y="5665"/>
                  </a:lnTo>
                  <a:lnTo>
                    <a:pt x="1751" y="5703"/>
                  </a:lnTo>
                  <a:lnTo>
                    <a:pt x="1808" y="5816"/>
                  </a:lnTo>
                  <a:lnTo>
                    <a:pt x="1845" y="5929"/>
                  </a:lnTo>
                  <a:lnTo>
                    <a:pt x="1864" y="6061"/>
                  </a:lnTo>
                  <a:lnTo>
                    <a:pt x="1845" y="6192"/>
                  </a:lnTo>
                  <a:lnTo>
                    <a:pt x="1808" y="6305"/>
                  </a:lnTo>
                  <a:lnTo>
                    <a:pt x="1751" y="6418"/>
                  </a:lnTo>
                  <a:lnTo>
                    <a:pt x="1676" y="6512"/>
                  </a:lnTo>
                  <a:lnTo>
                    <a:pt x="1601" y="6606"/>
                  </a:lnTo>
                  <a:lnTo>
                    <a:pt x="1506" y="6682"/>
                  </a:lnTo>
                  <a:lnTo>
                    <a:pt x="1412" y="6738"/>
                  </a:lnTo>
                  <a:lnTo>
                    <a:pt x="1355" y="6767"/>
                  </a:lnTo>
                  <a:lnTo>
                    <a:pt x="1299" y="6700"/>
                  </a:lnTo>
                  <a:lnTo>
                    <a:pt x="1205" y="6569"/>
                  </a:lnTo>
                  <a:lnTo>
                    <a:pt x="1149" y="6418"/>
                  </a:lnTo>
                  <a:lnTo>
                    <a:pt x="1111" y="6268"/>
                  </a:lnTo>
                  <a:lnTo>
                    <a:pt x="1111" y="6136"/>
                  </a:lnTo>
                  <a:lnTo>
                    <a:pt x="1130" y="5985"/>
                  </a:lnTo>
                  <a:lnTo>
                    <a:pt x="1187" y="5854"/>
                  </a:lnTo>
                  <a:lnTo>
                    <a:pt x="1281" y="5741"/>
                  </a:lnTo>
                  <a:lnTo>
                    <a:pt x="1375" y="5646"/>
                  </a:lnTo>
                  <a:lnTo>
                    <a:pt x="1450" y="5609"/>
                  </a:lnTo>
                  <a:close/>
                  <a:moveTo>
                    <a:pt x="4706" y="1"/>
                  </a:moveTo>
                  <a:lnTo>
                    <a:pt x="4499" y="38"/>
                  </a:lnTo>
                  <a:lnTo>
                    <a:pt x="4329" y="76"/>
                  </a:lnTo>
                  <a:lnTo>
                    <a:pt x="4160" y="133"/>
                  </a:lnTo>
                  <a:lnTo>
                    <a:pt x="4160" y="133"/>
                  </a:lnTo>
                  <a:lnTo>
                    <a:pt x="4329" y="95"/>
                  </a:lnTo>
                  <a:lnTo>
                    <a:pt x="4518" y="57"/>
                  </a:lnTo>
                  <a:lnTo>
                    <a:pt x="4706" y="38"/>
                  </a:lnTo>
                  <a:lnTo>
                    <a:pt x="5139" y="38"/>
                  </a:lnTo>
                  <a:lnTo>
                    <a:pt x="5364" y="76"/>
                  </a:lnTo>
                  <a:lnTo>
                    <a:pt x="5590" y="133"/>
                  </a:lnTo>
                  <a:lnTo>
                    <a:pt x="5835" y="189"/>
                  </a:lnTo>
                  <a:lnTo>
                    <a:pt x="6015" y="244"/>
                  </a:lnTo>
                  <a:lnTo>
                    <a:pt x="6015" y="244"/>
                  </a:lnTo>
                  <a:lnTo>
                    <a:pt x="5948" y="302"/>
                  </a:lnTo>
                  <a:lnTo>
                    <a:pt x="5816" y="415"/>
                  </a:lnTo>
                  <a:lnTo>
                    <a:pt x="5741" y="565"/>
                  </a:lnTo>
                  <a:lnTo>
                    <a:pt x="5703" y="641"/>
                  </a:lnTo>
                  <a:lnTo>
                    <a:pt x="5684" y="716"/>
                  </a:lnTo>
                  <a:lnTo>
                    <a:pt x="5665" y="810"/>
                  </a:lnTo>
                  <a:lnTo>
                    <a:pt x="5684" y="885"/>
                  </a:lnTo>
                  <a:lnTo>
                    <a:pt x="5722" y="961"/>
                  </a:lnTo>
                  <a:lnTo>
                    <a:pt x="5778" y="1036"/>
                  </a:lnTo>
                  <a:lnTo>
                    <a:pt x="5854" y="1073"/>
                  </a:lnTo>
                  <a:lnTo>
                    <a:pt x="5929" y="1111"/>
                  </a:lnTo>
                  <a:lnTo>
                    <a:pt x="6004" y="1130"/>
                  </a:lnTo>
                  <a:lnTo>
                    <a:pt x="6079" y="1130"/>
                  </a:lnTo>
                  <a:lnTo>
                    <a:pt x="6155" y="1111"/>
                  </a:lnTo>
                  <a:lnTo>
                    <a:pt x="6230" y="1092"/>
                  </a:lnTo>
                  <a:lnTo>
                    <a:pt x="6305" y="1055"/>
                  </a:lnTo>
                  <a:lnTo>
                    <a:pt x="6362" y="998"/>
                  </a:lnTo>
                  <a:lnTo>
                    <a:pt x="6456" y="885"/>
                  </a:lnTo>
                  <a:lnTo>
                    <a:pt x="6494" y="810"/>
                  </a:lnTo>
                  <a:lnTo>
                    <a:pt x="6512" y="735"/>
                  </a:lnTo>
                  <a:lnTo>
                    <a:pt x="6512" y="659"/>
                  </a:lnTo>
                  <a:lnTo>
                    <a:pt x="6494" y="584"/>
                  </a:lnTo>
                  <a:lnTo>
                    <a:pt x="6475" y="509"/>
                  </a:lnTo>
                  <a:lnTo>
                    <a:pt x="6437" y="452"/>
                  </a:lnTo>
                  <a:lnTo>
                    <a:pt x="6399" y="396"/>
                  </a:lnTo>
                  <a:lnTo>
                    <a:pt x="6343" y="340"/>
                  </a:lnTo>
                  <a:lnTo>
                    <a:pt x="6230" y="283"/>
                  </a:lnTo>
                  <a:lnTo>
                    <a:pt x="6127" y="239"/>
                  </a:lnTo>
                  <a:lnTo>
                    <a:pt x="6127" y="239"/>
                  </a:lnTo>
                  <a:lnTo>
                    <a:pt x="6174" y="208"/>
                  </a:lnTo>
                  <a:lnTo>
                    <a:pt x="6249" y="170"/>
                  </a:lnTo>
                  <a:lnTo>
                    <a:pt x="6343" y="151"/>
                  </a:lnTo>
                  <a:lnTo>
                    <a:pt x="6418" y="151"/>
                  </a:lnTo>
                  <a:lnTo>
                    <a:pt x="6512" y="133"/>
                  </a:lnTo>
                  <a:lnTo>
                    <a:pt x="6588" y="133"/>
                  </a:lnTo>
                  <a:lnTo>
                    <a:pt x="6757" y="151"/>
                  </a:lnTo>
                  <a:lnTo>
                    <a:pt x="6926" y="208"/>
                  </a:lnTo>
                  <a:lnTo>
                    <a:pt x="7077" y="283"/>
                  </a:lnTo>
                  <a:lnTo>
                    <a:pt x="7227" y="358"/>
                  </a:lnTo>
                  <a:lnTo>
                    <a:pt x="7359" y="490"/>
                  </a:lnTo>
                  <a:lnTo>
                    <a:pt x="7491" y="622"/>
                  </a:lnTo>
                  <a:lnTo>
                    <a:pt x="7585" y="754"/>
                  </a:lnTo>
                  <a:lnTo>
                    <a:pt x="7660" y="923"/>
                  </a:lnTo>
                  <a:lnTo>
                    <a:pt x="7698" y="1017"/>
                  </a:lnTo>
                  <a:lnTo>
                    <a:pt x="7717" y="1111"/>
                  </a:lnTo>
                  <a:lnTo>
                    <a:pt x="7717" y="1186"/>
                  </a:lnTo>
                  <a:lnTo>
                    <a:pt x="7717" y="1280"/>
                  </a:lnTo>
                  <a:lnTo>
                    <a:pt x="7698" y="1469"/>
                  </a:lnTo>
                  <a:lnTo>
                    <a:pt x="7679" y="1563"/>
                  </a:lnTo>
                  <a:lnTo>
                    <a:pt x="7641" y="1638"/>
                  </a:lnTo>
                  <a:lnTo>
                    <a:pt x="7604" y="1732"/>
                  </a:lnTo>
                  <a:lnTo>
                    <a:pt x="7547" y="1807"/>
                  </a:lnTo>
                  <a:lnTo>
                    <a:pt x="7491" y="1883"/>
                  </a:lnTo>
                  <a:lnTo>
                    <a:pt x="7434" y="1958"/>
                  </a:lnTo>
                  <a:lnTo>
                    <a:pt x="7351" y="2031"/>
                  </a:lnTo>
                  <a:lnTo>
                    <a:pt x="7351" y="2031"/>
                  </a:lnTo>
                  <a:lnTo>
                    <a:pt x="7340" y="2014"/>
                  </a:lnTo>
                  <a:lnTo>
                    <a:pt x="7265" y="1920"/>
                  </a:lnTo>
                  <a:lnTo>
                    <a:pt x="7190" y="1826"/>
                  </a:lnTo>
                  <a:lnTo>
                    <a:pt x="7115" y="1751"/>
                  </a:lnTo>
                  <a:lnTo>
                    <a:pt x="7020" y="1694"/>
                  </a:lnTo>
                  <a:lnTo>
                    <a:pt x="6908" y="1657"/>
                  </a:lnTo>
                  <a:lnTo>
                    <a:pt x="6795" y="1638"/>
                  </a:lnTo>
                  <a:lnTo>
                    <a:pt x="6682" y="1619"/>
                  </a:lnTo>
                  <a:lnTo>
                    <a:pt x="6569" y="1638"/>
                  </a:lnTo>
                  <a:lnTo>
                    <a:pt x="6456" y="1676"/>
                  </a:lnTo>
                  <a:lnTo>
                    <a:pt x="6362" y="1713"/>
                  </a:lnTo>
                  <a:lnTo>
                    <a:pt x="6268" y="1789"/>
                  </a:lnTo>
                  <a:lnTo>
                    <a:pt x="6192" y="1864"/>
                  </a:lnTo>
                  <a:lnTo>
                    <a:pt x="6117" y="1958"/>
                  </a:lnTo>
                  <a:lnTo>
                    <a:pt x="6079" y="2052"/>
                  </a:lnTo>
                  <a:lnTo>
                    <a:pt x="6042" y="2165"/>
                  </a:lnTo>
                  <a:lnTo>
                    <a:pt x="6042" y="2221"/>
                  </a:lnTo>
                  <a:lnTo>
                    <a:pt x="6061" y="2278"/>
                  </a:lnTo>
                  <a:lnTo>
                    <a:pt x="6061" y="2316"/>
                  </a:lnTo>
                  <a:lnTo>
                    <a:pt x="6079" y="2334"/>
                  </a:lnTo>
                  <a:lnTo>
                    <a:pt x="6098" y="2353"/>
                  </a:lnTo>
                  <a:lnTo>
                    <a:pt x="6155" y="2372"/>
                  </a:lnTo>
                  <a:lnTo>
                    <a:pt x="6268" y="2410"/>
                  </a:lnTo>
                  <a:lnTo>
                    <a:pt x="6362" y="2428"/>
                  </a:lnTo>
                  <a:lnTo>
                    <a:pt x="6569" y="2428"/>
                  </a:lnTo>
                  <a:lnTo>
                    <a:pt x="6795" y="2410"/>
                  </a:lnTo>
                  <a:lnTo>
                    <a:pt x="6983" y="2353"/>
                  </a:lnTo>
                  <a:lnTo>
                    <a:pt x="7171" y="2259"/>
                  </a:lnTo>
                  <a:lnTo>
                    <a:pt x="7311" y="2166"/>
                  </a:lnTo>
                  <a:lnTo>
                    <a:pt x="7311" y="2166"/>
                  </a:lnTo>
                  <a:lnTo>
                    <a:pt x="7378" y="2334"/>
                  </a:lnTo>
                  <a:lnTo>
                    <a:pt x="7434" y="2541"/>
                  </a:lnTo>
                  <a:lnTo>
                    <a:pt x="7453" y="2767"/>
                  </a:lnTo>
                  <a:lnTo>
                    <a:pt x="7453" y="2974"/>
                  </a:lnTo>
                  <a:lnTo>
                    <a:pt x="7416" y="3181"/>
                  </a:lnTo>
                  <a:lnTo>
                    <a:pt x="7378" y="3388"/>
                  </a:lnTo>
                  <a:lnTo>
                    <a:pt x="7284" y="3595"/>
                  </a:lnTo>
                  <a:lnTo>
                    <a:pt x="7190" y="3783"/>
                  </a:lnTo>
                  <a:lnTo>
                    <a:pt x="7039" y="3934"/>
                  </a:lnTo>
                  <a:lnTo>
                    <a:pt x="6964" y="4009"/>
                  </a:lnTo>
                  <a:lnTo>
                    <a:pt x="6870" y="4085"/>
                  </a:lnTo>
                  <a:lnTo>
                    <a:pt x="6795" y="4122"/>
                  </a:lnTo>
                  <a:lnTo>
                    <a:pt x="6682" y="4160"/>
                  </a:lnTo>
                  <a:lnTo>
                    <a:pt x="6588" y="4197"/>
                  </a:lnTo>
                  <a:lnTo>
                    <a:pt x="6519" y="4197"/>
                  </a:lnTo>
                  <a:lnTo>
                    <a:pt x="6512" y="4122"/>
                  </a:lnTo>
                  <a:lnTo>
                    <a:pt x="6494" y="3878"/>
                  </a:lnTo>
                  <a:lnTo>
                    <a:pt x="6475" y="3765"/>
                  </a:lnTo>
                  <a:lnTo>
                    <a:pt x="6437" y="3652"/>
                  </a:lnTo>
                  <a:lnTo>
                    <a:pt x="6381" y="3539"/>
                  </a:lnTo>
                  <a:lnTo>
                    <a:pt x="6305" y="3426"/>
                  </a:lnTo>
                  <a:lnTo>
                    <a:pt x="6211" y="3351"/>
                  </a:lnTo>
                  <a:lnTo>
                    <a:pt x="6098" y="3294"/>
                  </a:lnTo>
                  <a:lnTo>
                    <a:pt x="5967" y="3256"/>
                  </a:lnTo>
                  <a:lnTo>
                    <a:pt x="5835" y="3275"/>
                  </a:lnTo>
                  <a:lnTo>
                    <a:pt x="5778" y="3294"/>
                  </a:lnTo>
                  <a:lnTo>
                    <a:pt x="5722" y="3332"/>
                  </a:lnTo>
                  <a:lnTo>
                    <a:pt x="5665" y="3369"/>
                  </a:lnTo>
                  <a:lnTo>
                    <a:pt x="5628" y="3426"/>
                  </a:lnTo>
                  <a:lnTo>
                    <a:pt x="5590" y="3482"/>
                  </a:lnTo>
                  <a:lnTo>
                    <a:pt x="5590" y="3539"/>
                  </a:lnTo>
                  <a:lnTo>
                    <a:pt x="5571" y="3670"/>
                  </a:lnTo>
                  <a:lnTo>
                    <a:pt x="5609" y="3802"/>
                  </a:lnTo>
                  <a:lnTo>
                    <a:pt x="5665" y="3915"/>
                  </a:lnTo>
                  <a:lnTo>
                    <a:pt x="5722" y="4009"/>
                  </a:lnTo>
                  <a:lnTo>
                    <a:pt x="5816" y="4103"/>
                  </a:lnTo>
                  <a:lnTo>
                    <a:pt x="5910" y="4179"/>
                  </a:lnTo>
                  <a:lnTo>
                    <a:pt x="6023" y="4235"/>
                  </a:lnTo>
                  <a:lnTo>
                    <a:pt x="6136" y="4273"/>
                  </a:lnTo>
                  <a:lnTo>
                    <a:pt x="6249" y="4292"/>
                  </a:lnTo>
                  <a:lnTo>
                    <a:pt x="6362" y="4310"/>
                  </a:lnTo>
                  <a:lnTo>
                    <a:pt x="6418" y="4310"/>
                  </a:lnTo>
                  <a:lnTo>
                    <a:pt x="6418" y="4348"/>
                  </a:lnTo>
                  <a:lnTo>
                    <a:pt x="6418" y="4574"/>
                  </a:lnTo>
                  <a:lnTo>
                    <a:pt x="6399" y="4800"/>
                  </a:lnTo>
                  <a:lnTo>
                    <a:pt x="6324" y="5007"/>
                  </a:lnTo>
                  <a:lnTo>
                    <a:pt x="6268" y="5101"/>
                  </a:lnTo>
                  <a:lnTo>
                    <a:pt x="6211" y="5195"/>
                  </a:lnTo>
                  <a:lnTo>
                    <a:pt x="6136" y="5251"/>
                  </a:lnTo>
                  <a:lnTo>
                    <a:pt x="6042" y="5308"/>
                  </a:lnTo>
                  <a:lnTo>
                    <a:pt x="6005" y="5322"/>
                  </a:lnTo>
                  <a:lnTo>
                    <a:pt x="6005" y="5322"/>
                  </a:lnTo>
                  <a:lnTo>
                    <a:pt x="6004" y="5308"/>
                  </a:lnTo>
                  <a:lnTo>
                    <a:pt x="5967" y="5063"/>
                  </a:lnTo>
                  <a:lnTo>
                    <a:pt x="5910" y="4950"/>
                  </a:lnTo>
                  <a:lnTo>
                    <a:pt x="5854" y="4856"/>
                  </a:lnTo>
                  <a:lnTo>
                    <a:pt x="5797" y="4743"/>
                  </a:lnTo>
                  <a:lnTo>
                    <a:pt x="5722" y="4649"/>
                  </a:lnTo>
                  <a:lnTo>
                    <a:pt x="5647" y="4555"/>
                  </a:lnTo>
                  <a:lnTo>
                    <a:pt x="5553" y="4480"/>
                  </a:lnTo>
                  <a:lnTo>
                    <a:pt x="5440" y="4404"/>
                  </a:lnTo>
                  <a:lnTo>
                    <a:pt x="5327" y="4367"/>
                  </a:lnTo>
                  <a:lnTo>
                    <a:pt x="5195" y="4348"/>
                  </a:lnTo>
                  <a:lnTo>
                    <a:pt x="5120" y="4367"/>
                  </a:lnTo>
                  <a:lnTo>
                    <a:pt x="5063" y="4386"/>
                  </a:lnTo>
                  <a:lnTo>
                    <a:pt x="4950" y="4442"/>
                  </a:lnTo>
                  <a:lnTo>
                    <a:pt x="4894" y="4499"/>
                  </a:lnTo>
                  <a:lnTo>
                    <a:pt x="4856" y="4555"/>
                  </a:lnTo>
                  <a:lnTo>
                    <a:pt x="4837" y="4611"/>
                  </a:lnTo>
                  <a:lnTo>
                    <a:pt x="4819" y="4687"/>
                  </a:lnTo>
                  <a:lnTo>
                    <a:pt x="4837" y="4762"/>
                  </a:lnTo>
                  <a:lnTo>
                    <a:pt x="4856" y="4818"/>
                  </a:lnTo>
                  <a:lnTo>
                    <a:pt x="4913" y="4931"/>
                  </a:lnTo>
                  <a:lnTo>
                    <a:pt x="4988" y="5025"/>
                  </a:lnTo>
                  <a:lnTo>
                    <a:pt x="5176" y="5195"/>
                  </a:lnTo>
                  <a:lnTo>
                    <a:pt x="5364" y="5327"/>
                  </a:lnTo>
                  <a:lnTo>
                    <a:pt x="5477" y="5383"/>
                  </a:lnTo>
                  <a:lnTo>
                    <a:pt x="5590" y="5421"/>
                  </a:lnTo>
                  <a:lnTo>
                    <a:pt x="5703" y="5458"/>
                  </a:lnTo>
                  <a:lnTo>
                    <a:pt x="5910" y="5458"/>
                  </a:lnTo>
                  <a:lnTo>
                    <a:pt x="5910" y="5534"/>
                  </a:lnTo>
                  <a:lnTo>
                    <a:pt x="5891" y="5759"/>
                  </a:lnTo>
                  <a:lnTo>
                    <a:pt x="5816" y="5966"/>
                  </a:lnTo>
                  <a:lnTo>
                    <a:pt x="5760" y="6061"/>
                  </a:lnTo>
                  <a:lnTo>
                    <a:pt x="5703" y="6155"/>
                  </a:lnTo>
                  <a:lnTo>
                    <a:pt x="5628" y="6230"/>
                  </a:lnTo>
                  <a:lnTo>
                    <a:pt x="5553" y="6305"/>
                  </a:lnTo>
                  <a:lnTo>
                    <a:pt x="5383" y="6437"/>
                  </a:lnTo>
                  <a:lnTo>
                    <a:pt x="5176" y="6531"/>
                  </a:lnTo>
                  <a:lnTo>
                    <a:pt x="4969" y="6569"/>
                  </a:lnTo>
                  <a:lnTo>
                    <a:pt x="4743" y="6587"/>
                  </a:lnTo>
                  <a:lnTo>
                    <a:pt x="4649" y="6569"/>
                  </a:lnTo>
                  <a:lnTo>
                    <a:pt x="4536" y="6550"/>
                  </a:lnTo>
                  <a:lnTo>
                    <a:pt x="4480" y="6531"/>
                  </a:lnTo>
                  <a:lnTo>
                    <a:pt x="4442" y="6512"/>
                  </a:lnTo>
                  <a:lnTo>
                    <a:pt x="4329" y="6475"/>
                  </a:lnTo>
                  <a:lnTo>
                    <a:pt x="4306" y="6457"/>
                  </a:lnTo>
                  <a:lnTo>
                    <a:pt x="4306" y="6457"/>
                  </a:lnTo>
                  <a:lnTo>
                    <a:pt x="4386" y="6343"/>
                  </a:lnTo>
                  <a:lnTo>
                    <a:pt x="4480" y="6155"/>
                  </a:lnTo>
                  <a:lnTo>
                    <a:pt x="4518" y="6042"/>
                  </a:lnTo>
                  <a:lnTo>
                    <a:pt x="4536" y="5929"/>
                  </a:lnTo>
                  <a:lnTo>
                    <a:pt x="4555" y="5816"/>
                  </a:lnTo>
                  <a:lnTo>
                    <a:pt x="4555" y="5703"/>
                  </a:lnTo>
                  <a:lnTo>
                    <a:pt x="4536" y="5590"/>
                  </a:lnTo>
                  <a:lnTo>
                    <a:pt x="4499" y="5477"/>
                  </a:lnTo>
                  <a:lnTo>
                    <a:pt x="4442" y="5383"/>
                  </a:lnTo>
                  <a:lnTo>
                    <a:pt x="4367" y="5270"/>
                  </a:lnTo>
                  <a:lnTo>
                    <a:pt x="4292" y="5195"/>
                  </a:lnTo>
                  <a:lnTo>
                    <a:pt x="4198" y="5120"/>
                  </a:lnTo>
                  <a:lnTo>
                    <a:pt x="4104" y="5063"/>
                  </a:lnTo>
                  <a:lnTo>
                    <a:pt x="3991" y="5025"/>
                  </a:lnTo>
                  <a:lnTo>
                    <a:pt x="3840" y="5025"/>
                  </a:lnTo>
                  <a:lnTo>
                    <a:pt x="3784" y="5082"/>
                  </a:lnTo>
                  <a:lnTo>
                    <a:pt x="3746" y="5120"/>
                  </a:lnTo>
                  <a:lnTo>
                    <a:pt x="3708" y="5251"/>
                  </a:lnTo>
                  <a:lnTo>
                    <a:pt x="3689" y="5364"/>
                  </a:lnTo>
                  <a:lnTo>
                    <a:pt x="3689" y="5477"/>
                  </a:lnTo>
                  <a:lnTo>
                    <a:pt x="3708" y="5590"/>
                  </a:lnTo>
                  <a:lnTo>
                    <a:pt x="3746" y="5816"/>
                  </a:lnTo>
                  <a:lnTo>
                    <a:pt x="3840" y="6042"/>
                  </a:lnTo>
                  <a:lnTo>
                    <a:pt x="3953" y="6230"/>
                  </a:lnTo>
                  <a:lnTo>
                    <a:pt x="4009" y="6343"/>
                  </a:lnTo>
                  <a:lnTo>
                    <a:pt x="4085" y="6418"/>
                  </a:lnTo>
                  <a:lnTo>
                    <a:pt x="4168" y="6485"/>
                  </a:lnTo>
                  <a:lnTo>
                    <a:pt x="4168" y="6485"/>
                  </a:lnTo>
                  <a:lnTo>
                    <a:pt x="4047" y="6606"/>
                  </a:lnTo>
                  <a:lnTo>
                    <a:pt x="3878" y="6719"/>
                  </a:lnTo>
                  <a:lnTo>
                    <a:pt x="3689" y="6813"/>
                  </a:lnTo>
                  <a:lnTo>
                    <a:pt x="3501" y="6870"/>
                  </a:lnTo>
                  <a:lnTo>
                    <a:pt x="3294" y="6870"/>
                  </a:lnTo>
                  <a:lnTo>
                    <a:pt x="3200" y="6851"/>
                  </a:lnTo>
                  <a:lnTo>
                    <a:pt x="3106" y="6832"/>
                  </a:lnTo>
                  <a:lnTo>
                    <a:pt x="3019" y="6797"/>
                  </a:lnTo>
                  <a:lnTo>
                    <a:pt x="3019" y="6797"/>
                  </a:lnTo>
                  <a:lnTo>
                    <a:pt x="3087" y="6719"/>
                  </a:lnTo>
                  <a:lnTo>
                    <a:pt x="3181" y="6569"/>
                  </a:lnTo>
                  <a:lnTo>
                    <a:pt x="3257" y="6380"/>
                  </a:lnTo>
                  <a:lnTo>
                    <a:pt x="3275" y="6286"/>
                  </a:lnTo>
                  <a:lnTo>
                    <a:pt x="3275" y="6173"/>
                  </a:lnTo>
                  <a:lnTo>
                    <a:pt x="3257" y="6079"/>
                  </a:lnTo>
                  <a:lnTo>
                    <a:pt x="3238" y="5985"/>
                  </a:lnTo>
                  <a:lnTo>
                    <a:pt x="3200" y="5891"/>
                  </a:lnTo>
                  <a:lnTo>
                    <a:pt x="3163" y="5797"/>
                  </a:lnTo>
                  <a:lnTo>
                    <a:pt x="3087" y="5722"/>
                  </a:lnTo>
                  <a:lnTo>
                    <a:pt x="3012" y="5646"/>
                  </a:lnTo>
                  <a:lnTo>
                    <a:pt x="2899" y="5609"/>
                  </a:lnTo>
                  <a:lnTo>
                    <a:pt x="2786" y="5609"/>
                  </a:lnTo>
                  <a:lnTo>
                    <a:pt x="2692" y="5665"/>
                  </a:lnTo>
                  <a:lnTo>
                    <a:pt x="2598" y="5722"/>
                  </a:lnTo>
                  <a:lnTo>
                    <a:pt x="2542" y="5816"/>
                  </a:lnTo>
                  <a:lnTo>
                    <a:pt x="2504" y="5910"/>
                  </a:lnTo>
                  <a:lnTo>
                    <a:pt x="2466" y="6023"/>
                  </a:lnTo>
                  <a:lnTo>
                    <a:pt x="2466" y="6117"/>
                  </a:lnTo>
                  <a:lnTo>
                    <a:pt x="2466" y="6230"/>
                  </a:lnTo>
                  <a:lnTo>
                    <a:pt x="2504" y="6324"/>
                  </a:lnTo>
                  <a:lnTo>
                    <a:pt x="2542" y="6437"/>
                  </a:lnTo>
                  <a:lnTo>
                    <a:pt x="2579" y="6531"/>
                  </a:lnTo>
                  <a:lnTo>
                    <a:pt x="2654" y="6606"/>
                  </a:lnTo>
                  <a:lnTo>
                    <a:pt x="2711" y="6700"/>
                  </a:lnTo>
                  <a:lnTo>
                    <a:pt x="2805" y="6757"/>
                  </a:lnTo>
                  <a:lnTo>
                    <a:pt x="2879" y="6831"/>
                  </a:lnTo>
                  <a:lnTo>
                    <a:pt x="2879" y="6831"/>
                  </a:lnTo>
                  <a:lnTo>
                    <a:pt x="2767" y="6926"/>
                  </a:lnTo>
                  <a:lnTo>
                    <a:pt x="2617" y="7020"/>
                  </a:lnTo>
                  <a:lnTo>
                    <a:pt x="2466" y="7096"/>
                  </a:lnTo>
                  <a:lnTo>
                    <a:pt x="2297" y="7133"/>
                  </a:lnTo>
                  <a:lnTo>
                    <a:pt x="2128" y="7152"/>
                  </a:lnTo>
                  <a:lnTo>
                    <a:pt x="1958" y="7133"/>
                  </a:lnTo>
                  <a:lnTo>
                    <a:pt x="1808" y="7077"/>
                  </a:lnTo>
                  <a:lnTo>
                    <a:pt x="1657" y="7020"/>
                  </a:lnTo>
                  <a:lnTo>
                    <a:pt x="1525" y="6926"/>
                  </a:lnTo>
                  <a:lnTo>
                    <a:pt x="1394" y="6813"/>
                  </a:lnTo>
                  <a:lnTo>
                    <a:pt x="1377" y="6794"/>
                  </a:lnTo>
                  <a:lnTo>
                    <a:pt x="1377" y="6794"/>
                  </a:lnTo>
                  <a:lnTo>
                    <a:pt x="1431" y="6776"/>
                  </a:lnTo>
                  <a:lnTo>
                    <a:pt x="1525" y="6700"/>
                  </a:lnTo>
                  <a:lnTo>
                    <a:pt x="1619" y="6625"/>
                  </a:lnTo>
                  <a:lnTo>
                    <a:pt x="1695" y="6550"/>
                  </a:lnTo>
                  <a:lnTo>
                    <a:pt x="1770" y="6437"/>
                  </a:lnTo>
                  <a:lnTo>
                    <a:pt x="1845" y="6324"/>
                  </a:lnTo>
                  <a:lnTo>
                    <a:pt x="1883" y="6192"/>
                  </a:lnTo>
                  <a:lnTo>
                    <a:pt x="1902" y="6061"/>
                  </a:lnTo>
                  <a:lnTo>
                    <a:pt x="1883" y="5929"/>
                  </a:lnTo>
                  <a:lnTo>
                    <a:pt x="1845" y="5797"/>
                  </a:lnTo>
                  <a:lnTo>
                    <a:pt x="1826" y="5741"/>
                  </a:lnTo>
                  <a:lnTo>
                    <a:pt x="1770" y="5665"/>
                  </a:lnTo>
                  <a:lnTo>
                    <a:pt x="1713" y="5628"/>
                  </a:lnTo>
                  <a:lnTo>
                    <a:pt x="1657" y="5590"/>
                  </a:lnTo>
                  <a:lnTo>
                    <a:pt x="1582" y="5571"/>
                  </a:lnTo>
                  <a:lnTo>
                    <a:pt x="1506" y="5552"/>
                  </a:lnTo>
                  <a:lnTo>
                    <a:pt x="1431" y="5571"/>
                  </a:lnTo>
                  <a:lnTo>
                    <a:pt x="1356" y="5609"/>
                  </a:lnTo>
                  <a:lnTo>
                    <a:pt x="1299" y="5646"/>
                  </a:lnTo>
                  <a:lnTo>
                    <a:pt x="1243" y="5703"/>
                  </a:lnTo>
                  <a:lnTo>
                    <a:pt x="1149" y="5816"/>
                  </a:lnTo>
                  <a:lnTo>
                    <a:pt x="1092" y="5966"/>
                  </a:lnTo>
                  <a:lnTo>
                    <a:pt x="1055" y="6117"/>
                  </a:lnTo>
                  <a:lnTo>
                    <a:pt x="1055" y="6286"/>
                  </a:lnTo>
                  <a:lnTo>
                    <a:pt x="1092" y="6437"/>
                  </a:lnTo>
                  <a:lnTo>
                    <a:pt x="1168" y="6587"/>
                  </a:lnTo>
                  <a:lnTo>
                    <a:pt x="1243" y="6738"/>
                  </a:lnTo>
                  <a:lnTo>
                    <a:pt x="1293" y="6797"/>
                  </a:lnTo>
                  <a:lnTo>
                    <a:pt x="1293" y="6797"/>
                  </a:lnTo>
                  <a:lnTo>
                    <a:pt x="1205" y="6832"/>
                  </a:lnTo>
                  <a:lnTo>
                    <a:pt x="1111" y="6851"/>
                  </a:lnTo>
                  <a:lnTo>
                    <a:pt x="998" y="6870"/>
                  </a:lnTo>
                  <a:lnTo>
                    <a:pt x="904" y="6870"/>
                  </a:lnTo>
                  <a:lnTo>
                    <a:pt x="697" y="6851"/>
                  </a:lnTo>
                  <a:lnTo>
                    <a:pt x="528" y="6794"/>
                  </a:lnTo>
                  <a:lnTo>
                    <a:pt x="359" y="6719"/>
                  </a:lnTo>
                  <a:lnTo>
                    <a:pt x="227" y="6644"/>
                  </a:lnTo>
                  <a:lnTo>
                    <a:pt x="359" y="6738"/>
                  </a:lnTo>
                  <a:lnTo>
                    <a:pt x="528" y="6813"/>
                  </a:lnTo>
                  <a:lnTo>
                    <a:pt x="697" y="6870"/>
                  </a:lnTo>
                  <a:lnTo>
                    <a:pt x="904" y="6907"/>
                  </a:lnTo>
                  <a:lnTo>
                    <a:pt x="998" y="6907"/>
                  </a:lnTo>
                  <a:lnTo>
                    <a:pt x="1111" y="6889"/>
                  </a:lnTo>
                  <a:lnTo>
                    <a:pt x="1205" y="6851"/>
                  </a:lnTo>
                  <a:lnTo>
                    <a:pt x="1310" y="6816"/>
                  </a:lnTo>
                  <a:lnTo>
                    <a:pt x="1356" y="6870"/>
                  </a:lnTo>
                  <a:lnTo>
                    <a:pt x="1488" y="6964"/>
                  </a:lnTo>
                  <a:lnTo>
                    <a:pt x="1619" y="7077"/>
                  </a:lnTo>
                  <a:lnTo>
                    <a:pt x="1789" y="7152"/>
                  </a:lnTo>
                  <a:lnTo>
                    <a:pt x="1958" y="7190"/>
                  </a:lnTo>
                  <a:lnTo>
                    <a:pt x="2128" y="7208"/>
                  </a:lnTo>
                  <a:lnTo>
                    <a:pt x="2316" y="7208"/>
                  </a:lnTo>
                  <a:lnTo>
                    <a:pt x="2485" y="7152"/>
                  </a:lnTo>
                  <a:lnTo>
                    <a:pt x="2654" y="7096"/>
                  </a:lnTo>
                  <a:lnTo>
                    <a:pt x="2824" y="6983"/>
                  </a:lnTo>
                  <a:lnTo>
                    <a:pt x="2956" y="6870"/>
                  </a:lnTo>
                  <a:lnTo>
                    <a:pt x="2960" y="6864"/>
                  </a:lnTo>
                  <a:lnTo>
                    <a:pt x="2960" y="6864"/>
                  </a:lnTo>
                  <a:lnTo>
                    <a:pt x="2974" y="6870"/>
                  </a:lnTo>
                  <a:lnTo>
                    <a:pt x="3087" y="6926"/>
                  </a:lnTo>
                  <a:lnTo>
                    <a:pt x="3181" y="6945"/>
                  </a:lnTo>
                  <a:lnTo>
                    <a:pt x="3294" y="6964"/>
                  </a:lnTo>
                  <a:lnTo>
                    <a:pt x="3407" y="6964"/>
                  </a:lnTo>
                  <a:lnTo>
                    <a:pt x="3501" y="6945"/>
                  </a:lnTo>
                  <a:lnTo>
                    <a:pt x="3727" y="6907"/>
                  </a:lnTo>
                  <a:lnTo>
                    <a:pt x="3915" y="6813"/>
                  </a:lnTo>
                  <a:lnTo>
                    <a:pt x="4104" y="6682"/>
                  </a:lnTo>
                  <a:lnTo>
                    <a:pt x="4247" y="6539"/>
                  </a:lnTo>
                  <a:lnTo>
                    <a:pt x="4292" y="6569"/>
                  </a:lnTo>
                  <a:lnTo>
                    <a:pt x="4405" y="6625"/>
                  </a:lnTo>
                  <a:lnTo>
                    <a:pt x="4442" y="6644"/>
                  </a:lnTo>
                  <a:lnTo>
                    <a:pt x="4518" y="6644"/>
                  </a:lnTo>
                  <a:lnTo>
                    <a:pt x="4630" y="6682"/>
                  </a:lnTo>
                  <a:lnTo>
                    <a:pt x="4743" y="6682"/>
                  </a:lnTo>
                  <a:lnTo>
                    <a:pt x="4856" y="6700"/>
                  </a:lnTo>
                  <a:lnTo>
                    <a:pt x="4988" y="6682"/>
                  </a:lnTo>
                  <a:lnTo>
                    <a:pt x="5214" y="6625"/>
                  </a:lnTo>
                  <a:lnTo>
                    <a:pt x="5327" y="6587"/>
                  </a:lnTo>
                  <a:lnTo>
                    <a:pt x="5421" y="6531"/>
                  </a:lnTo>
                  <a:lnTo>
                    <a:pt x="5534" y="6475"/>
                  </a:lnTo>
                  <a:lnTo>
                    <a:pt x="5628" y="6399"/>
                  </a:lnTo>
                  <a:lnTo>
                    <a:pt x="5703" y="6305"/>
                  </a:lnTo>
                  <a:lnTo>
                    <a:pt x="5797" y="6211"/>
                  </a:lnTo>
                  <a:lnTo>
                    <a:pt x="5854" y="6117"/>
                  </a:lnTo>
                  <a:lnTo>
                    <a:pt x="5910" y="6004"/>
                  </a:lnTo>
                  <a:lnTo>
                    <a:pt x="5948" y="5891"/>
                  </a:lnTo>
                  <a:lnTo>
                    <a:pt x="5985" y="5778"/>
                  </a:lnTo>
                  <a:lnTo>
                    <a:pt x="6023" y="5534"/>
                  </a:lnTo>
                  <a:lnTo>
                    <a:pt x="6015" y="5434"/>
                  </a:lnTo>
                  <a:lnTo>
                    <a:pt x="6015" y="5434"/>
                  </a:lnTo>
                  <a:lnTo>
                    <a:pt x="6079" y="5402"/>
                  </a:lnTo>
                  <a:lnTo>
                    <a:pt x="6192" y="5345"/>
                  </a:lnTo>
                  <a:lnTo>
                    <a:pt x="6287" y="5270"/>
                  </a:lnTo>
                  <a:lnTo>
                    <a:pt x="6362" y="5157"/>
                  </a:lnTo>
                  <a:lnTo>
                    <a:pt x="6418" y="5044"/>
                  </a:lnTo>
                  <a:lnTo>
                    <a:pt x="6456" y="4931"/>
                  </a:lnTo>
                  <a:lnTo>
                    <a:pt x="6494" y="4818"/>
                  </a:lnTo>
                  <a:lnTo>
                    <a:pt x="6531" y="4593"/>
                  </a:lnTo>
                  <a:lnTo>
                    <a:pt x="6531" y="4348"/>
                  </a:lnTo>
                  <a:lnTo>
                    <a:pt x="6528" y="4305"/>
                  </a:lnTo>
                  <a:lnTo>
                    <a:pt x="6606" y="4292"/>
                  </a:lnTo>
                  <a:lnTo>
                    <a:pt x="6719" y="4254"/>
                  </a:lnTo>
                  <a:lnTo>
                    <a:pt x="6832" y="4216"/>
                  </a:lnTo>
                  <a:lnTo>
                    <a:pt x="6926" y="4160"/>
                  </a:lnTo>
                  <a:lnTo>
                    <a:pt x="7020" y="4085"/>
                  </a:lnTo>
                  <a:lnTo>
                    <a:pt x="7115" y="4009"/>
                  </a:lnTo>
                  <a:lnTo>
                    <a:pt x="7265" y="3840"/>
                  </a:lnTo>
                  <a:lnTo>
                    <a:pt x="7378" y="3633"/>
                  </a:lnTo>
                  <a:lnTo>
                    <a:pt x="7453" y="3426"/>
                  </a:lnTo>
                  <a:lnTo>
                    <a:pt x="7510" y="3200"/>
                  </a:lnTo>
                  <a:lnTo>
                    <a:pt x="7547" y="2974"/>
                  </a:lnTo>
                  <a:lnTo>
                    <a:pt x="7547" y="2748"/>
                  </a:lnTo>
                  <a:lnTo>
                    <a:pt x="7529" y="2523"/>
                  </a:lnTo>
                  <a:lnTo>
                    <a:pt x="7472" y="2316"/>
                  </a:lnTo>
                  <a:lnTo>
                    <a:pt x="7397" y="2109"/>
                  </a:lnTo>
                  <a:lnTo>
                    <a:pt x="7392" y="2101"/>
                  </a:lnTo>
                  <a:lnTo>
                    <a:pt x="7491" y="2014"/>
                  </a:lnTo>
                  <a:lnTo>
                    <a:pt x="7547" y="1939"/>
                  </a:lnTo>
                  <a:lnTo>
                    <a:pt x="7623" y="1845"/>
                  </a:lnTo>
                  <a:lnTo>
                    <a:pt x="7660" y="1770"/>
                  </a:lnTo>
                  <a:lnTo>
                    <a:pt x="7717" y="1676"/>
                  </a:lnTo>
                  <a:lnTo>
                    <a:pt x="7754" y="1582"/>
                  </a:lnTo>
                  <a:lnTo>
                    <a:pt x="7773" y="1487"/>
                  </a:lnTo>
                  <a:lnTo>
                    <a:pt x="7792" y="1280"/>
                  </a:lnTo>
                  <a:lnTo>
                    <a:pt x="7792" y="1186"/>
                  </a:lnTo>
                  <a:lnTo>
                    <a:pt x="7792" y="1092"/>
                  </a:lnTo>
                  <a:lnTo>
                    <a:pt x="7754" y="998"/>
                  </a:lnTo>
                  <a:lnTo>
                    <a:pt x="7736" y="904"/>
                  </a:lnTo>
                  <a:lnTo>
                    <a:pt x="7641" y="735"/>
                  </a:lnTo>
                  <a:lnTo>
                    <a:pt x="7547" y="565"/>
                  </a:lnTo>
                  <a:lnTo>
                    <a:pt x="7416" y="434"/>
                  </a:lnTo>
                  <a:lnTo>
                    <a:pt x="7265" y="321"/>
                  </a:lnTo>
                  <a:lnTo>
                    <a:pt x="7115" y="208"/>
                  </a:lnTo>
                  <a:lnTo>
                    <a:pt x="6945" y="151"/>
                  </a:lnTo>
                  <a:lnTo>
                    <a:pt x="6776" y="95"/>
                  </a:lnTo>
                  <a:lnTo>
                    <a:pt x="6588" y="76"/>
                  </a:lnTo>
                  <a:lnTo>
                    <a:pt x="6418" y="76"/>
                  </a:lnTo>
                  <a:lnTo>
                    <a:pt x="6324" y="95"/>
                  </a:lnTo>
                  <a:lnTo>
                    <a:pt x="6249" y="114"/>
                  </a:lnTo>
                  <a:lnTo>
                    <a:pt x="6155" y="151"/>
                  </a:lnTo>
                  <a:lnTo>
                    <a:pt x="6079" y="189"/>
                  </a:lnTo>
                  <a:lnTo>
                    <a:pt x="6051" y="213"/>
                  </a:lnTo>
                  <a:lnTo>
                    <a:pt x="6051" y="213"/>
                  </a:lnTo>
                  <a:lnTo>
                    <a:pt x="5835" y="151"/>
                  </a:lnTo>
                  <a:lnTo>
                    <a:pt x="5609" y="95"/>
                  </a:lnTo>
                  <a:lnTo>
                    <a:pt x="5364" y="57"/>
                  </a:lnTo>
                  <a:lnTo>
                    <a:pt x="5139" y="20"/>
                  </a:lnTo>
                  <a:lnTo>
                    <a:pt x="4913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79" name="Google Shape;1779;p22"/>
            <p:cNvSpPr/>
            <p:nvPr/>
          </p:nvSpPr>
          <p:spPr>
            <a:xfrm flipH="1">
              <a:off x="861668" y="4115766"/>
              <a:ext cx="101689" cy="21246"/>
            </a:xfrm>
            <a:custGeom>
              <a:rect b="b" l="l" r="r" t="t"/>
              <a:pathLst>
                <a:path extrusionOk="0" h="641" w="3068">
                  <a:moveTo>
                    <a:pt x="1" y="1"/>
                  </a:moveTo>
                  <a:lnTo>
                    <a:pt x="132" y="57"/>
                  </a:lnTo>
                  <a:lnTo>
                    <a:pt x="452" y="208"/>
                  </a:lnTo>
                  <a:lnTo>
                    <a:pt x="678" y="302"/>
                  </a:lnTo>
                  <a:lnTo>
                    <a:pt x="923" y="377"/>
                  </a:lnTo>
                  <a:lnTo>
                    <a:pt x="1205" y="452"/>
                  </a:lnTo>
                  <a:lnTo>
                    <a:pt x="1487" y="528"/>
                  </a:lnTo>
                  <a:lnTo>
                    <a:pt x="1788" y="584"/>
                  </a:lnTo>
                  <a:lnTo>
                    <a:pt x="2071" y="603"/>
                  </a:lnTo>
                  <a:lnTo>
                    <a:pt x="2334" y="622"/>
                  </a:lnTo>
                  <a:lnTo>
                    <a:pt x="2579" y="641"/>
                  </a:lnTo>
                  <a:lnTo>
                    <a:pt x="2936" y="622"/>
                  </a:lnTo>
                  <a:lnTo>
                    <a:pt x="3068" y="603"/>
                  </a:lnTo>
                  <a:lnTo>
                    <a:pt x="2936" y="603"/>
                  </a:lnTo>
                  <a:lnTo>
                    <a:pt x="2579" y="565"/>
                  </a:lnTo>
                  <a:lnTo>
                    <a:pt x="2334" y="546"/>
                  </a:lnTo>
                  <a:lnTo>
                    <a:pt x="2071" y="509"/>
                  </a:lnTo>
                  <a:lnTo>
                    <a:pt x="1807" y="471"/>
                  </a:lnTo>
                  <a:lnTo>
                    <a:pt x="1506" y="415"/>
                  </a:lnTo>
                  <a:lnTo>
                    <a:pt x="1224" y="358"/>
                  </a:lnTo>
                  <a:lnTo>
                    <a:pt x="960" y="302"/>
                  </a:lnTo>
                  <a:lnTo>
                    <a:pt x="697" y="227"/>
                  </a:lnTo>
                  <a:lnTo>
                    <a:pt x="471" y="151"/>
                  </a:lnTo>
                  <a:lnTo>
                    <a:pt x="132" y="38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0" name="Google Shape;1780;p22"/>
            <p:cNvSpPr/>
            <p:nvPr/>
          </p:nvSpPr>
          <p:spPr>
            <a:xfrm flipH="1">
              <a:off x="458693" y="4132604"/>
              <a:ext cx="141629" cy="16871"/>
            </a:xfrm>
            <a:custGeom>
              <a:rect b="b" l="l" r="r" t="t"/>
              <a:pathLst>
                <a:path extrusionOk="0" h="509" w="4273">
                  <a:moveTo>
                    <a:pt x="4272" y="1"/>
                  </a:moveTo>
                  <a:lnTo>
                    <a:pt x="4084" y="38"/>
                  </a:lnTo>
                  <a:lnTo>
                    <a:pt x="3613" y="114"/>
                  </a:lnTo>
                  <a:lnTo>
                    <a:pt x="3293" y="170"/>
                  </a:lnTo>
                  <a:lnTo>
                    <a:pt x="2936" y="246"/>
                  </a:lnTo>
                  <a:lnTo>
                    <a:pt x="2541" y="283"/>
                  </a:lnTo>
                  <a:lnTo>
                    <a:pt x="2146" y="340"/>
                  </a:lnTo>
                  <a:lnTo>
                    <a:pt x="1750" y="377"/>
                  </a:lnTo>
                  <a:lnTo>
                    <a:pt x="1355" y="415"/>
                  </a:lnTo>
                  <a:lnTo>
                    <a:pt x="998" y="434"/>
                  </a:lnTo>
                  <a:lnTo>
                    <a:pt x="678" y="453"/>
                  </a:lnTo>
                  <a:lnTo>
                    <a:pt x="0" y="471"/>
                  </a:lnTo>
                  <a:lnTo>
                    <a:pt x="188" y="490"/>
                  </a:lnTo>
                  <a:lnTo>
                    <a:pt x="678" y="509"/>
                  </a:lnTo>
                  <a:lnTo>
                    <a:pt x="1374" y="509"/>
                  </a:lnTo>
                  <a:lnTo>
                    <a:pt x="1750" y="490"/>
                  </a:lnTo>
                  <a:lnTo>
                    <a:pt x="2164" y="453"/>
                  </a:lnTo>
                  <a:lnTo>
                    <a:pt x="2560" y="396"/>
                  </a:lnTo>
                  <a:lnTo>
                    <a:pt x="2955" y="340"/>
                  </a:lnTo>
                  <a:lnTo>
                    <a:pt x="3312" y="264"/>
                  </a:lnTo>
                  <a:lnTo>
                    <a:pt x="3632" y="189"/>
                  </a:lnTo>
                  <a:lnTo>
                    <a:pt x="4103" y="57"/>
                  </a:lnTo>
                  <a:lnTo>
                    <a:pt x="427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1" name="Google Shape;1781;p22"/>
            <p:cNvSpPr/>
            <p:nvPr/>
          </p:nvSpPr>
          <p:spPr>
            <a:xfrm flipH="1">
              <a:off x="44623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6" y="15300"/>
                  </a:lnTo>
                  <a:lnTo>
                    <a:pt x="261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2" name="Google Shape;1782;p22"/>
            <p:cNvSpPr/>
            <p:nvPr/>
          </p:nvSpPr>
          <p:spPr>
            <a:xfrm flipH="1">
              <a:off x="988281" y="4437635"/>
              <a:ext cx="86740" cy="507152"/>
            </a:xfrm>
            <a:custGeom>
              <a:rect b="b" l="l" r="r" t="t"/>
              <a:pathLst>
                <a:path extrusionOk="0" h="15301" w="2617">
                  <a:moveTo>
                    <a:pt x="1" y="0"/>
                  </a:moveTo>
                  <a:lnTo>
                    <a:pt x="1" y="15300"/>
                  </a:lnTo>
                  <a:lnTo>
                    <a:pt x="2617" y="15300"/>
                  </a:lnTo>
                  <a:lnTo>
                    <a:pt x="2617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3" name="Google Shape;1783;p22"/>
            <p:cNvSpPr/>
            <p:nvPr/>
          </p:nvSpPr>
          <p:spPr>
            <a:xfrm flipH="1">
              <a:off x="407548" y="4324744"/>
              <a:ext cx="691173" cy="126647"/>
            </a:xfrm>
            <a:custGeom>
              <a:rect b="b" l="l" r="r" t="t"/>
              <a:pathLst>
                <a:path extrusionOk="0" h="3821" w="20853">
                  <a:moveTo>
                    <a:pt x="1" y="0"/>
                  </a:moveTo>
                  <a:lnTo>
                    <a:pt x="1" y="3820"/>
                  </a:lnTo>
                  <a:lnTo>
                    <a:pt x="20852" y="3820"/>
                  </a:lnTo>
                  <a:lnTo>
                    <a:pt x="20852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84" name="Google Shape;1784;p22"/>
          <p:cNvGrpSpPr/>
          <p:nvPr/>
        </p:nvGrpSpPr>
        <p:grpSpPr>
          <a:xfrm>
            <a:off x="8208750" y="2305706"/>
            <a:ext cx="859051" cy="2609644"/>
            <a:chOff x="80525" y="1896131"/>
            <a:chExt cx="859051" cy="2609644"/>
          </a:xfrm>
        </p:grpSpPr>
        <p:sp>
          <p:nvSpPr>
            <p:cNvPr id="1785" name="Google Shape;1785;p22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6" name="Google Shape;1786;p22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7" name="Google Shape;1787;p22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8" name="Google Shape;1788;p22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89" name="Google Shape;1789;p22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790" name="Google Shape;1790;p22"/>
          <p:cNvGrpSpPr/>
          <p:nvPr/>
        </p:nvGrpSpPr>
        <p:grpSpPr>
          <a:xfrm>
            <a:off x="352895" y="-4425"/>
            <a:ext cx="720435" cy="778344"/>
            <a:chOff x="352742" y="-4425"/>
            <a:chExt cx="720435" cy="778344"/>
          </a:xfrm>
        </p:grpSpPr>
        <p:cxnSp>
          <p:nvCxnSpPr>
            <p:cNvPr id="1791" name="Google Shape;1791;p22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792" name="Google Shape;1792;p22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793" name="Google Shape;1793;p2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4" name="Google Shape;1794;p2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5" name="Google Shape;1795;p2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6" name="Google Shape;1796;p22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7" name="Google Shape;1797;p22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8" name="Google Shape;1798;p22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799" name="Google Shape;1799;p2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0" name="Google Shape;1800;p2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1" name="Google Shape;1801;p2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2" name="Google Shape;1802;p22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3" name="Google Shape;1803;p22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4" name="Google Shape;1804;p2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5" name="Google Shape;1805;p2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6" name="Google Shape;1806;p2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7" name="Google Shape;1807;p2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8" name="Google Shape;1808;p2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09" name="Google Shape;1809;p2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0" name="Google Shape;1810;p2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1" name="Google Shape;1811;p2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2" name="Google Shape;1812;p2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3" name="Google Shape;1813;p2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4" name="Google Shape;1814;p2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5" name="Google Shape;1815;p2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6" name="Google Shape;1816;p22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7" name="Google Shape;1817;p2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8" name="Google Shape;1818;p2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19" name="Google Shape;1819;p22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0" name="Google Shape;1820;p22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1" name="Google Shape;1821;p2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2" name="Google Shape;1822;p2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3" name="Google Shape;1823;p2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4" name="Google Shape;1824;p2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5" name="Google Shape;1825;p22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6" name="Google Shape;1826;p2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27" name="Google Shape;1827;p2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  <p:grpSp>
        <p:nvGrpSpPr>
          <p:cNvPr id="1828" name="Google Shape;1828;p22"/>
          <p:cNvGrpSpPr/>
          <p:nvPr/>
        </p:nvGrpSpPr>
        <p:grpSpPr>
          <a:xfrm>
            <a:off x="8070670" y="-4425"/>
            <a:ext cx="720435" cy="778344"/>
            <a:chOff x="352742" y="-4425"/>
            <a:chExt cx="720435" cy="778344"/>
          </a:xfrm>
        </p:grpSpPr>
        <p:cxnSp>
          <p:nvCxnSpPr>
            <p:cNvPr id="1829" name="Google Shape;1829;p22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830" name="Google Shape;1830;p22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831" name="Google Shape;1831;p2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2" name="Google Shape;1832;p2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3" name="Google Shape;1833;p22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4" name="Google Shape;1834;p22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5" name="Google Shape;1835;p22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6" name="Google Shape;1836;p22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7" name="Google Shape;1837;p2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8" name="Google Shape;1838;p2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39" name="Google Shape;1839;p22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0" name="Google Shape;1840;p22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1" name="Google Shape;1841;p22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2" name="Google Shape;1842;p2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3" name="Google Shape;1843;p22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4" name="Google Shape;1844;p2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5" name="Google Shape;1845;p22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6" name="Google Shape;1846;p2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7" name="Google Shape;1847;p22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8" name="Google Shape;1848;p2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49" name="Google Shape;1849;p22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0" name="Google Shape;1850;p2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1" name="Google Shape;1851;p22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2" name="Google Shape;1852;p2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3" name="Google Shape;1853;p22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4" name="Google Shape;1854;p22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5" name="Google Shape;1855;p2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6" name="Google Shape;1856;p22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7" name="Google Shape;1857;p22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8" name="Google Shape;1858;p22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59" name="Google Shape;1859;p2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0" name="Google Shape;1860;p22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1" name="Google Shape;1861;p2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2" name="Google Shape;1862;p22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3" name="Google Shape;1863;p22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4" name="Google Shape;1864;p2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65" name="Google Shape;1865;p22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ackground 1">
  <p:cSld name="CUSTOM_9_1">
    <p:spTree>
      <p:nvGrpSpPr>
        <p:cNvPr id="1866" name="Shape 1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67" name="Google Shape;1867;p23"/>
          <p:cNvGrpSpPr/>
          <p:nvPr/>
        </p:nvGrpSpPr>
        <p:grpSpPr>
          <a:xfrm>
            <a:off x="387600" y="1"/>
            <a:ext cx="8368800" cy="4610448"/>
            <a:chOff x="387600" y="0"/>
            <a:chExt cx="8368800" cy="4350300"/>
          </a:xfrm>
        </p:grpSpPr>
        <p:sp>
          <p:nvSpPr>
            <p:cNvPr id="1868" name="Google Shape;1868;p23"/>
            <p:cNvSpPr/>
            <p:nvPr/>
          </p:nvSpPr>
          <p:spPr>
            <a:xfrm>
              <a:off x="3876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9" name="Google Shape;1869;p23"/>
            <p:cNvSpPr/>
            <p:nvPr/>
          </p:nvSpPr>
          <p:spPr>
            <a:xfrm>
              <a:off x="12029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0" name="Google Shape;1870;p23"/>
            <p:cNvSpPr/>
            <p:nvPr/>
          </p:nvSpPr>
          <p:spPr>
            <a:xfrm>
              <a:off x="20182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1" name="Google Shape;1871;p23"/>
            <p:cNvSpPr/>
            <p:nvPr/>
          </p:nvSpPr>
          <p:spPr>
            <a:xfrm>
              <a:off x="28336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2" name="Google Shape;1872;p23"/>
            <p:cNvSpPr/>
            <p:nvPr/>
          </p:nvSpPr>
          <p:spPr>
            <a:xfrm>
              <a:off x="36489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3" name="Google Shape;1873;p23"/>
            <p:cNvSpPr/>
            <p:nvPr/>
          </p:nvSpPr>
          <p:spPr>
            <a:xfrm>
              <a:off x="44643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4" name="Google Shape;1874;p23"/>
            <p:cNvSpPr/>
            <p:nvPr/>
          </p:nvSpPr>
          <p:spPr>
            <a:xfrm>
              <a:off x="527964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5" name="Google Shape;1875;p23"/>
            <p:cNvSpPr/>
            <p:nvPr/>
          </p:nvSpPr>
          <p:spPr>
            <a:xfrm>
              <a:off x="609498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6" name="Google Shape;1876;p23"/>
            <p:cNvSpPr/>
            <p:nvPr/>
          </p:nvSpPr>
          <p:spPr>
            <a:xfrm>
              <a:off x="691032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7" name="Google Shape;1877;p23"/>
            <p:cNvSpPr/>
            <p:nvPr/>
          </p:nvSpPr>
          <p:spPr>
            <a:xfrm>
              <a:off x="772566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8" name="Google Shape;1878;p23"/>
            <p:cNvSpPr/>
            <p:nvPr/>
          </p:nvSpPr>
          <p:spPr>
            <a:xfrm>
              <a:off x="8541000" y="0"/>
              <a:ext cx="215400" cy="4350300"/>
            </a:xfrm>
            <a:prstGeom prst="rect">
              <a:avLst/>
            </a:prstGeom>
            <a:solidFill>
              <a:srgbClr val="FFFFFF">
                <a:alpha val="1250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79" name="Google Shape;1879;p23"/>
          <p:cNvGrpSpPr/>
          <p:nvPr/>
        </p:nvGrpSpPr>
        <p:grpSpPr>
          <a:xfrm>
            <a:off x="-5300" y="4610475"/>
            <a:ext cx="9149400" cy="533175"/>
            <a:chOff x="-5300" y="5220075"/>
            <a:chExt cx="9149400" cy="533175"/>
          </a:xfrm>
        </p:grpSpPr>
        <p:sp>
          <p:nvSpPr>
            <p:cNvPr id="1880" name="Google Shape;1880;p23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1" name="Google Shape;1881;p23"/>
            <p:cNvSpPr/>
            <p:nvPr/>
          </p:nvSpPr>
          <p:spPr>
            <a:xfrm>
              <a:off x="-5300" y="5220075"/>
              <a:ext cx="9149400" cy="130200"/>
            </a:xfrm>
            <a:prstGeom prst="rect">
              <a:avLst/>
            </a:prstGeom>
            <a:solidFill>
              <a:srgbClr val="2A2A2A">
                <a:alpha val="3393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2" name="Google Shape;1882;p23"/>
            <p:cNvSpPr/>
            <p:nvPr/>
          </p:nvSpPr>
          <p:spPr>
            <a:xfrm>
              <a:off x="-5300" y="5286725"/>
              <a:ext cx="9149400" cy="63600"/>
            </a:xfrm>
            <a:prstGeom prst="rect">
              <a:avLst/>
            </a:pr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83" name="Google Shape;1883;p23"/>
            <p:cNvSpPr/>
            <p:nvPr/>
          </p:nvSpPr>
          <p:spPr>
            <a:xfrm>
              <a:off x="-5300" y="5335950"/>
              <a:ext cx="9149400" cy="4173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84" name="Google Shape;1884;p23"/>
          <p:cNvGrpSpPr/>
          <p:nvPr/>
        </p:nvGrpSpPr>
        <p:grpSpPr>
          <a:xfrm flipH="1">
            <a:off x="7063508" y="3785228"/>
            <a:ext cx="1928093" cy="1191896"/>
            <a:chOff x="3607954" y="3785228"/>
            <a:chExt cx="1928093" cy="1191896"/>
          </a:xfrm>
        </p:grpSpPr>
        <p:grpSp>
          <p:nvGrpSpPr>
            <p:cNvPr id="1885" name="Google Shape;1885;p23"/>
            <p:cNvGrpSpPr/>
            <p:nvPr/>
          </p:nvGrpSpPr>
          <p:grpSpPr>
            <a:xfrm>
              <a:off x="3607954" y="4293957"/>
              <a:ext cx="1928093" cy="683168"/>
              <a:chOff x="3607954" y="4217757"/>
              <a:chExt cx="1928093" cy="683168"/>
            </a:xfrm>
          </p:grpSpPr>
          <p:sp>
            <p:nvSpPr>
              <p:cNvPr id="1886" name="Google Shape;1886;p23"/>
              <p:cNvSpPr/>
              <p:nvPr/>
            </p:nvSpPr>
            <p:spPr>
              <a:xfrm>
                <a:off x="3663150" y="4777500"/>
                <a:ext cx="1872896" cy="123425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7" name="Google Shape;1887;p23"/>
              <p:cNvSpPr/>
              <p:nvPr/>
            </p:nvSpPr>
            <p:spPr>
              <a:xfrm>
                <a:off x="3888088" y="4322949"/>
                <a:ext cx="277533" cy="537884"/>
              </a:xfrm>
              <a:custGeom>
                <a:rect b="b" l="l" r="r" t="t"/>
                <a:pathLst>
                  <a:path extrusionOk="0" h="19441" w="10031">
                    <a:moveTo>
                      <a:pt x="3745" y="0"/>
                    </a:moveTo>
                    <a:lnTo>
                      <a:pt x="0" y="19440"/>
                    </a:lnTo>
                    <a:lnTo>
                      <a:pt x="1186" y="19440"/>
                    </a:lnTo>
                    <a:lnTo>
                      <a:pt x="10031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8" name="Google Shape;1888;p23"/>
              <p:cNvSpPr/>
              <p:nvPr/>
            </p:nvSpPr>
            <p:spPr>
              <a:xfrm>
                <a:off x="3971893" y="4327625"/>
                <a:ext cx="191653" cy="96892"/>
              </a:xfrm>
              <a:custGeom>
                <a:rect b="b" l="l" r="r" t="t"/>
                <a:pathLst>
                  <a:path extrusionOk="0" h="3502" w="6927">
                    <a:moveTo>
                      <a:pt x="6926" y="1"/>
                    </a:moveTo>
                    <a:lnTo>
                      <a:pt x="603" y="396"/>
                    </a:lnTo>
                    <a:lnTo>
                      <a:pt x="1" y="3501"/>
                    </a:lnTo>
                    <a:lnTo>
                      <a:pt x="1" y="3501"/>
                    </a:lnTo>
                    <a:lnTo>
                      <a:pt x="5722" y="2635"/>
                    </a:lnTo>
                    <a:lnTo>
                      <a:pt x="6926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89" name="Google Shape;1889;p23"/>
              <p:cNvSpPr/>
              <p:nvPr/>
            </p:nvSpPr>
            <p:spPr>
              <a:xfrm>
                <a:off x="4909631" y="4322949"/>
                <a:ext cx="278086" cy="537884"/>
              </a:xfrm>
              <a:custGeom>
                <a:rect b="b" l="l" r="r" t="t"/>
                <a:pathLst>
                  <a:path extrusionOk="0" h="19441" w="10051">
                    <a:moveTo>
                      <a:pt x="1" y="0"/>
                    </a:moveTo>
                    <a:lnTo>
                      <a:pt x="8865" y="19440"/>
                    </a:lnTo>
                    <a:lnTo>
                      <a:pt x="10050" y="19440"/>
                    </a:lnTo>
                    <a:lnTo>
                      <a:pt x="6305" y="0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90" name="Google Shape;1890;p23"/>
              <p:cNvSpPr/>
              <p:nvPr/>
            </p:nvSpPr>
            <p:spPr>
              <a:xfrm>
                <a:off x="4911734" y="4327625"/>
                <a:ext cx="191625" cy="96892"/>
              </a:xfrm>
              <a:custGeom>
                <a:rect b="b" l="l" r="r" t="t"/>
                <a:pathLst>
                  <a:path extrusionOk="0" h="3502" w="6926">
                    <a:moveTo>
                      <a:pt x="0" y="1"/>
                    </a:moveTo>
                    <a:lnTo>
                      <a:pt x="1205" y="2635"/>
                    </a:lnTo>
                    <a:lnTo>
                      <a:pt x="6926" y="3501"/>
                    </a:lnTo>
                    <a:lnTo>
                      <a:pt x="6926" y="3501"/>
                    </a:lnTo>
                    <a:lnTo>
                      <a:pt x="6323" y="396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91" name="Google Shape;1891;p23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92" name="Google Shape;1892;p23"/>
              <p:cNvSpPr/>
              <p:nvPr/>
            </p:nvSpPr>
            <p:spPr>
              <a:xfrm>
                <a:off x="3607954" y="4278681"/>
                <a:ext cx="1902583" cy="17735"/>
              </a:xfrm>
              <a:custGeom>
                <a:rect b="b" l="l" r="r" t="t"/>
                <a:pathLst>
                  <a:path extrusionOk="0" h="641" w="68766">
                    <a:moveTo>
                      <a:pt x="0" y="1"/>
                    </a:moveTo>
                    <a:lnTo>
                      <a:pt x="0" y="641"/>
                    </a:lnTo>
                    <a:lnTo>
                      <a:pt x="68765" y="641"/>
                    </a:lnTo>
                    <a:lnTo>
                      <a:pt x="68765" y="1"/>
                    </a:lnTo>
                    <a:close/>
                  </a:path>
                </a:pathLst>
              </a:custGeom>
              <a:solidFill>
                <a:srgbClr val="805E3B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93" name="Google Shape;1893;p23"/>
              <p:cNvSpPr/>
              <p:nvPr/>
            </p:nvSpPr>
            <p:spPr>
              <a:xfrm>
                <a:off x="3607954" y="4234938"/>
                <a:ext cx="1902583" cy="122401"/>
              </a:xfrm>
              <a:custGeom>
                <a:rect b="b" l="l" r="r" t="t"/>
                <a:pathLst>
                  <a:path extrusionOk="0" h="4424" w="68766">
                    <a:moveTo>
                      <a:pt x="34383" y="1"/>
                    </a:moveTo>
                    <a:lnTo>
                      <a:pt x="30864" y="20"/>
                    </a:lnTo>
                    <a:lnTo>
                      <a:pt x="27457" y="57"/>
                    </a:lnTo>
                    <a:lnTo>
                      <a:pt x="24164" y="114"/>
                    </a:lnTo>
                    <a:lnTo>
                      <a:pt x="21002" y="189"/>
                    </a:lnTo>
                    <a:lnTo>
                      <a:pt x="17991" y="283"/>
                    </a:lnTo>
                    <a:lnTo>
                      <a:pt x="15150" y="377"/>
                    </a:lnTo>
                    <a:lnTo>
                      <a:pt x="12515" y="509"/>
                    </a:lnTo>
                    <a:lnTo>
                      <a:pt x="10069" y="660"/>
                    </a:lnTo>
                    <a:lnTo>
                      <a:pt x="7848" y="810"/>
                    </a:lnTo>
                    <a:lnTo>
                      <a:pt x="5872" y="980"/>
                    </a:lnTo>
                    <a:lnTo>
                      <a:pt x="4141" y="1168"/>
                    </a:lnTo>
                    <a:lnTo>
                      <a:pt x="3388" y="1262"/>
                    </a:lnTo>
                    <a:lnTo>
                      <a:pt x="2710" y="1356"/>
                    </a:lnTo>
                    <a:lnTo>
                      <a:pt x="2089" y="1450"/>
                    </a:lnTo>
                    <a:lnTo>
                      <a:pt x="1544" y="1563"/>
                    </a:lnTo>
                    <a:lnTo>
                      <a:pt x="1073" y="1657"/>
                    </a:lnTo>
                    <a:lnTo>
                      <a:pt x="697" y="1770"/>
                    </a:lnTo>
                    <a:lnTo>
                      <a:pt x="396" y="1883"/>
                    </a:lnTo>
                    <a:lnTo>
                      <a:pt x="170" y="1996"/>
                    </a:lnTo>
                    <a:lnTo>
                      <a:pt x="94" y="2052"/>
                    </a:lnTo>
                    <a:lnTo>
                      <a:pt x="38" y="2109"/>
                    </a:lnTo>
                    <a:lnTo>
                      <a:pt x="19" y="2165"/>
                    </a:lnTo>
                    <a:lnTo>
                      <a:pt x="0" y="2222"/>
                    </a:lnTo>
                    <a:lnTo>
                      <a:pt x="19" y="2278"/>
                    </a:lnTo>
                    <a:lnTo>
                      <a:pt x="38" y="2335"/>
                    </a:lnTo>
                    <a:lnTo>
                      <a:pt x="94" y="2391"/>
                    </a:lnTo>
                    <a:lnTo>
                      <a:pt x="170" y="2447"/>
                    </a:lnTo>
                    <a:lnTo>
                      <a:pt x="396" y="2542"/>
                    </a:lnTo>
                    <a:lnTo>
                      <a:pt x="697" y="2654"/>
                    </a:lnTo>
                    <a:lnTo>
                      <a:pt x="1073" y="2767"/>
                    </a:lnTo>
                    <a:lnTo>
                      <a:pt x="1544" y="2861"/>
                    </a:lnTo>
                    <a:lnTo>
                      <a:pt x="2089" y="2974"/>
                    </a:lnTo>
                    <a:lnTo>
                      <a:pt x="2710" y="3068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45"/>
                    </a:lnTo>
                    <a:lnTo>
                      <a:pt x="7848" y="3614"/>
                    </a:lnTo>
                    <a:lnTo>
                      <a:pt x="10069" y="3765"/>
                    </a:lnTo>
                    <a:lnTo>
                      <a:pt x="12515" y="3915"/>
                    </a:lnTo>
                    <a:lnTo>
                      <a:pt x="15150" y="4047"/>
                    </a:lnTo>
                    <a:lnTo>
                      <a:pt x="17991" y="4160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67"/>
                    </a:lnTo>
                    <a:lnTo>
                      <a:pt x="30864" y="4405"/>
                    </a:lnTo>
                    <a:lnTo>
                      <a:pt x="34383" y="4423"/>
                    </a:lnTo>
                    <a:lnTo>
                      <a:pt x="37902" y="4405"/>
                    </a:lnTo>
                    <a:lnTo>
                      <a:pt x="41308" y="4367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60"/>
                    </a:lnTo>
                    <a:lnTo>
                      <a:pt x="53597" y="4047"/>
                    </a:lnTo>
                    <a:lnTo>
                      <a:pt x="56250" y="3915"/>
                    </a:lnTo>
                    <a:lnTo>
                      <a:pt x="58697" y="3765"/>
                    </a:lnTo>
                    <a:lnTo>
                      <a:pt x="60917" y="3614"/>
                    </a:lnTo>
                    <a:lnTo>
                      <a:pt x="62893" y="3445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68"/>
                    </a:lnTo>
                    <a:lnTo>
                      <a:pt x="66676" y="2974"/>
                    </a:lnTo>
                    <a:lnTo>
                      <a:pt x="67222" y="2861"/>
                    </a:lnTo>
                    <a:lnTo>
                      <a:pt x="67674" y="2767"/>
                    </a:lnTo>
                    <a:lnTo>
                      <a:pt x="68069" y="2654"/>
                    </a:lnTo>
                    <a:lnTo>
                      <a:pt x="68370" y="2542"/>
                    </a:lnTo>
                    <a:lnTo>
                      <a:pt x="68577" y="2447"/>
                    </a:lnTo>
                    <a:lnTo>
                      <a:pt x="68652" y="2391"/>
                    </a:lnTo>
                    <a:lnTo>
                      <a:pt x="68709" y="2335"/>
                    </a:lnTo>
                    <a:lnTo>
                      <a:pt x="68746" y="2278"/>
                    </a:lnTo>
                    <a:lnTo>
                      <a:pt x="68765" y="2222"/>
                    </a:lnTo>
                    <a:lnTo>
                      <a:pt x="68746" y="2165"/>
                    </a:lnTo>
                    <a:lnTo>
                      <a:pt x="68709" y="2109"/>
                    </a:lnTo>
                    <a:lnTo>
                      <a:pt x="68652" y="2052"/>
                    </a:lnTo>
                    <a:lnTo>
                      <a:pt x="68577" y="1996"/>
                    </a:lnTo>
                    <a:lnTo>
                      <a:pt x="68370" y="1883"/>
                    </a:lnTo>
                    <a:lnTo>
                      <a:pt x="68069" y="1770"/>
                    </a:lnTo>
                    <a:lnTo>
                      <a:pt x="67674" y="1657"/>
                    </a:lnTo>
                    <a:lnTo>
                      <a:pt x="67222" y="1563"/>
                    </a:lnTo>
                    <a:lnTo>
                      <a:pt x="66676" y="1450"/>
                    </a:lnTo>
                    <a:lnTo>
                      <a:pt x="66055" y="1356"/>
                    </a:lnTo>
                    <a:lnTo>
                      <a:pt x="65378" y="1262"/>
                    </a:lnTo>
                    <a:lnTo>
                      <a:pt x="64606" y="1168"/>
                    </a:lnTo>
                    <a:lnTo>
                      <a:pt x="62893" y="980"/>
                    </a:lnTo>
                    <a:lnTo>
                      <a:pt x="60917" y="810"/>
                    </a:lnTo>
                    <a:lnTo>
                      <a:pt x="58697" y="660"/>
                    </a:lnTo>
                    <a:lnTo>
                      <a:pt x="56250" y="509"/>
                    </a:lnTo>
                    <a:lnTo>
                      <a:pt x="53597" y="377"/>
                    </a:lnTo>
                    <a:lnTo>
                      <a:pt x="50774" y="283"/>
                    </a:lnTo>
                    <a:lnTo>
                      <a:pt x="47763" y="189"/>
                    </a:lnTo>
                    <a:lnTo>
                      <a:pt x="44601" y="114"/>
                    </a:lnTo>
                    <a:lnTo>
                      <a:pt x="41308" y="57"/>
                    </a:lnTo>
                    <a:lnTo>
                      <a:pt x="37902" y="20"/>
                    </a:lnTo>
                    <a:lnTo>
                      <a:pt x="34383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894" name="Google Shape;1894;p23"/>
              <p:cNvSpPr/>
              <p:nvPr/>
            </p:nvSpPr>
            <p:spPr>
              <a:xfrm>
                <a:off x="3607954" y="4217757"/>
                <a:ext cx="1902583" cy="121875"/>
              </a:xfrm>
              <a:custGeom>
                <a:rect b="b" l="l" r="r" t="t"/>
                <a:pathLst>
                  <a:path extrusionOk="0" h="4405" w="68766">
                    <a:moveTo>
                      <a:pt x="30864" y="1"/>
                    </a:moveTo>
                    <a:lnTo>
                      <a:pt x="27457" y="39"/>
                    </a:lnTo>
                    <a:lnTo>
                      <a:pt x="24164" y="95"/>
                    </a:lnTo>
                    <a:lnTo>
                      <a:pt x="21002" y="170"/>
                    </a:lnTo>
                    <a:lnTo>
                      <a:pt x="17991" y="264"/>
                    </a:lnTo>
                    <a:lnTo>
                      <a:pt x="15150" y="377"/>
                    </a:lnTo>
                    <a:lnTo>
                      <a:pt x="12515" y="490"/>
                    </a:lnTo>
                    <a:lnTo>
                      <a:pt x="10069" y="641"/>
                    </a:lnTo>
                    <a:lnTo>
                      <a:pt x="7848" y="791"/>
                    </a:lnTo>
                    <a:lnTo>
                      <a:pt x="5872" y="961"/>
                    </a:lnTo>
                    <a:lnTo>
                      <a:pt x="4141" y="1149"/>
                    </a:lnTo>
                    <a:lnTo>
                      <a:pt x="3388" y="1243"/>
                    </a:lnTo>
                    <a:lnTo>
                      <a:pt x="2710" y="1337"/>
                    </a:lnTo>
                    <a:lnTo>
                      <a:pt x="2089" y="1431"/>
                    </a:lnTo>
                    <a:lnTo>
                      <a:pt x="1544" y="1544"/>
                    </a:lnTo>
                    <a:lnTo>
                      <a:pt x="1073" y="1638"/>
                    </a:lnTo>
                    <a:lnTo>
                      <a:pt x="697" y="1751"/>
                    </a:lnTo>
                    <a:lnTo>
                      <a:pt x="396" y="1864"/>
                    </a:lnTo>
                    <a:lnTo>
                      <a:pt x="170" y="1977"/>
                    </a:lnTo>
                    <a:lnTo>
                      <a:pt x="94" y="2033"/>
                    </a:lnTo>
                    <a:lnTo>
                      <a:pt x="38" y="2090"/>
                    </a:lnTo>
                    <a:lnTo>
                      <a:pt x="19" y="2146"/>
                    </a:lnTo>
                    <a:lnTo>
                      <a:pt x="0" y="2203"/>
                    </a:lnTo>
                    <a:lnTo>
                      <a:pt x="19" y="2259"/>
                    </a:lnTo>
                    <a:lnTo>
                      <a:pt x="38" y="2316"/>
                    </a:lnTo>
                    <a:lnTo>
                      <a:pt x="94" y="2372"/>
                    </a:lnTo>
                    <a:lnTo>
                      <a:pt x="170" y="2429"/>
                    </a:lnTo>
                    <a:lnTo>
                      <a:pt x="396" y="2542"/>
                    </a:lnTo>
                    <a:lnTo>
                      <a:pt x="697" y="2636"/>
                    </a:lnTo>
                    <a:lnTo>
                      <a:pt x="1073" y="2749"/>
                    </a:lnTo>
                    <a:lnTo>
                      <a:pt x="1544" y="2861"/>
                    </a:lnTo>
                    <a:lnTo>
                      <a:pt x="2089" y="2956"/>
                    </a:lnTo>
                    <a:lnTo>
                      <a:pt x="2710" y="3050"/>
                    </a:lnTo>
                    <a:lnTo>
                      <a:pt x="3388" y="3163"/>
                    </a:lnTo>
                    <a:lnTo>
                      <a:pt x="4141" y="3257"/>
                    </a:lnTo>
                    <a:lnTo>
                      <a:pt x="5872" y="3426"/>
                    </a:lnTo>
                    <a:lnTo>
                      <a:pt x="7848" y="3595"/>
                    </a:lnTo>
                    <a:lnTo>
                      <a:pt x="10069" y="3765"/>
                    </a:lnTo>
                    <a:lnTo>
                      <a:pt x="12515" y="3896"/>
                    </a:lnTo>
                    <a:lnTo>
                      <a:pt x="15150" y="4028"/>
                    </a:lnTo>
                    <a:lnTo>
                      <a:pt x="17991" y="4141"/>
                    </a:lnTo>
                    <a:lnTo>
                      <a:pt x="21002" y="4235"/>
                    </a:lnTo>
                    <a:lnTo>
                      <a:pt x="24164" y="4311"/>
                    </a:lnTo>
                    <a:lnTo>
                      <a:pt x="27457" y="4348"/>
                    </a:lnTo>
                    <a:lnTo>
                      <a:pt x="30864" y="4386"/>
                    </a:lnTo>
                    <a:lnTo>
                      <a:pt x="34383" y="4405"/>
                    </a:lnTo>
                    <a:lnTo>
                      <a:pt x="37902" y="4386"/>
                    </a:lnTo>
                    <a:lnTo>
                      <a:pt x="41308" y="4348"/>
                    </a:lnTo>
                    <a:lnTo>
                      <a:pt x="44601" y="4311"/>
                    </a:lnTo>
                    <a:lnTo>
                      <a:pt x="47763" y="4235"/>
                    </a:lnTo>
                    <a:lnTo>
                      <a:pt x="50774" y="4141"/>
                    </a:lnTo>
                    <a:lnTo>
                      <a:pt x="53597" y="4028"/>
                    </a:lnTo>
                    <a:lnTo>
                      <a:pt x="56250" y="3896"/>
                    </a:lnTo>
                    <a:lnTo>
                      <a:pt x="58697" y="3765"/>
                    </a:lnTo>
                    <a:lnTo>
                      <a:pt x="60917" y="3595"/>
                    </a:lnTo>
                    <a:lnTo>
                      <a:pt x="62893" y="3426"/>
                    </a:lnTo>
                    <a:lnTo>
                      <a:pt x="64606" y="3257"/>
                    </a:lnTo>
                    <a:lnTo>
                      <a:pt x="65378" y="3163"/>
                    </a:lnTo>
                    <a:lnTo>
                      <a:pt x="66055" y="3050"/>
                    </a:lnTo>
                    <a:lnTo>
                      <a:pt x="66676" y="2956"/>
                    </a:lnTo>
                    <a:lnTo>
                      <a:pt x="67222" y="2861"/>
                    </a:lnTo>
                    <a:lnTo>
                      <a:pt x="67674" y="2749"/>
                    </a:lnTo>
                    <a:lnTo>
                      <a:pt x="68069" y="2636"/>
                    </a:lnTo>
                    <a:lnTo>
                      <a:pt x="68370" y="2542"/>
                    </a:lnTo>
                    <a:lnTo>
                      <a:pt x="68577" y="2429"/>
                    </a:lnTo>
                    <a:lnTo>
                      <a:pt x="68652" y="2372"/>
                    </a:lnTo>
                    <a:lnTo>
                      <a:pt x="68709" y="2316"/>
                    </a:lnTo>
                    <a:lnTo>
                      <a:pt x="68746" y="2259"/>
                    </a:lnTo>
                    <a:lnTo>
                      <a:pt x="68765" y="2203"/>
                    </a:lnTo>
                    <a:lnTo>
                      <a:pt x="68746" y="2146"/>
                    </a:lnTo>
                    <a:lnTo>
                      <a:pt x="68709" y="2090"/>
                    </a:lnTo>
                    <a:lnTo>
                      <a:pt x="68652" y="2033"/>
                    </a:lnTo>
                    <a:lnTo>
                      <a:pt x="68577" y="1977"/>
                    </a:lnTo>
                    <a:lnTo>
                      <a:pt x="68370" y="1864"/>
                    </a:lnTo>
                    <a:lnTo>
                      <a:pt x="68069" y="1751"/>
                    </a:lnTo>
                    <a:lnTo>
                      <a:pt x="67674" y="1638"/>
                    </a:lnTo>
                    <a:lnTo>
                      <a:pt x="67222" y="1544"/>
                    </a:lnTo>
                    <a:lnTo>
                      <a:pt x="66676" y="1431"/>
                    </a:lnTo>
                    <a:lnTo>
                      <a:pt x="66055" y="1337"/>
                    </a:lnTo>
                    <a:lnTo>
                      <a:pt x="65378" y="1243"/>
                    </a:lnTo>
                    <a:lnTo>
                      <a:pt x="64606" y="1149"/>
                    </a:lnTo>
                    <a:lnTo>
                      <a:pt x="62893" y="961"/>
                    </a:lnTo>
                    <a:lnTo>
                      <a:pt x="60917" y="791"/>
                    </a:lnTo>
                    <a:lnTo>
                      <a:pt x="58697" y="641"/>
                    </a:lnTo>
                    <a:lnTo>
                      <a:pt x="56250" y="490"/>
                    </a:lnTo>
                    <a:lnTo>
                      <a:pt x="53597" y="377"/>
                    </a:lnTo>
                    <a:lnTo>
                      <a:pt x="50774" y="264"/>
                    </a:lnTo>
                    <a:lnTo>
                      <a:pt x="47763" y="170"/>
                    </a:lnTo>
                    <a:lnTo>
                      <a:pt x="44601" y="95"/>
                    </a:lnTo>
                    <a:lnTo>
                      <a:pt x="41308" y="39"/>
                    </a:lnTo>
                    <a:lnTo>
                      <a:pt x="37902" y="1"/>
                    </a:ln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grpSp>
          <p:nvGrpSpPr>
            <p:cNvPr id="1895" name="Google Shape;1895;p23"/>
            <p:cNvGrpSpPr/>
            <p:nvPr/>
          </p:nvGrpSpPr>
          <p:grpSpPr>
            <a:xfrm>
              <a:off x="4435995" y="3785228"/>
              <a:ext cx="272010" cy="569188"/>
              <a:chOff x="4404975" y="3784038"/>
              <a:chExt cx="272010" cy="569188"/>
            </a:xfrm>
          </p:grpSpPr>
          <p:sp>
            <p:nvSpPr>
              <p:cNvPr id="1896" name="Google Shape;1896;p23"/>
              <p:cNvSpPr/>
              <p:nvPr/>
            </p:nvSpPr>
            <p:spPr>
              <a:xfrm>
                <a:off x="4413674" y="4306006"/>
                <a:ext cx="252326" cy="47220"/>
              </a:xfrm>
              <a:custGeom>
                <a:rect b="b" l="l" r="r" t="t"/>
                <a:pathLst>
                  <a:path extrusionOk="0" h="4461" w="67693">
                    <a:moveTo>
                      <a:pt x="30393" y="0"/>
                    </a:moveTo>
                    <a:lnTo>
                      <a:pt x="27024" y="38"/>
                    </a:lnTo>
                    <a:lnTo>
                      <a:pt x="23787" y="95"/>
                    </a:lnTo>
                    <a:lnTo>
                      <a:pt x="20682" y="170"/>
                    </a:lnTo>
                    <a:lnTo>
                      <a:pt x="17728" y="264"/>
                    </a:lnTo>
                    <a:lnTo>
                      <a:pt x="14924" y="377"/>
                    </a:lnTo>
                    <a:lnTo>
                      <a:pt x="12327" y="509"/>
                    </a:lnTo>
                    <a:lnTo>
                      <a:pt x="9918" y="640"/>
                    </a:lnTo>
                    <a:lnTo>
                      <a:pt x="7735" y="810"/>
                    </a:lnTo>
                    <a:lnTo>
                      <a:pt x="5796" y="979"/>
                    </a:lnTo>
                    <a:lnTo>
                      <a:pt x="4084" y="1167"/>
                    </a:lnTo>
                    <a:lnTo>
                      <a:pt x="3350" y="1261"/>
                    </a:lnTo>
                    <a:lnTo>
                      <a:pt x="2673" y="1355"/>
                    </a:lnTo>
                    <a:lnTo>
                      <a:pt x="2070" y="1449"/>
                    </a:lnTo>
                    <a:lnTo>
                      <a:pt x="1525" y="1562"/>
                    </a:lnTo>
                    <a:lnTo>
                      <a:pt x="1073" y="1675"/>
                    </a:lnTo>
                    <a:lnTo>
                      <a:pt x="697" y="1769"/>
                    </a:lnTo>
                    <a:lnTo>
                      <a:pt x="395" y="1882"/>
                    </a:lnTo>
                    <a:lnTo>
                      <a:pt x="188" y="1995"/>
                    </a:lnTo>
                    <a:lnTo>
                      <a:pt x="113" y="2052"/>
                    </a:lnTo>
                    <a:lnTo>
                      <a:pt x="57" y="2108"/>
                    </a:lnTo>
                    <a:lnTo>
                      <a:pt x="19" y="2165"/>
                    </a:lnTo>
                    <a:lnTo>
                      <a:pt x="0" y="2221"/>
                    </a:lnTo>
                    <a:lnTo>
                      <a:pt x="19" y="2278"/>
                    </a:lnTo>
                    <a:lnTo>
                      <a:pt x="57" y="2334"/>
                    </a:lnTo>
                    <a:lnTo>
                      <a:pt x="113" y="2390"/>
                    </a:lnTo>
                    <a:lnTo>
                      <a:pt x="188" y="2447"/>
                    </a:lnTo>
                    <a:lnTo>
                      <a:pt x="395" y="2560"/>
                    </a:lnTo>
                    <a:lnTo>
                      <a:pt x="697" y="2673"/>
                    </a:lnTo>
                    <a:lnTo>
                      <a:pt x="1073" y="2786"/>
                    </a:lnTo>
                    <a:lnTo>
                      <a:pt x="1525" y="2899"/>
                    </a:lnTo>
                    <a:lnTo>
                      <a:pt x="2070" y="2993"/>
                    </a:lnTo>
                    <a:lnTo>
                      <a:pt x="2673" y="3087"/>
                    </a:lnTo>
                    <a:lnTo>
                      <a:pt x="3350" y="3200"/>
                    </a:lnTo>
                    <a:lnTo>
                      <a:pt x="4084" y="3294"/>
                    </a:lnTo>
                    <a:lnTo>
                      <a:pt x="5796" y="3482"/>
                    </a:lnTo>
                    <a:lnTo>
                      <a:pt x="7735" y="3651"/>
                    </a:lnTo>
                    <a:lnTo>
                      <a:pt x="9918" y="3802"/>
                    </a:lnTo>
                    <a:lnTo>
                      <a:pt x="12327" y="3952"/>
                    </a:lnTo>
                    <a:lnTo>
                      <a:pt x="14924" y="4084"/>
                    </a:lnTo>
                    <a:lnTo>
                      <a:pt x="17728" y="4197"/>
                    </a:lnTo>
                    <a:lnTo>
                      <a:pt x="20682" y="4291"/>
                    </a:lnTo>
                    <a:lnTo>
                      <a:pt x="23787" y="4366"/>
                    </a:lnTo>
                    <a:lnTo>
                      <a:pt x="27024" y="4404"/>
                    </a:lnTo>
                    <a:lnTo>
                      <a:pt x="30393" y="4442"/>
                    </a:lnTo>
                    <a:lnTo>
                      <a:pt x="33856" y="4461"/>
                    </a:lnTo>
                    <a:lnTo>
                      <a:pt x="37318" y="4442"/>
                    </a:lnTo>
                    <a:lnTo>
                      <a:pt x="40668" y="4404"/>
                    </a:lnTo>
                    <a:lnTo>
                      <a:pt x="43924" y="4366"/>
                    </a:lnTo>
                    <a:lnTo>
                      <a:pt x="47029" y="4291"/>
                    </a:lnTo>
                    <a:lnTo>
                      <a:pt x="49983" y="4197"/>
                    </a:lnTo>
                    <a:lnTo>
                      <a:pt x="52769" y="4084"/>
                    </a:lnTo>
                    <a:lnTo>
                      <a:pt x="55385" y="3952"/>
                    </a:lnTo>
                    <a:lnTo>
                      <a:pt x="57793" y="3802"/>
                    </a:lnTo>
                    <a:lnTo>
                      <a:pt x="59976" y="3651"/>
                    </a:lnTo>
                    <a:lnTo>
                      <a:pt x="61915" y="3482"/>
                    </a:lnTo>
                    <a:lnTo>
                      <a:pt x="63608" y="3294"/>
                    </a:lnTo>
                    <a:lnTo>
                      <a:pt x="64361" y="3200"/>
                    </a:lnTo>
                    <a:lnTo>
                      <a:pt x="65039" y="3087"/>
                    </a:lnTo>
                    <a:lnTo>
                      <a:pt x="65641" y="2993"/>
                    </a:lnTo>
                    <a:lnTo>
                      <a:pt x="66187" y="2899"/>
                    </a:lnTo>
                    <a:lnTo>
                      <a:pt x="66638" y="2786"/>
                    </a:lnTo>
                    <a:lnTo>
                      <a:pt x="67015" y="2673"/>
                    </a:lnTo>
                    <a:lnTo>
                      <a:pt x="67316" y="2560"/>
                    </a:lnTo>
                    <a:lnTo>
                      <a:pt x="67523" y="2447"/>
                    </a:lnTo>
                    <a:lnTo>
                      <a:pt x="67598" y="2390"/>
                    </a:lnTo>
                    <a:lnTo>
                      <a:pt x="67655" y="2334"/>
                    </a:lnTo>
                    <a:lnTo>
                      <a:pt x="67692" y="2278"/>
                    </a:lnTo>
                    <a:lnTo>
                      <a:pt x="67692" y="2221"/>
                    </a:lnTo>
                    <a:lnTo>
                      <a:pt x="67692" y="2165"/>
                    </a:lnTo>
                    <a:lnTo>
                      <a:pt x="67655" y="2108"/>
                    </a:lnTo>
                    <a:lnTo>
                      <a:pt x="67598" y="2052"/>
                    </a:lnTo>
                    <a:lnTo>
                      <a:pt x="67523" y="1995"/>
                    </a:lnTo>
                    <a:lnTo>
                      <a:pt x="67316" y="1882"/>
                    </a:lnTo>
                    <a:lnTo>
                      <a:pt x="67015" y="1769"/>
                    </a:lnTo>
                    <a:lnTo>
                      <a:pt x="66638" y="1675"/>
                    </a:lnTo>
                    <a:lnTo>
                      <a:pt x="66187" y="1562"/>
                    </a:lnTo>
                    <a:lnTo>
                      <a:pt x="65641" y="1449"/>
                    </a:lnTo>
                    <a:lnTo>
                      <a:pt x="65039" y="1355"/>
                    </a:lnTo>
                    <a:lnTo>
                      <a:pt x="64361" y="1261"/>
                    </a:lnTo>
                    <a:lnTo>
                      <a:pt x="63608" y="1167"/>
                    </a:lnTo>
                    <a:lnTo>
                      <a:pt x="61915" y="979"/>
                    </a:lnTo>
                    <a:lnTo>
                      <a:pt x="59976" y="810"/>
                    </a:lnTo>
                    <a:lnTo>
                      <a:pt x="57793" y="640"/>
                    </a:lnTo>
                    <a:lnTo>
                      <a:pt x="55385" y="509"/>
                    </a:lnTo>
                    <a:lnTo>
                      <a:pt x="52769" y="377"/>
                    </a:lnTo>
                    <a:lnTo>
                      <a:pt x="49983" y="264"/>
                    </a:lnTo>
                    <a:lnTo>
                      <a:pt x="47029" y="170"/>
                    </a:lnTo>
                    <a:lnTo>
                      <a:pt x="43924" y="95"/>
                    </a:lnTo>
                    <a:lnTo>
                      <a:pt x="40668" y="38"/>
                    </a:lnTo>
                    <a:lnTo>
                      <a:pt x="37318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grpSp>
            <p:nvGrpSpPr>
              <p:cNvPr id="1897" name="Google Shape;1897;p23"/>
              <p:cNvGrpSpPr/>
              <p:nvPr/>
            </p:nvGrpSpPr>
            <p:grpSpPr>
              <a:xfrm>
                <a:off x="4404975" y="3784038"/>
                <a:ext cx="272010" cy="548716"/>
                <a:chOff x="4404975" y="3779275"/>
                <a:chExt cx="272010" cy="548716"/>
              </a:xfrm>
            </p:grpSpPr>
            <p:sp>
              <p:nvSpPr>
                <p:cNvPr id="1898" name="Google Shape;1898;p23"/>
                <p:cNvSpPr/>
                <p:nvPr/>
              </p:nvSpPr>
              <p:spPr>
                <a:xfrm>
                  <a:off x="4526383" y="3873105"/>
                  <a:ext cx="71608" cy="240713"/>
                </a:xfrm>
                <a:custGeom>
                  <a:rect b="b" l="l" r="r" t="t"/>
                  <a:pathLst>
                    <a:path extrusionOk="0" h="8545" w="2542">
                      <a:moveTo>
                        <a:pt x="2221" y="1"/>
                      </a:moveTo>
                      <a:lnTo>
                        <a:pt x="2127" y="20"/>
                      </a:lnTo>
                      <a:lnTo>
                        <a:pt x="1901" y="151"/>
                      </a:lnTo>
                      <a:lnTo>
                        <a:pt x="1694" y="321"/>
                      </a:lnTo>
                      <a:lnTo>
                        <a:pt x="1487" y="490"/>
                      </a:lnTo>
                      <a:lnTo>
                        <a:pt x="1318" y="697"/>
                      </a:lnTo>
                      <a:lnTo>
                        <a:pt x="1148" y="904"/>
                      </a:lnTo>
                      <a:lnTo>
                        <a:pt x="979" y="1149"/>
                      </a:lnTo>
                      <a:lnTo>
                        <a:pt x="847" y="1393"/>
                      </a:lnTo>
                      <a:lnTo>
                        <a:pt x="716" y="1638"/>
                      </a:lnTo>
                      <a:lnTo>
                        <a:pt x="603" y="1901"/>
                      </a:lnTo>
                      <a:lnTo>
                        <a:pt x="490" y="2165"/>
                      </a:lnTo>
                      <a:lnTo>
                        <a:pt x="396" y="2447"/>
                      </a:lnTo>
                      <a:lnTo>
                        <a:pt x="320" y="2711"/>
                      </a:lnTo>
                      <a:lnTo>
                        <a:pt x="189" y="3238"/>
                      </a:lnTo>
                      <a:lnTo>
                        <a:pt x="95" y="3746"/>
                      </a:lnTo>
                      <a:lnTo>
                        <a:pt x="38" y="4348"/>
                      </a:lnTo>
                      <a:lnTo>
                        <a:pt x="1" y="4950"/>
                      </a:lnTo>
                      <a:lnTo>
                        <a:pt x="19" y="5571"/>
                      </a:lnTo>
                      <a:lnTo>
                        <a:pt x="57" y="6173"/>
                      </a:lnTo>
                      <a:lnTo>
                        <a:pt x="95" y="6475"/>
                      </a:lnTo>
                      <a:lnTo>
                        <a:pt x="151" y="6776"/>
                      </a:lnTo>
                      <a:lnTo>
                        <a:pt x="226" y="7077"/>
                      </a:lnTo>
                      <a:lnTo>
                        <a:pt x="302" y="7359"/>
                      </a:lnTo>
                      <a:lnTo>
                        <a:pt x="396" y="7660"/>
                      </a:lnTo>
                      <a:lnTo>
                        <a:pt x="490" y="7942"/>
                      </a:lnTo>
                      <a:lnTo>
                        <a:pt x="603" y="8225"/>
                      </a:lnTo>
                      <a:lnTo>
                        <a:pt x="734" y="8488"/>
                      </a:lnTo>
                      <a:lnTo>
                        <a:pt x="753" y="8526"/>
                      </a:lnTo>
                      <a:lnTo>
                        <a:pt x="791" y="8545"/>
                      </a:lnTo>
                      <a:lnTo>
                        <a:pt x="847" y="8545"/>
                      </a:lnTo>
                      <a:lnTo>
                        <a:pt x="904" y="8507"/>
                      </a:lnTo>
                      <a:lnTo>
                        <a:pt x="923" y="8488"/>
                      </a:lnTo>
                      <a:lnTo>
                        <a:pt x="923" y="8451"/>
                      </a:lnTo>
                      <a:lnTo>
                        <a:pt x="829" y="7359"/>
                      </a:lnTo>
                      <a:lnTo>
                        <a:pt x="734" y="6286"/>
                      </a:lnTo>
                      <a:lnTo>
                        <a:pt x="697" y="5741"/>
                      </a:lnTo>
                      <a:lnTo>
                        <a:pt x="697" y="5195"/>
                      </a:lnTo>
                      <a:lnTo>
                        <a:pt x="697" y="4649"/>
                      </a:lnTo>
                      <a:lnTo>
                        <a:pt x="753" y="4103"/>
                      </a:lnTo>
                      <a:lnTo>
                        <a:pt x="791" y="3821"/>
                      </a:lnTo>
                      <a:lnTo>
                        <a:pt x="829" y="3539"/>
                      </a:lnTo>
                      <a:lnTo>
                        <a:pt x="885" y="3256"/>
                      </a:lnTo>
                      <a:lnTo>
                        <a:pt x="960" y="2993"/>
                      </a:lnTo>
                      <a:lnTo>
                        <a:pt x="1036" y="2711"/>
                      </a:lnTo>
                      <a:lnTo>
                        <a:pt x="1148" y="2447"/>
                      </a:lnTo>
                      <a:lnTo>
                        <a:pt x="1261" y="2184"/>
                      </a:lnTo>
                      <a:lnTo>
                        <a:pt x="1393" y="1920"/>
                      </a:lnTo>
                      <a:lnTo>
                        <a:pt x="1506" y="1713"/>
                      </a:lnTo>
                      <a:lnTo>
                        <a:pt x="1638" y="1525"/>
                      </a:lnTo>
                      <a:lnTo>
                        <a:pt x="1939" y="1149"/>
                      </a:lnTo>
                      <a:lnTo>
                        <a:pt x="2240" y="791"/>
                      </a:lnTo>
                      <a:lnTo>
                        <a:pt x="2372" y="603"/>
                      </a:lnTo>
                      <a:lnTo>
                        <a:pt x="2503" y="396"/>
                      </a:lnTo>
                      <a:lnTo>
                        <a:pt x="2541" y="302"/>
                      </a:lnTo>
                      <a:lnTo>
                        <a:pt x="2541" y="227"/>
                      </a:lnTo>
                      <a:lnTo>
                        <a:pt x="2503" y="133"/>
                      </a:lnTo>
                      <a:lnTo>
                        <a:pt x="2466" y="76"/>
                      </a:lnTo>
                      <a:lnTo>
                        <a:pt x="2391" y="20"/>
                      </a:lnTo>
                      <a:lnTo>
                        <a:pt x="2296" y="1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899" name="Google Shape;1899;p23"/>
                <p:cNvSpPr/>
                <p:nvPr/>
              </p:nvSpPr>
              <p:spPr>
                <a:xfrm>
                  <a:off x="4525847" y="3873105"/>
                  <a:ext cx="71073" cy="185584"/>
                </a:xfrm>
                <a:custGeom>
                  <a:rect b="b" l="l" r="r" t="t"/>
                  <a:pathLst>
                    <a:path extrusionOk="0" h="6588" w="2523">
                      <a:moveTo>
                        <a:pt x="2203" y="1"/>
                      </a:moveTo>
                      <a:lnTo>
                        <a:pt x="2146" y="20"/>
                      </a:lnTo>
                      <a:lnTo>
                        <a:pt x="1920" y="151"/>
                      </a:lnTo>
                      <a:lnTo>
                        <a:pt x="1713" y="321"/>
                      </a:lnTo>
                      <a:lnTo>
                        <a:pt x="1506" y="490"/>
                      </a:lnTo>
                      <a:lnTo>
                        <a:pt x="1337" y="697"/>
                      </a:lnTo>
                      <a:lnTo>
                        <a:pt x="1167" y="904"/>
                      </a:lnTo>
                      <a:lnTo>
                        <a:pt x="998" y="1149"/>
                      </a:lnTo>
                      <a:lnTo>
                        <a:pt x="866" y="1393"/>
                      </a:lnTo>
                      <a:lnTo>
                        <a:pt x="735" y="1638"/>
                      </a:lnTo>
                      <a:lnTo>
                        <a:pt x="622" y="1901"/>
                      </a:lnTo>
                      <a:lnTo>
                        <a:pt x="509" y="2165"/>
                      </a:lnTo>
                      <a:lnTo>
                        <a:pt x="415" y="2447"/>
                      </a:lnTo>
                      <a:lnTo>
                        <a:pt x="339" y="2711"/>
                      </a:lnTo>
                      <a:lnTo>
                        <a:pt x="208" y="3238"/>
                      </a:lnTo>
                      <a:lnTo>
                        <a:pt x="114" y="3746"/>
                      </a:lnTo>
                      <a:lnTo>
                        <a:pt x="76" y="4103"/>
                      </a:lnTo>
                      <a:lnTo>
                        <a:pt x="38" y="4480"/>
                      </a:lnTo>
                      <a:lnTo>
                        <a:pt x="20" y="4837"/>
                      </a:lnTo>
                      <a:lnTo>
                        <a:pt x="20" y="5214"/>
                      </a:lnTo>
                      <a:lnTo>
                        <a:pt x="1" y="5534"/>
                      </a:lnTo>
                      <a:lnTo>
                        <a:pt x="1" y="5853"/>
                      </a:lnTo>
                      <a:lnTo>
                        <a:pt x="1" y="6173"/>
                      </a:lnTo>
                      <a:lnTo>
                        <a:pt x="38" y="6493"/>
                      </a:lnTo>
                      <a:lnTo>
                        <a:pt x="57" y="6531"/>
                      </a:lnTo>
                      <a:lnTo>
                        <a:pt x="76" y="6569"/>
                      </a:lnTo>
                      <a:lnTo>
                        <a:pt x="114" y="6587"/>
                      </a:lnTo>
                      <a:lnTo>
                        <a:pt x="189" y="6587"/>
                      </a:lnTo>
                      <a:lnTo>
                        <a:pt x="208" y="6569"/>
                      </a:lnTo>
                      <a:lnTo>
                        <a:pt x="245" y="6531"/>
                      </a:lnTo>
                      <a:lnTo>
                        <a:pt x="245" y="6493"/>
                      </a:lnTo>
                      <a:lnTo>
                        <a:pt x="283" y="5910"/>
                      </a:lnTo>
                      <a:lnTo>
                        <a:pt x="339" y="5327"/>
                      </a:lnTo>
                      <a:lnTo>
                        <a:pt x="396" y="4781"/>
                      </a:lnTo>
                      <a:lnTo>
                        <a:pt x="490" y="4216"/>
                      </a:lnTo>
                      <a:lnTo>
                        <a:pt x="584" y="3670"/>
                      </a:lnTo>
                      <a:lnTo>
                        <a:pt x="735" y="3125"/>
                      </a:lnTo>
                      <a:lnTo>
                        <a:pt x="904" y="2579"/>
                      </a:lnTo>
                      <a:lnTo>
                        <a:pt x="1111" y="2033"/>
                      </a:lnTo>
                      <a:lnTo>
                        <a:pt x="1111" y="1996"/>
                      </a:lnTo>
                      <a:lnTo>
                        <a:pt x="1092" y="1958"/>
                      </a:lnTo>
                      <a:lnTo>
                        <a:pt x="1055" y="1958"/>
                      </a:lnTo>
                      <a:lnTo>
                        <a:pt x="1017" y="1977"/>
                      </a:lnTo>
                      <a:lnTo>
                        <a:pt x="848" y="2334"/>
                      </a:lnTo>
                      <a:lnTo>
                        <a:pt x="678" y="2692"/>
                      </a:lnTo>
                      <a:lnTo>
                        <a:pt x="546" y="3049"/>
                      </a:lnTo>
                      <a:lnTo>
                        <a:pt x="415" y="3426"/>
                      </a:lnTo>
                      <a:lnTo>
                        <a:pt x="546" y="2899"/>
                      </a:lnTo>
                      <a:lnTo>
                        <a:pt x="716" y="2410"/>
                      </a:lnTo>
                      <a:lnTo>
                        <a:pt x="904" y="1920"/>
                      </a:lnTo>
                      <a:lnTo>
                        <a:pt x="1017" y="1694"/>
                      </a:lnTo>
                      <a:lnTo>
                        <a:pt x="1130" y="1450"/>
                      </a:lnTo>
                      <a:lnTo>
                        <a:pt x="1262" y="1243"/>
                      </a:lnTo>
                      <a:lnTo>
                        <a:pt x="1412" y="1017"/>
                      </a:lnTo>
                      <a:lnTo>
                        <a:pt x="1544" y="848"/>
                      </a:lnTo>
                      <a:lnTo>
                        <a:pt x="1676" y="716"/>
                      </a:lnTo>
                      <a:lnTo>
                        <a:pt x="1807" y="584"/>
                      </a:lnTo>
                      <a:lnTo>
                        <a:pt x="1939" y="490"/>
                      </a:lnTo>
                      <a:lnTo>
                        <a:pt x="2221" y="302"/>
                      </a:lnTo>
                      <a:lnTo>
                        <a:pt x="2522" y="133"/>
                      </a:lnTo>
                      <a:lnTo>
                        <a:pt x="2466" y="57"/>
                      </a:lnTo>
                      <a:lnTo>
                        <a:pt x="237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0" name="Google Shape;1900;p23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h="6268" w="5911">
                      <a:moveTo>
                        <a:pt x="2429" y="1"/>
                      </a:move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1" name="Google Shape;1901;p23"/>
                <p:cNvSpPr/>
                <p:nvPr/>
              </p:nvSpPr>
              <p:spPr>
                <a:xfrm>
                  <a:off x="4504636" y="3779275"/>
                  <a:ext cx="166513" cy="176570"/>
                </a:xfrm>
                <a:custGeom>
                  <a:rect b="b" l="l" r="r" t="t"/>
                  <a:pathLst>
                    <a:path extrusionOk="0" fill="none" h="6268" w="5911">
                      <a:moveTo>
                        <a:pt x="5891" y="2955"/>
                      </a:moveTo>
                      <a:lnTo>
                        <a:pt x="5891" y="2955"/>
                      </a:lnTo>
                      <a:lnTo>
                        <a:pt x="5835" y="2748"/>
                      </a:lnTo>
                      <a:lnTo>
                        <a:pt x="5760" y="2560"/>
                      </a:lnTo>
                      <a:lnTo>
                        <a:pt x="5665" y="2391"/>
                      </a:lnTo>
                      <a:lnTo>
                        <a:pt x="5553" y="2240"/>
                      </a:lnTo>
                      <a:lnTo>
                        <a:pt x="5402" y="2109"/>
                      </a:lnTo>
                      <a:lnTo>
                        <a:pt x="5251" y="1996"/>
                      </a:lnTo>
                      <a:lnTo>
                        <a:pt x="5101" y="1902"/>
                      </a:lnTo>
                      <a:lnTo>
                        <a:pt x="4913" y="1826"/>
                      </a:lnTo>
                      <a:lnTo>
                        <a:pt x="4743" y="1789"/>
                      </a:lnTo>
                      <a:lnTo>
                        <a:pt x="4555" y="1751"/>
                      </a:lnTo>
                      <a:lnTo>
                        <a:pt x="4367" y="1732"/>
                      </a:lnTo>
                      <a:lnTo>
                        <a:pt x="4179" y="1732"/>
                      </a:lnTo>
                      <a:lnTo>
                        <a:pt x="3991" y="1751"/>
                      </a:lnTo>
                      <a:lnTo>
                        <a:pt x="3802" y="1807"/>
                      </a:lnTo>
                      <a:lnTo>
                        <a:pt x="3614" y="1864"/>
                      </a:lnTo>
                      <a:lnTo>
                        <a:pt x="3445" y="1958"/>
                      </a:lnTo>
                      <a:lnTo>
                        <a:pt x="3445" y="1958"/>
                      </a:lnTo>
                      <a:lnTo>
                        <a:pt x="3539" y="1676"/>
                      </a:lnTo>
                      <a:lnTo>
                        <a:pt x="3595" y="1375"/>
                      </a:lnTo>
                      <a:lnTo>
                        <a:pt x="3614" y="1243"/>
                      </a:lnTo>
                      <a:lnTo>
                        <a:pt x="3614" y="1092"/>
                      </a:lnTo>
                      <a:lnTo>
                        <a:pt x="3595" y="942"/>
                      </a:lnTo>
                      <a:lnTo>
                        <a:pt x="3577" y="810"/>
                      </a:lnTo>
                      <a:lnTo>
                        <a:pt x="3577" y="810"/>
                      </a:lnTo>
                      <a:lnTo>
                        <a:pt x="3501" y="622"/>
                      </a:lnTo>
                      <a:lnTo>
                        <a:pt x="3388" y="434"/>
                      </a:lnTo>
                      <a:lnTo>
                        <a:pt x="3257" y="283"/>
                      </a:lnTo>
                      <a:lnTo>
                        <a:pt x="3106" y="170"/>
                      </a:lnTo>
                      <a:lnTo>
                        <a:pt x="2937" y="76"/>
                      </a:lnTo>
                      <a:lnTo>
                        <a:pt x="2749" y="20"/>
                      </a:lnTo>
                      <a:lnTo>
                        <a:pt x="2541" y="1"/>
                      </a:lnTo>
                      <a:lnTo>
                        <a:pt x="2429" y="1"/>
                      </a:lnTo>
                      <a:lnTo>
                        <a:pt x="2334" y="20"/>
                      </a:lnTo>
                      <a:lnTo>
                        <a:pt x="2334" y="20"/>
                      </a:lnTo>
                      <a:lnTo>
                        <a:pt x="2127" y="95"/>
                      </a:lnTo>
                      <a:lnTo>
                        <a:pt x="1939" y="208"/>
                      </a:lnTo>
                      <a:lnTo>
                        <a:pt x="1789" y="340"/>
                      </a:lnTo>
                      <a:lnTo>
                        <a:pt x="1676" y="509"/>
                      </a:lnTo>
                      <a:lnTo>
                        <a:pt x="1582" y="678"/>
                      </a:lnTo>
                      <a:lnTo>
                        <a:pt x="1525" y="866"/>
                      </a:lnTo>
                      <a:lnTo>
                        <a:pt x="1488" y="1073"/>
                      </a:lnTo>
                      <a:lnTo>
                        <a:pt x="1488" y="1280"/>
                      </a:lnTo>
                      <a:lnTo>
                        <a:pt x="1506" y="1488"/>
                      </a:lnTo>
                      <a:lnTo>
                        <a:pt x="1544" y="1713"/>
                      </a:lnTo>
                      <a:lnTo>
                        <a:pt x="1601" y="1920"/>
                      </a:lnTo>
                      <a:lnTo>
                        <a:pt x="1676" y="2109"/>
                      </a:lnTo>
                      <a:lnTo>
                        <a:pt x="1789" y="2297"/>
                      </a:lnTo>
                      <a:lnTo>
                        <a:pt x="1902" y="2466"/>
                      </a:lnTo>
                      <a:lnTo>
                        <a:pt x="2033" y="2617"/>
                      </a:lnTo>
                      <a:lnTo>
                        <a:pt x="2203" y="2748"/>
                      </a:lnTo>
                      <a:lnTo>
                        <a:pt x="2203" y="2748"/>
                      </a:lnTo>
                      <a:lnTo>
                        <a:pt x="1732" y="2673"/>
                      </a:lnTo>
                      <a:lnTo>
                        <a:pt x="1506" y="2654"/>
                      </a:lnTo>
                      <a:lnTo>
                        <a:pt x="1281" y="2654"/>
                      </a:lnTo>
                      <a:lnTo>
                        <a:pt x="1055" y="2692"/>
                      </a:lnTo>
                      <a:lnTo>
                        <a:pt x="848" y="2730"/>
                      </a:lnTo>
                      <a:lnTo>
                        <a:pt x="641" y="2824"/>
                      </a:lnTo>
                      <a:lnTo>
                        <a:pt x="434" y="2937"/>
                      </a:lnTo>
                      <a:lnTo>
                        <a:pt x="434" y="2937"/>
                      </a:lnTo>
                      <a:lnTo>
                        <a:pt x="340" y="3031"/>
                      </a:lnTo>
                      <a:lnTo>
                        <a:pt x="264" y="3106"/>
                      </a:lnTo>
                      <a:lnTo>
                        <a:pt x="189" y="3219"/>
                      </a:lnTo>
                      <a:lnTo>
                        <a:pt x="133" y="3332"/>
                      </a:lnTo>
                      <a:lnTo>
                        <a:pt x="76" y="3445"/>
                      </a:lnTo>
                      <a:lnTo>
                        <a:pt x="39" y="3576"/>
                      </a:lnTo>
                      <a:lnTo>
                        <a:pt x="20" y="3689"/>
                      </a:lnTo>
                      <a:lnTo>
                        <a:pt x="1" y="3821"/>
                      </a:lnTo>
                      <a:lnTo>
                        <a:pt x="20" y="4085"/>
                      </a:lnTo>
                      <a:lnTo>
                        <a:pt x="39" y="4216"/>
                      </a:lnTo>
                      <a:lnTo>
                        <a:pt x="76" y="4348"/>
                      </a:lnTo>
                      <a:lnTo>
                        <a:pt x="114" y="4461"/>
                      </a:lnTo>
                      <a:lnTo>
                        <a:pt x="170" y="4574"/>
                      </a:lnTo>
                      <a:lnTo>
                        <a:pt x="227" y="4687"/>
                      </a:lnTo>
                      <a:lnTo>
                        <a:pt x="302" y="4781"/>
                      </a:lnTo>
                      <a:lnTo>
                        <a:pt x="302" y="4781"/>
                      </a:lnTo>
                      <a:lnTo>
                        <a:pt x="396" y="4875"/>
                      </a:lnTo>
                      <a:lnTo>
                        <a:pt x="490" y="4950"/>
                      </a:lnTo>
                      <a:lnTo>
                        <a:pt x="584" y="5025"/>
                      </a:lnTo>
                      <a:lnTo>
                        <a:pt x="697" y="5082"/>
                      </a:lnTo>
                      <a:lnTo>
                        <a:pt x="791" y="5138"/>
                      </a:lnTo>
                      <a:lnTo>
                        <a:pt x="904" y="5176"/>
                      </a:lnTo>
                      <a:lnTo>
                        <a:pt x="1149" y="5214"/>
                      </a:lnTo>
                      <a:lnTo>
                        <a:pt x="1375" y="5214"/>
                      </a:lnTo>
                      <a:lnTo>
                        <a:pt x="1619" y="5176"/>
                      </a:lnTo>
                      <a:lnTo>
                        <a:pt x="1845" y="5082"/>
                      </a:lnTo>
                      <a:lnTo>
                        <a:pt x="2052" y="4969"/>
                      </a:lnTo>
                      <a:lnTo>
                        <a:pt x="2052" y="4969"/>
                      </a:lnTo>
                      <a:lnTo>
                        <a:pt x="2184" y="4875"/>
                      </a:lnTo>
                      <a:lnTo>
                        <a:pt x="2316" y="4762"/>
                      </a:lnTo>
                      <a:lnTo>
                        <a:pt x="2316" y="4762"/>
                      </a:lnTo>
                      <a:lnTo>
                        <a:pt x="2259" y="5101"/>
                      </a:lnTo>
                      <a:lnTo>
                        <a:pt x="2240" y="5251"/>
                      </a:lnTo>
                      <a:lnTo>
                        <a:pt x="2240" y="5421"/>
                      </a:lnTo>
                      <a:lnTo>
                        <a:pt x="2240" y="5421"/>
                      </a:lnTo>
                      <a:lnTo>
                        <a:pt x="2259" y="5571"/>
                      </a:lnTo>
                      <a:lnTo>
                        <a:pt x="2278" y="5684"/>
                      </a:lnTo>
                      <a:lnTo>
                        <a:pt x="2316" y="5797"/>
                      </a:lnTo>
                      <a:lnTo>
                        <a:pt x="2353" y="5891"/>
                      </a:lnTo>
                      <a:lnTo>
                        <a:pt x="2410" y="5985"/>
                      </a:lnTo>
                      <a:lnTo>
                        <a:pt x="2485" y="6061"/>
                      </a:lnTo>
                      <a:lnTo>
                        <a:pt x="2541" y="6117"/>
                      </a:lnTo>
                      <a:lnTo>
                        <a:pt x="2617" y="6173"/>
                      </a:lnTo>
                      <a:lnTo>
                        <a:pt x="2711" y="6211"/>
                      </a:lnTo>
                      <a:lnTo>
                        <a:pt x="2805" y="6249"/>
                      </a:lnTo>
                      <a:lnTo>
                        <a:pt x="2899" y="6249"/>
                      </a:lnTo>
                      <a:lnTo>
                        <a:pt x="3012" y="6268"/>
                      </a:lnTo>
                      <a:lnTo>
                        <a:pt x="3238" y="6249"/>
                      </a:lnTo>
                      <a:lnTo>
                        <a:pt x="3482" y="6192"/>
                      </a:lnTo>
                      <a:lnTo>
                        <a:pt x="3482" y="6192"/>
                      </a:lnTo>
                      <a:lnTo>
                        <a:pt x="3595" y="6155"/>
                      </a:lnTo>
                      <a:lnTo>
                        <a:pt x="3708" y="6098"/>
                      </a:lnTo>
                      <a:lnTo>
                        <a:pt x="3802" y="6042"/>
                      </a:lnTo>
                      <a:lnTo>
                        <a:pt x="3878" y="5985"/>
                      </a:lnTo>
                      <a:lnTo>
                        <a:pt x="3953" y="5910"/>
                      </a:lnTo>
                      <a:lnTo>
                        <a:pt x="4028" y="5835"/>
                      </a:lnTo>
                      <a:lnTo>
                        <a:pt x="4122" y="5665"/>
                      </a:lnTo>
                      <a:lnTo>
                        <a:pt x="4198" y="5477"/>
                      </a:lnTo>
                      <a:lnTo>
                        <a:pt x="4235" y="5270"/>
                      </a:lnTo>
                      <a:lnTo>
                        <a:pt x="4254" y="5044"/>
                      </a:lnTo>
                      <a:lnTo>
                        <a:pt x="4235" y="4818"/>
                      </a:lnTo>
                      <a:lnTo>
                        <a:pt x="4235" y="4818"/>
                      </a:lnTo>
                      <a:lnTo>
                        <a:pt x="4198" y="4630"/>
                      </a:lnTo>
                      <a:lnTo>
                        <a:pt x="4160" y="4461"/>
                      </a:lnTo>
                      <a:lnTo>
                        <a:pt x="4103" y="4292"/>
                      </a:lnTo>
                      <a:lnTo>
                        <a:pt x="4028" y="4141"/>
                      </a:lnTo>
                      <a:lnTo>
                        <a:pt x="3953" y="3990"/>
                      </a:lnTo>
                      <a:lnTo>
                        <a:pt x="3859" y="3859"/>
                      </a:lnTo>
                      <a:lnTo>
                        <a:pt x="3765" y="3727"/>
                      </a:lnTo>
                      <a:lnTo>
                        <a:pt x="3652" y="3595"/>
                      </a:lnTo>
                      <a:lnTo>
                        <a:pt x="3652" y="3595"/>
                      </a:lnTo>
                      <a:lnTo>
                        <a:pt x="3953" y="3783"/>
                      </a:lnTo>
                      <a:lnTo>
                        <a:pt x="4254" y="3953"/>
                      </a:lnTo>
                      <a:lnTo>
                        <a:pt x="4423" y="4028"/>
                      </a:lnTo>
                      <a:lnTo>
                        <a:pt x="4574" y="4085"/>
                      </a:lnTo>
                      <a:lnTo>
                        <a:pt x="4743" y="4141"/>
                      </a:lnTo>
                      <a:lnTo>
                        <a:pt x="4913" y="4160"/>
                      </a:lnTo>
                      <a:lnTo>
                        <a:pt x="4913" y="4160"/>
                      </a:lnTo>
                      <a:lnTo>
                        <a:pt x="5044" y="4160"/>
                      </a:lnTo>
                      <a:lnTo>
                        <a:pt x="5157" y="4160"/>
                      </a:lnTo>
                      <a:lnTo>
                        <a:pt x="5270" y="4122"/>
                      </a:lnTo>
                      <a:lnTo>
                        <a:pt x="5383" y="4085"/>
                      </a:lnTo>
                      <a:lnTo>
                        <a:pt x="5477" y="4028"/>
                      </a:lnTo>
                      <a:lnTo>
                        <a:pt x="5571" y="3972"/>
                      </a:lnTo>
                      <a:lnTo>
                        <a:pt x="5647" y="3896"/>
                      </a:lnTo>
                      <a:lnTo>
                        <a:pt x="5703" y="3821"/>
                      </a:lnTo>
                      <a:lnTo>
                        <a:pt x="5778" y="3727"/>
                      </a:lnTo>
                      <a:lnTo>
                        <a:pt x="5816" y="3633"/>
                      </a:lnTo>
                      <a:lnTo>
                        <a:pt x="5854" y="3520"/>
                      </a:lnTo>
                      <a:lnTo>
                        <a:pt x="5891" y="3426"/>
                      </a:lnTo>
                      <a:lnTo>
                        <a:pt x="5910" y="3313"/>
                      </a:lnTo>
                      <a:lnTo>
                        <a:pt x="5910" y="3181"/>
                      </a:lnTo>
                      <a:lnTo>
                        <a:pt x="5910" y="3068"/>
                      </a:lnTo>
                      <a:lnTo>
                        <a:pt x="5891" y="2955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2" name="Google Shape;1902;p23"/>
                <p:cNvSpPr/>
                <p:nvPr/>
              </p:nvSpPr>
              <p:spPr>
                <a:xfrm>
                  <a:off x="4605903" y="3834937"/>
                  <a:ext cx="53044" cy="19663"/>
                </a:xfrm>
                <a:custGeom>
                  <a:rect b="b" l="l" r="r" t="t"/>
                  <a:pathLst>
                    <a:path extrusionOk="0" h="698" w="1883">
                      <a:moveTo>
                        <a:pt x="753" y="1"/>
                      </a:moveTo>
                      <a:lnTo>
                        <a:pt x="546" y="20"/>
                      </a:lnTo>
                      <a:lnTo>
                        <a:pt x="358" y="38"/>
                      </a:lnTo>
                      <a:lnTo>
                        <a:pt x="170" y="76"/>
                      </a:lnTo>
                      <a:lnTo>
                        <a:pt x="38" y="133"/>
                      </a:lnTo>
                      <a:lnTo>
                        <a:pt x="19" y="151"/>
                      </a:lnTo>
                      <a:lnTo>
                        <a:pt x="0" y="170"/>
                      </a:lnTo>
                      <a:lnTo>
                        <a:pt x="19" y="189"/>
                      </a:lnTo>
                      <a:lnTo>
                        <a:pt x="433" y="189"/>
                      </a:lnTo>
                      <a:lnTo>
                        <a:pt x="715" y="170"/>
                      </a:lnTo>
                      <a:lnTo>
                        <a:pt x="866" y="189"/>
                      </a:lnTo>
                      <a:lnTo>
                        <a:pt x="1035" y="208"/>
                      </a:lnTo>
                      <a:lnTo>
                        <a:pt x="1148" y="245"/>
                      </a:lnTo>
                      <a:lnTo>
                        <a:pt x="1261" y="283"/>
                      </a:lnTo>
                      <a:lnTo>
                        <a:pt x="1431" y="396"/>
                      </a:lnTo>
                      <a:lnTo>
                        <a:pt x="1769" y="678"/>
                      </a:lnTo>
                      <a:lnTo>
                        <a:pt x="1807" y="697"/>
                      </a:lnTo>
                      <a:lnTo>
                        <a:pt x="1845" y="697"/>
                      </a:lnTo>
                      <a:lnTo>
                        <a:pt x="1863" y="678"/>
                      </a:lnTo>
                      <a:lnTo>
                        <a:pt x="1882" y="641"/>
                      </a:lnTo>
                      <a:lnTo>
                        <a:pt x="1882" y="603"/>
                      </a:lnTo>
                      <a:lnTo>
                        <a:pt x="1863" y="528"/>
                      </a:lnTo>
                      <a:lnTo>
                        <a:pt x="1826" y="452"/>
                      </a:lnTo>
                      <a:lnTo>
                        <a:pt x="1732" y="321"/>
                      </a:lnTo>
                      <a:lnTo>
                        <a:pt x="1619" y="227"/>
                      </a:lnTo>
                      <a:lnTo>
                        <a:pt x="1468" y="151"/>
                      </a:lnTo>
                      <a:lnTo>
                        <a:pt x="1299" y="76"/>
                      </a:lnTo>
                      <a:lnTo>
                        <a:pt x="1130" y="38"/>
                      </a:lnTo>
                      <a:lnTo>
                        <a:pt x="941" y="20"/>
                      </a:lnTo>
                      <a:lnTo>
                        <a:pt x="753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3" name="Google Shape;1903;p23"/>
                <p:cNvSpPr/>
                <p:nvPr/>
              </p:nvSpPr>
              <p:spPr>
                <a:xfrm>
                  <a:off x="4586805" y="3787754"/>
                  <a:ext cx="15944" cy="34508"/>
                </a:xfrm>
                <a:custGeom>
                  <a:rect b="b" l="l" r="r" t="t"/>
                  <a:pathLst>
                    <a:path extrusionOk="0" h="1225" w="566">
                      <a:moveTo>
                        <a:pt x="39" y="1"/>
                      </a:moveTo>
                      <a:lnTo>
                        <a:pt x="1" y="20"/>
                      </a:lnTo>
                      <a:lnTo>
                        <a:pt x="1" y="39"/>
                      </a:lnTo>
                      <a:lnTo>
                        <a:pt x="20" y="39"/>
                      </a:lnTo>
                      <a:lnTo>
                        <a:pt x="114" y="170"/>
                      </a:lnTo>
                      <a:lnTo>
                        <a:pt x="208" y="321"/>
                      </a:lnTo>
                      <a:lnTo>
                        <a:pt x="283" y="471"/>
                      </a:lnTo>
                      <a:lnTo>
                        <a:pt x="340" y="622"/>
                      </a:lnTo>
                      <a:lnTo>
                        <a:pt x="358" y="754"/>
                      </a:lnTo>
                      <a:lnTo>
                        <a:pt x="358" y="904"/>
                      </a:lnTo>
                      <a:lnTo>
                        <a:pt x="377" y="1036"/>
                      </a:lnTo>
                      <a:lnTo>
                        <a:pt x="377" y="1187"/>
                      </a:lnTo>
                      <a:lnTo>
                        <a:pt x="396" y="1205"/>
                      </a:lnTo>
                      <a:lnTo>
                        <a:pt x="415" y="1224"/>
                      </a:lnTo>
                      <a:lnTo>
                        <a:pt x="453" y="1205"/>
                      </a:lnTo>
                      <a:lnTo>
                        <a:pt x="471" y="1187"/>
                      </a:lnTo>
                      <a:lnTo>
                        <a:pt x="509" y="1111"/>
                      </a:lnTo>
                      <a:lnTo>
                        <a:pt x="547" y="1036"/>
                      </a:lnTo>
                      <a:lnTo>
                        <a:pt x="565" y="961"/>
                      </a:lnTo>
                      <a:lnTo>
                        <a:pt x="565" y="867"/>
                      </a:lnTo>
                      <a:lnTo>
                        <a:pt x="547" y="697"/>
                      </a:lnTo>
                      <a:lnTo>
                        <a:pt x="490" y="528"/>
                      </a:lnTo>
                      <a:lnTo>
                        <a:pt x="396" y="377"/>
                      </a:lnTo>
                      <a:lnTo>
                        <a:pt x="302" y="227"/>
                      </a:lnTo>
                      <a:lnTo>
                        <a:pt x="170" y="95"/>
                      </a:lnTo>
                      <a:lnTo>
                        <a:pt x="39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4" name="Google Shape;1904;p23"/>
                <p:cNvSpPr/>
                <p:nvPr/>
              </p:nvSpPr>
              <p:spPr>
                <a:xfrm>
                  <a:off x="4522129" y="3857753"/>
                  <a:ext cx="30790" cy="14339"/>
                </a:xfrm>
                <a:custGeom>
                  <a:rect b="b" l="l" r="r" t="t"/>
                  <a:pathLst>
                    <a:path extrusionOk="0" h="509" w="1093">
                      <a:moveTo>
                        <a:pt x="848" y="0"/>
                      </a:moveTo>
                      <a:lnTo>
                        <a:pt x="716" y="19"/>
                      </a:lnTo>
                      <a:lnTo>
                        <a:pt x="603" y="38"/>
                      </a:lnTo>
                      <a:lnTo>
                        <a:pt x="490" y="75"/>
                      </a:lnTo>
                      <a:lnTo>
                        <a:pt x="377" y="132"/>
                      </a:lnTo>
                      <a:lnTo>
                        <a:pt x="264" y="188"/>
                      </a:lnTo>
                      <a:lnTo>
                        <a:pt x="170" y="263"/>
                      </a:lnTo>
                      <a:lnTo>
                        <a:pt x="76" y="358"/>
                      </a:lnTo>
                      <a:lnTo>
                        <a:pt x="20" y="452"/>
                      </a:lnTo>
                      <a:lnTo>
                        <a:pt x="1" y="470"/>
                      </a:lnTo>
                      <a:lnTo>
                        <a:pt x="20" y="489"/>
                      </a:lnTo>
                      <a:lnTo>
                        <a:pt x="57" y="508"/>
                      </a:lnTo>
                      <a:lnTo>
                        <a:pt x="76" y="508"/>
                      </a:lnTo>
                      <a:lnTo>
                        <a:pt x="95" y="489"/>
                      </a:lnTo>
                      <a:lnTo>
                        <a:pt x="189" y="395"/>
                      </a:lnTo>
                      <a:lnTo>
                        <a:pt x="302" y="301"/>
                      </a:lnTo>
                      <a:lnTo>
                        <a:pt x="434" y="245"/>
                      </a:lnTo>
                      <a:lnTo>
                        <a:pt x="584" y="207"/>
                      </a:lnTo>
                      <a:lnTo>
                        <a:pt x="810" y="169"/>
                      </a:lnTo>
                      <a:lnTo>
                        <a:pt x="942" y="169"/>
                      </a:lnTo>
                      <a:lnTo>
                        <a:pt x="1055" y="132"/>
                      </a:lnTo>
                      <a:lnTo>
                        <a:pt x="1074" y="113"/>
                      </a:lnTo>
                      <a:lnTo>
                        <a:pt x="1092" y="75"/>
                      </a:lnTo>
                      <a:lnTo>
                        <a:pt x="1074" y="56"/>
                      </a:lnTo>
                      <a:lnTo>
                        <a:pt x="1055" y="38"/>
                      </a:lnTo>
                      <a:lnTo>
                        <a:pt x="942" y="19"/>
                      </a:lnTo>
                      <a:lnTo>
                        <a:pt x="848" y="0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5" name="Google Shape;1905;p23"/>
                <p:cNvSpPr/>
                <p:nvPr/>
              </p:nvSpPr>
              <p:spPr>
                <a:xfrm>
                  <a:off x="4612269" y="3899077"/>
                  <a:ext cx="7437" cy="27607"/>
                </a:xfrm>
                <a:custGeom>
                  <a:rect b="b" l="l" r="r" t="t"/>
                  <a:pathLst>
                    <a:path extrusionOk="0" h="980" w="264">
                      <a:moveTo>
                        <a:pt x="57" y="1"/>
                      </a:moveTo>
                      <a:lnTo>
                        <a:pt x="19" y="20"/>
                      </a:lnTo>
                      <a:lnTo>
                        <a:pt x="0" y="39"/>
                      </a:lnTo>
                      <a:lnTo>
                        <a:pt x="0" y="57"/>
                      </a:lnTo>
                      <a:lnTo>
                        <a:pt x="57" y="302"/>
                      </a:lnTo>
                      <a:lnTo>
                        <a:pt x="75" y="547"/>
                      </a:lnTo>
                      <a:lnTo>
                        <a:pt x="75" y="735"/>
                      </a:lnTo>
                      <a:lnTo>
                        <a:pt x="75" y="848"/>
                      </a:lnTo>
                      <a:lnTo>
                        <a:pt x="94" y="942"/>
                      </a:lnTo>
                      <a:lnTo>
                        <a:pt x="113" y="979"/>
                      </a:lnTo>
                      <a:lnTo>
                        <a:pt x="188" y="979"/>
                      </a:lnTo>
                      <a:lnTo>
                        <a:pt x="207" y="961"/>
                      </a:lnTo>
                      <a:lnTo>
                        <a:pt x="245" y="848"/>
                      </a:lnTo>
                      <a:lnTo>
                        <a:pt x="264" y="735"/>
                      </a:lnTo>
                      <a:lnTo>
                        <a:pt x="264" y="603"/>
                      </a:lnTo>
                      <a:lnTo>
                        <a:pt x="264" y="490"/>
                      </a:lnTo>
                      <a:lnTo>
                        <a:pt x="188" y="246"/>
                      </a:lnTo>
                      <a:lnTo>
                        <a:pt x="94" y="20"/>
                      </a:lnTo>
                      <a:lnTo>
                        <a:pt x="75" y="1"/>
                      </a:lnTo>
                      <a:close/>
                    </a:path>
                  </a:pathLst>
                </a:custGeom>
                <a:solidFill>
                  <a:srgbClr val="FFFFFF">
                    <a:alpha val="1250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6" name="Google Shape;1906;p23"/>
                <p:cNvSpPr/>
                <p:nvPr/>
              </p:nvSpPr>
              <p:spPr>
                <a:xfrm>
                  <a:off x="4555537" y="3850317"/>
                  <a:ext cx="55692" cy="56227"/>
                </a:xfrm>
                <a:custGeom>
                  <a:rect b="b" l="l" r="r" t="t"/>
                  <a:pathLst>
                    <a:path extrusionOk="0" h="1996" w="1977">
                      <a:moveTo>
                        <a:pt x="1205" y="1"/>
                      </a:moveTo>
                      <a:lnTo>
                        <a:pt x="1054" y="19"/>
                      </a:lnTo>
                      <a:lnTo>
                        <a:pt x="885" y="57"/>
                      </a:lnTo>
                      <a:lnTo>
                        <a:pt x="810" y="38"/>
                      </a:lnTo>
                      <a:lnTo>
                        <a:pt x="659" y="38"/>
                      </a:lnTo>
                      <a:lnTo>
                        <a:pt x="565" y="57"/>
                      </a:lnTo>
                      <a:lnTo>
                        <a:pt x="415" y="132"/>
                      </a:lnTo>
                      <a:lnTo>
                        <a:pt x="283" y="226"/>
                      </a:lnTo>
                      <a:lnTo>
                        <a:pt x="170" y="358"/>
                      </a:lnTo>
                      <a:lnTo>
                        <a:pt x="95" y="490"/>
                      </a:lnTo>
                      <a:lnTo>
                        <a:pt x="38" y="640"/>
                      </a:lnTo>
                      <a:lnTo>
                        <a:pt x="19" y="791"/>
                      </a:lnTo>
                      <a:lnTo>
                        <a:pt x="1" y="960"/>
                      </a:lnTo>
                      <a:lnTo>
                        <a:pt x="19" y="1130"/>
                      </a:lnTo>
                      <a:lnTo>
                        <a:pt x="57" y="1280"/>
                      </a:lnTo>
                      <a:lnTo>
                        <a:pt x="113" y="1431"/>
                      </a:lnTo>
                      <a:lnTo>
                        <a:pt x="189" y="1581"/>
                      </a:lnTo>
                      <a:lnTo>
                        <a:pt x="302" y="1713"/>
                      </a:lnTo>
                      <a:lnTo>
                        <a:pt x="415" y="1807"/>
                      </a:lnTo>
                      <a:lnTo>
                        <a:pt x="527" y="1901"/>
                      </a:lnTo>
                      <a:lnTo>
                        <a:pt x="678" y="1958"/>
                      </a:lnTo>
                      <a:lnTo>
                        <a:pt x="810" y="1977"/>
                      </a:lnTo>
                      <a:lnTo>
                        <a:pt x="960" y="1995"/>
                      </a:lnTo>
                      <a:lnTo>
                        <a:pt x="1111" y="1977"/>
                      </a:lnTo>
                      <a:lnTo>
                        <a:pt x="1243" y="1958"/>
                      </a:lnTo>
                      <a:lnTo>
                        <a:pt x="1374" y="1901"/>
                      </a:lnTo>
                      <a:lnTo>
                        <a:pt x="1506" y="1826"/>
                      </a:lnTo>
                      <a:lnTo>
                        <a:pt x="1638" y="1732"/>
                      </a:lnTo>
                      <a:lnTo>
                        <a:pt x="1732" y="1619"/>
                      </a:lnTo>
                      <a:lnTo>
                        <a:pt x="1826" y="1506"/>
                      </a:lnTo>
                      <a:lnTo>
                        <a:pt x="1901" y="1356"/>
                      </a:lnTo>
                      <a:lnTo>
                        <a:pt x="1939" y="1186"/>
                      </a:lnTo>
                      <a:lnTo>
                        <a:pt x="1977" y="1036"/>
                      </a:lnTo>
                      <a:lnTo>
                        <a:pt x="1977" y="885"/>
                      </a:lnTo>
                      <a:lnTo>
                        <a:pt x="1958" y="716"/>
                      </a:lnTo>
                      <a:lnTo>
                        <a:pt x="1920" y="565"/>
                      </a:lnTo>
                      <a:lnTo>
                        <a:pt x="1845" y="433"/>
                      </a:lnTo>
                      <a:lnTo>
                        <a:pt x="1770" y="302"/>
                      </a:lnTo>
                      <a:lnTo>
                        <a:pt x="1657" y="189"/>
                      </a:lnTo>
                      <a:lnTo>
                        <a:pt x="1525" y="95"/>
                      </a:lnTo>
                      <a:lnTo>
                        <a:pt x="1374" y="38"/>
                      </a:lnTo>
                      <a:lnTo>
                        <a:pt x="1205" y="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7" name="Google Shape;1907;p23"/>
                <p:cNvSpPr/>
                <p:nvPr/>
              </p:nvSpPr>
              <p:spPr>
                <a:xfrm>
                  <a:off x="4538044" y="3971189"/>
                  <a:ext cx="100229" cy="44565"/>
                </a:xfrm>
                <a:custGeom>
                  <a:rect b="b" l="l" r="r" t="t"/>
                  <a:pathLst>
                    <a:path extrusionOk="0" h="1582" w="3558">
                      <a:moveTo>
                        <a:pt x="2165" y="0"/>
                      </a:moveTo>
                      <a:lnTo>
                        <a:pt x="1807" y="19"/>
                      </a:lnTo>
                      <a:lnTo>
                        <a:pt x="1468" y="76"/>
                      </a:lnTo>
                      <a:lnTo>
                        <a:pt x="1186" y="170"/>
                      </a:lnTo>
                      <a:lnTo>
                        <a:pt x="923" y="264"/>
                      </a:lnTo>
                      <a:lnTo>
                        <a:pt x="697" y="377"/>
                      </a:lnTo>
                      <a:lnTo>
                        <a:pt x="527" y="508"/>
                      </a:lnTo>
                      <a:lnTo>
                        <a:pt x="377" y="640"/>
                      </a:lnTo>
                      <a:lnTo>
                        <a:pt x="245" y="772"/>
                      </a:lnTo>
                      <a:lnTo>
                        <a:pt x="151" y="885"/>
                      </a:lnTo>
                      <a:lnTo>
                        <a:pt x="19" y="1054"/>
                      </a:lnTo>
                      <a:lnTo>
                        <a:pt x="1" y="1129"/>
                      </a:lnTo>
                      <a:lnTo>
                        <a:pt x="189" y="1242"/>
                      </a:lnTo>
                      <a:lnTo>
                        <a:pt x="377" y="1355"/>
                      </a:lnTo>
                      <a:lnTo>
                        <a:pt x="565" y="1431"/>
                      </a:lnTo>
                      <a:lnTo>
                        <a:pt x="753" y="1506"/>
                      </a:lnTo>
                      <a:lnTo>
                        <a:pt x="923" y="1543"/>
                      </a:lnTo>
                      <a:lnTo>
                        <a:pt x="1092" y="1562"/>
                      </a:lnTo>
                      <a:lnTo>
                        <a:pt x="1261" y="1581"/>
                      </a:lnTo>
                      <a:lnTo>
                        <a:pt x="1431" y="1581"/>
                      </a:lnTo>
                      <a:lnTo>
                        <a:pt x="1581" y="1562"/>
                      </a:lnTo>
                      <a:lnTo>
                        <a:pt x="1751" y="1543"/>
                      </a:lnTo>
                      <a:lnTo>
                        <a:pt x="1901" y="1506"/>
                      </a:lnTo>
                      <a:lnTo>
                        <a:pt x="2033" y="1449"/>
                      </a:lnTo>
                      <a:lnTo>
                        <a:pt x="2315" y="1336"/>
                      </a:lnTo>
                      <a:lnTo>
                        <a:pt x="2560" y="1186"/>
                      </a:lnTo>
                      <a:lnTo>
                        <a:pt x="2786" y="1017"/>
                      </a:lnTo>
                      <a:lnTo>
                        <a:pt x="2974" y="847"/>
                      </a:lnTo>
                      <a:lnTo>
                        <a:pt x="3162" y="678"/>
                      </a:lnTo>
                      <a:lnTo>
                        <a:pt x="3294" y="527"/>
                      </a:lnTo>
                      <a:lnTo>
                        <a:pt x="3501" y="264"/>
                      </a:lnTo>
                      <a:lnTo>
                        <a:pt x="3557" y="170"/>
                      </a:lnTo>
                      <a:lnTo>
                        <a:pt x="3049" y="57"/>
                      </a:lnTo>
                      <a:lnTo>
                        <a:pt x="2598" y="0"/>
                      </a:lnTo>
                      <a:close/>
                    </a:path>
                  </a:pathLst>
                </a:custGeom>
                <a:solidFill>
                  <a:srgbClr val="80BA42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8" name="Google Shape;1908;p23"/>
                <p:cNvSpPr/>
                <p:nvPr/>
              </p:nvSpPr>
              <p:spPr>
                <a:xfrm>
                  <a:off x="4540692" y="3981245"/>
                  <a:ext cx="88566" cy="34508"/>
                </a:xfrm>
                <a:custGeom>
                  <a:rect b="b" l="l" r="r" t="t"/>
                  <a:pathLst>
                    <a:path extrusionOk="0" h="1225" w="3144">
                      <a:moveTo>
                        <a:pt x="2560" y="1"/>
                      </a:moveTo>
                      <a:lnTo>
                        <a:pt x="2428" y="20"/>
                      </a:lnTo>
                      <a:lnTo>
                        <a:pt x="2297" y="38"/>
                      </a:lnTo>
                      <a:lnTo>
                        <a:pt x="2165" y="76"/>
                      </a:lnTo>
                      <a:lnTo>
                        <a:pt x="1920" y="170"/>
                      </a:lnTo>
                      <a:lnTo>
                        <a:pt x="1676" y="302"/>
                      </a:lnTo>
                      <a:lnTo>
                        <a:pt x="1186" y="528"/>
                      </a:lnTo>
                      <a:lnTo>
                        <a:pt x="1393" y="358"/>
                      </a:lnTo>
                      <a:lnTo>
                        <a:pt x="1600" y="189"/>
                      </a:lnTo>
                      <a:lnTo>
                        <a:pt x="1619" y="170"/>
                      </a:lnTo>
                      <a:lnTo>
                        <a:pt x="1619" y="133"/>
                      </a:lnTo>
                      <a:lnTo>
                        <a:pt x="1581" y="95"/>
                      </a:lnTo>
                      <a:lnTo>
                        <a:pt x="1544" y="114"/>
                      </a:lnTo>
                      <a:lnTo>
                        <a:pt x="1205" y="321"/>
                      </a:lnTo>
                      <a:lnTo>
                        <a:pt x="866" y="547"/>
                      </a:lnTo>
                      <a:lnTo>
                        <a:pt x="678" y="641"/>
                      </a:lnTo>
                      <a:lnTo>
                        <a:pt x="509" y="716"/>
                      </a:lnTo>
                      <a:lnTo>
                        <a:pt x="302" y="772"/>
                      </a:lnTo>
                      <a:lnTo>
                        <a:pt x="114" y="810"/>
                      </a:lnTo>
                      <a:lnTo>
                        <a:pt x="57" y="829"/>
                      </a:lnTo>
                      <a:lnTo>
                        <a:pt x="19" y="848"/>
                      </a:lnTo>
                      <a:lnTo>
                        <a:pt x="1" y="885"/>
                      </a:lnTo>
                      <a:lnTo>
                        <a:pt x="1" y="942"/>
                      </a:lnTo>
                      <a:lnTo>
                        <a:pt x="1" y="979"/>
                      </a:lnTo>
                      <a:lnTo>
                        <a:pt x="19" y="1017"/>
                      </a:lnTo>
                      <a:lnTo>
                        <a:pt x="57" y="1036"/>
                      </a:lnTo>
                      <a:lnTo>
                        <a:pt x="114" y="1055"/>
                      </a:lnTo>
                      <a:lnTo>
                        <a:pt x="283" y="1036"/>
                      </a:lnTo>
                      <a:lnTo>
                        <a:pt x="339" y="1055"/>
                      </a:lnTo>
                      <a:lnTo>
                        <a:pt x="452" y="1074"/>
                      </a:lnTo>
                      <a:lnTo>
                        <a:pt x="678" y="1149"/>
                      </a:lnTo>
                      <a:lnTo>
                        <a:pt x="904" y="1186"/>
                      </a:lnTo>
                      <a:lnTo>
                        <a:pt x="1111" y="1224"/>
                      </a:lnTo>
                      <a:lnTo>
                        <a:pt x="1318" y="1224"/>
                      </a:lnTo>
                      <a:lnTo>
                        <a:pt x="1525" y="1205"/>
                      </a:lnTo>
                      <a:lnTo>
                        <a:pt x="1713" y="1168"/>
                      </a:lnTo>
                      <a:lnTo>
                        <a:pt x="1901" y="1111"/>
                      </a:lnTo>
                      <a:lnTo>
                        <a:pt x="2090" y="1036"/>
                      </a:lnTo>
                      <a:lnTo>
                        <a:pt x="2259" y="961"/>
                      </a:lnTo>
                      <a:lnTo>
                        <a:pt x="2409" y="867"/>
                      </a:lnTo>
                      <a:lnTo>
                        <a:pt x="2692" y="660"/>
                      </a:lnTo>
                      <a:lnTo>
                        <a:pt x="2936" y="434"/>
                      </a:lnTo>
                      <a:lnTo>
                        <a:pt x="3143" y="227"/>
                      </a:lnTo>
                      <a:lnTo>
                        <a:pt x="3143" y="227"/>
                      </a:lnTo>
                      <a:lnTo>
                        <a:pt x="2861" y="245"/>
                      </a:lnTo>
                      <a:lnTo>
                        <a:pt x="2579" y="283"/>
                      </a:lnTo>
                      <a:lnTo>
                        <a:pt x="2297" y="321"/>
                      </a:lnTo>
                      <a:lnTo>
                        <a:pt x="2033" y="415"/>
                      </a:lnTo>
                      <a:lnTo>
                        <a:pt x="2014" y="415"/>
                      </a:lnTo>
                      <a:lnTo>
                        <a:pt x="2353" y="245"/>
                      </a:lnTo>
                      <a:lnTo>
                        <a:pt x="2522" y="170"/>
                      </a:lnTo>
                      <a:lnTo>
                        <a:pt x="2711" y="95"/>
                      </a:lnTo>
                      <a:lnTo>
                        <a:pt x="2729" y="76"/>
                      </a:lnTo>
                      <a:lnTo>
                        <a:pt x="2748" y="38"/>
                      </a:lnTo>
                      <a:lnTo>
                        <a:pt x="2729" y="20"/>
                      </a:lnTo>
                      <a:lnTo>
                        <a:pt x="2692" y="1"/>
                      </a:lnTo>
                      <a:close/>
                    </a:path>
                  </a:pathLst>
                </a:custGeom>
                <a:solidFill>
                  <a:srgbClr val="2A2A2A">
                    <a:alpha val="655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09" name="Google Shape;1909;p23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h="13156" w="9656">
                      <a:moveTo>
                        <a:pt x="3050" y="1"/>
                      </a:move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10" name="Google Shape;1910;p23"/>
                <p:cNvSpPr/>
                <p:nvPr/>
              </p:nvSpPr>
              <p:spPr>
                <a:xfrm>
                  <a:off x="4404975" y="3957386"/>
                  <a:ext cx="272010" cy="370605"/>
                </a:xfrm>
                <a:custGeom>
                  <a:rect b="b" l="l" r="r" t="t"/>
                  <a:pathLst>
                    <a:path extrusionOk="0" fill="none" h="13156" w="9656">
                      <a:moveTo>
                        <a:pt x="6418" y="4612"/>
                      </a:moveTo>
                      <a:lnTo>
                        <a:pt x="6418" y="4612"/>
                      </a:lnTo>
                      <a:lnTo>
                        <a:pt x="6362" y="4386"/>
                      </a:lnTo>
                      <a:lnTo>
                        <a:pt x="6305" y="4141"/>
                      </a:lnTo>
                      <a:lnTo>
                        <a:pt x="6287" y="3859"/>
                      </a:lnTo>
                      <a:lnTo>
                        <a:pt x="6268" y="3558"/>
                      </a:lnTo>
                      <a:lnTo>
                        <a:pt x="6268" y="3238"/>
                      </a:lnTo>
                      <a:lnTo>
                        <a:pt x="6268" y="2918"/>
                      </a:lnTo>
                      <a:lnTo>
                        <a:pt x="6305" y="2259"/>
                      </a:lnTo>
                      <a:lnTo>
                        <a:pt x="3050" y="1"/>
                      </a:lnTo>
                      <a:lnTo>
                        <a:pt x="3050" y="1"/>
                      </a:lnTo>
                      <a:lnTo>
                        <a:pt x="3144" y="509"/>
                      </a:lnTo>
                      <a:lnTo>
                        <a:pt x="3219" y="1074"/>
                      </a:lnTo>
                      <a:lnTo>
                        <a:pt x="3294" y="1714"/>
                      </a:lnTo>
                      <a:lnTo>
                        <a:pt x="3370" y="2353"/>
                      </a:lnTo>
                      <a:lnTo>
                        <a:pt x="3388" y="2993"/>
                      </a:lnTo>
                      <a:lnTo>
                        <a:pt x="3388" y="3595"/>
                      </a:lnTo>
                      <a:lnTo>
                        <a:pt x="3370" y="3878"/>
                      </a:lnTo>
                      <a:lnTo>
                        <a:pt x="3351" y="4160"/>
                      </a:lnTo>
                      <a:lnTo>
                        <a:pt x="3294" y="4405"/>
                      </a:lnTo>
                      <a:lnTo>
                        <a:pt x="3238" y="4612"/>
                      </a:lnTo>
                      <a:lnTo>
                        <a:pt x="3238" y="4612"/>
                      </a:lnTo>
                      <a:lnTo>
                        <a:pt x="3181" y="4762"/>
                      </a:lnTo>
                      <a:lnTo>
                        <a:pt x="3106" y="4894"/>
                      </a:lnTo>
                      <a:lnTo>
                        <a:pt x="3031" y="5026"/>
                      </a:lnTo>
                      <a:lnTo>
                        <a:pt x="2937" y="5157"/>
                      </a:lnTo>
                      <a:lnTo>
                        <a:pt x="2711" y="5402"/>
                      </a:lnTo>
                      <a:lnTo>
                        <a:pt x="2466" y="5628"/>
                      </a:lnTo>
                      <a:lnTo>
                        <a:pt x="2184" y="5854"/>
                      </a:lnTo>
                      <a:lnTo>
                        <a:pt x="1883" y="6061"/>
                      </a:lnTo>
                      <a:lnTo>
                        <a:pt x="1281" y="6494"/>
                      </a:lnTo>
                      <a:lnTo>
                        <a:pt x="998" y="6719"/>
                      </a:lnTo>
                      <a:lnTo>
                        <a:pt x="735" y="6964"/>
                      </a:lnTo>
                      <a:lnTo>
                        <a:pt x="490" y="7228"/>
                      </a:lnTo>
                      <a:lnTo>
                        <a:pt x="377" y="7359"/>
                      </a:lnTo>
                      <a:lnTo>
                        <a:pt x="283" y="7510"/>
                      </a:lnTo>
                      <a:lnTo>
                        <a:pt x="208" y="7660"/>
                      </a:lnTo>
                      <a:lnTo>
                        <a:pt x="133" y="7830"/>
                      </a:lnTo>
                      <a:lnTo>
                        <a:pt x="76" y="7999"/>
                      </a:lnTo>
                      <a:lnTo>
                        <a:pt x="39" y="8168"/>
                      </a:lnTo>
                      <a:lnTo>
                        <a:pt x="20" y="8357"/>
                      </a:lnTo>
                      <a:lnTo>
                        <a:pt x="1" y="8564"/>
                      </a:lnTo>
                      <a:lnTo>
                        <a:pt x="20" y="8771"/>
                      </a:lnTo>
                      <a:lnTo>
                        <a:pt x="57" y="8996"/>
                      </a:lnTo>
                      <a:lnTo>
                        <a:pt x="57" y="8996"/>
                      </a:lnTo>
                      <a:lnTo>
                        <a:pt x="95" y="9222"/>
                      </a:lnTo>
                      <a:lnTo>
                        <a:pt x="152" y="9429"/>
                      </a:lnTo>
                      <a:lnTo>
                        <a:pt x="302" y="9862"/>
                      </a:lnTo>
                      <a:lnTo>
                        <a:pt x="490" y="10276"/>
                      </a:lnTo>
                      <a:lnTo>
                        <a:pt x="697" y="10653"/>
                      </a:lnTo>
                      <a:lnTo>
                        <a:pt x="942" y="11029"/>
                      </a:lnTo>
                      <a:lnTo>
                        <a:pt x="1187" y="11368"/>
                      </a:lnTo>
                      <a:lnTo>
                        <a:pt x="1450" y="11688"/>
                      </a:lnTo>
                      <a:lnTo>
                        <a:pt x="1713" y="11970"/>
                      </a:lnTo>
                      <a:lnTo>
                        <a:pt x="1977" y="12233"/>
                      </a:lnTo>
                      <a:lnTo>
                        <a:pt x="2222" y="12459"/>
                      </a:lnTo>
                      <a:lnTo>
                        <a:pt x="2654" y="12836"/>
                      </a:lnTo>
                      <a:lnTo>
                        <a:pt x="2956" y="13061"/>
                      </a:lnTo>
                      <a:lnTo>
                        <a:pt x="3068" y="13156"/>
                      </a:lnTo>
                      <a:lnTo>
                        <a:pt x="3068" y="13156"/>
                      </a:lnTo>
                      <a:lnTo>
                        <a:pt x="4085" y="13156"/>
                      </a:lnTo>
                      <a:lnTo>
                        <a:pt x="4969" y="13137"/>
                      </a:lnTo>
                      <a:lnTo>
                        <a:pt x="5760" y="13118"/>
                      </a:lnTo>
                      <a:lnTo>
                        <a:pt x="5760" y="13118"/>
                      </a:lnTo>
                      <a:lnTo>
                        <a:pt x="6606" y="13156"/>
                      </a:lnTo>
                      <a:lnTo>
                        <a:pt x="6606" y="13156"/>
                      </a:lnTo>
                      <a:lnTo>
                        <a:pt x="6701" y="13061"/>
                      </a:lnTo>
                      <a:lnTo>
                        <a:pt x="7002" y="12836"/>
                      </a:lnTo>
                      <a:lnTo>
                        <a:pt x="7434" y="12459"/>
                      </a:lnTo>
                      <a:lnTo>
                        <a:pt x="7679" y="12233"/>
                      </a:lnTo>
                      <a:lnTo>
                        <a:pt x="7943" y="11970"/>
                      </a:lnTo>
                      <a:lnTo>
                        <a:pt x="8206" y="11688"/>
                      </a:lnTo>
                      <a:lnTo>
                        <a:pt x="8470" y="11368"/>
                      </a:lnTo>
                      <a:lnTo>
                        <a:pt x="8714" y="11029"/>
                      </a:lnTo>
                      <a:lnTo>
                        <a:pt x="8959" y="10653"/>
                      </a:lnTo>
                      <a:lnTo>
                        <a:pt x="9166" y="10276"/>
                      </a:lnTo>
                      <a:lnTo>
                        <a:pt x="9354" y="9862"/>
                      </a:lnTo>
                      <a:lnTo>
                        <a:pt x="9505" y="9429"/>
                      </a:lnTo>
                      <a:lnTo>
                        <a:pt x="9561" y="9222"/>
                      </a:lnTo>
                      <a:lnTo>
                        <a:pt x="9617" y="8996"/>
                      </a:lnTo>
                      <a:lnTo>
                        <a:pt x="9617" y="8996"/>
                      </a:lnTo>
                      <a:lnTo>
                        <a:pt x="9636" y="8771"/>
                      </a:lnTo>
                      <a:lnTo>
                        <a:pt x="9655" y="8564"/>
                      </a:lnTo>
                      <a:lnTo>
                        <a:pt x="9636" y="8357"/>
                      </a:lnTo>
                      <a:lnTo>
                        <a:pt x="9617" y="8168"/>
                      </a:lnTo>
                      <a:lnTo>
                        <a:pt x="9580" y="7999"/>
                      </a:lnTo>
                      <a:lnTo>
                        <a:pt x="9523" y="7830"/>
                      </a:lnTo>
                      <a:lnTo>
                        <a:pt x="9448" y="7660"/>
                      </a:lnTo>
                      <a:lnTo>
                        <a:pt x="9373" y="7510"/>
                      </a:lnTo>
                      <a:lnTo>
                        <a:pt x="9279" y="7359"/>
                      </a:lnTo>
                      <a:lnTo>
                        <a:pt x="9166" y="7228"/>
                      </a:lnTo>
                      <a:lnTo>
                        <a:pt x="8940" y="6964"/>
                      </a:lnTo>
                      <a:lnTo>
                        <a:pt x="8658" y="6719"/>
                      </a:lnTo>
                      <a:lnTo>
                        <a:pt x="8375" y="6494"/>
                      </a:lnTo>
                      <a:lnTo>
                        <a:pt x="7773" y="6061"/>
                      </a:lnTo>
                      <a:lnTo>
                        <a:pt x="7472" y="5854"/>
                      </a:lnTo>
                      <a:lnTo>
                        <a:pt x="7209" y="5628"/>
                      </a:lnTo>
                      <a:lnTo>
                        <a:pt x="6945" y="5402"/>
                      </a:lnTo>
                      <a:lnTo>
                        <a:pt x="6719" y="5157"/>
                      </a:lnTo>
                      <a:lnTo>
                        <a:pt x="6625" y="5026"/>
                      </a:lnTo>
                      <a:lnTo>
                        <a:pt x="6550" y="4894"/>
                      </a:lnTo>
                      <a:lnTo>
                        <a:pt x="6475" y="4762"/>
                      </a:lnTo>
                      <a:lnTo>
                        <a:pt x="6418" y="4612"/>
                      </a:lnTo>
                    </a:path>
                  </a:pathLst>
                </a:custGeom>
                <a:noFill/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  <p:sp>
              <p:nvSpPr>
                <p:cNvPr id="1911" name="Google Shape;1911;p23"/>
                <p:cNvSpPr/>
                <p:nvPr/>
              </p:nvSpPr>
              <p:spPr>
                <a:xfrm>
                  <a:off x="4580467" y="4111667"/>
                  <a:ext cx="79524" cy="115074"/>
                </a:xfrm>
                <a:custGeom>
                  <a:rect b="b" l="l" r="r" t="t"/>
                  <a:pathLst>
                    <a:path extrusionOk="0" h="4085" w="2823">
                      <a:moveTo>
                        <a:pt x="19" y="0"/>
                      </a:moveTo>
                      <a:lnTo>
                        <a:pt x="0" y="19"/>
                      </a:lnTo>
                      <a:lnTo>
                        <a:pt x="0" y="57"/>
                      </a:lnTo>
                      <a:lnTo>
                        <a:pt x="0" y="76"/>
                      </a:lnTo>
                      <a:lnTo>
                        <a:pt x="113" y="283"/>
                      </a:lnTo>
                      <a:lnTo>
                        <a:pt x="226" y="471"/>
                      </a:lnTo>
                      <a:lnTo>
                        <a:pt x="376" y="640"/>
                      </a:lnTo>
                      <a:lnTo>
                        <a:pt x="527" y="791"/>
                      </a:lnTo>
                      <a:lnTo>
                        <a:pt x="678" y="941"/>
                      </a:lnTo>
                      <a:lnTo>
                        <a:pt x="847" y="1092"/>
                      </a:lnTo>
                      <a:lnTo>
                        <a:pt x="1223" y="1355"/>
                      </a:lnTo>
                      <a:lnTo>
                        <a:pt x="1543" y="1619"/>
                      </a:lnTo>
                      <a:lnTo>
                        <a:pt x="1844" y="1882"/>
                      </a:lnTo>
                      <a:lnTo>
                        <a:pt x="1976" y="2014"/>
                      </a:lnTo>
                      <a:lnTo>
                        <a:pt x="2089" y="2165"/>
                      </a:lnTo>
                      <a:lnTo>
                        <a:pt x="2183" y="2315"/>
                      </a:lnTo>
                      <a:lnTo>
                        <a:pt x="2277" y="2466"/>
                      </a:lnTo>
                      <a:lnTo>
                        <a:pt x="2352" y="2616"/>
                      </a:lnTo>
                      <a:lnTo>
                        <a:pt x="2409" y="2786"/>
                      </a:lnTo>
                      <a:lnTo>
                        <a:pt x="2447" y="2955"/>
                      </a:lnTo>
                      <a:lnTo>
                        <a:pt x="2465" y="3143"/>
                      </a:lnTo>
                      <a:lnTo>
                        <a:pt x="2465" y="3331"/>
                      </a:lnTo>
                      <a:lnTo>
                        <a:pt x="2447" y="3538"/>
                      </a:lnTo>
                      <a:lnTo>
                        <a:pt x="2409" y="3745"/>
                      </a:lnTo>
                      <a:lnTo>
                        <a:pt x="2352" y="3971"/>
                      </a:lnTo>
                      <a:lnTo>
                        <a:pt x="2352" y="4009"/>
                      </a:lnTo>
                      <a:lnTo>
                        <a:pt x="2371" y="4046"/>
                      </a:lnTo>
                      <a:lnTo>
                        <a:pt x="2390" y="4065"/>
                      </a:lnTo>
                      <a:lnTo>
                        <a:pt x="2428" y="4084"/>
                      </a:lnTo>
                      <a:lnTo>
                        <a:pt x="2484" y="4065"/>
                      </a:lnTo>
                      <a:lnTo>
                        <a:pt x="2503" y="4046"/>
                      </a:lnTo>
                      <a:lnTo>
                        <a:pt x="2597" y="3915"/>
                      </a:lnTo>
                      <a:lnTo>
                        <a:pt x="2654" y="3783"/>
                      </a:lnTo>
                      <a:lnTo>
                        <a:pt x="2710" y="3632"/>
                      </a:lnTo>
                      <a:lnTo>
                        <a:pt x="2748" y="3501"/>
                      </a:lnTo>
                      <a:lnTo>
                        <a:pt x="2785" y="3350"/>
                      </a:lnTo>
                      <a:lnTo>
                        <a:pt x="2804" y="3200"/>
                      </a:lnTo>
                      <a:lnTo>
                        <a:pt x="2823" y="3049"/>
                      </a:lnTo>
                      <a:lnTo>
                        <a:pt x="2823" y="2917"/>
                      </a:lnTo>
                      <a:lnTo>
                        <a:pt x="2804" y="2767"/>
                      </a:lnTo>
                      <a:lnTo>
                        <a:pt x="2785" y="2616"/>
                      </a:lnTo>
                      <a:lnTo>
                        <a:pt x="2748" y="2466"/>
                      </a:lnTo>
                      <a:lnTo>
                        <a:pt x="2691" y="2334"/>
                      </a:lnTo>
                      <a:lnTo>
                        <a:pt x="2635" y="2202"/>
                      </a:lnTo>
                      <a:lnTo>
                        <a:pt x="2559" y="2070"/>
                      </a:lnTo>
                      <a:lnTo>
                        <a:pt x="2484" y="1939"/>
                      </a:lnTo>
                      <a:lnTo>
                        <a:pt x="2390" y="1826"/>
                      </a:lnTo>
                      <a:lnTo>
                        <a:pt x="2258" y="1694"/>
                      </a:lnTo>
                      <a:lnTo>
                        <a:pt x="2127" y="1562"/>
                      </a:lnTo>
                      <a:lnTo>
                        <a:pt x="1976" y="1449"/>
                      </a:lnTo>
                      <a:lnTo>
                        <a:pt x="1825" y="1355"/>
                      </a:lnTo>
                      <a:lnTo>
                        <a:pt x="1506" y="1167"/>
                      </a:lnTo>
                      <a:lnTo>
                        <a:pt x="1186" y="979"/>
                      </a:lnTo>
                      <a:lnTo>
                        <a:pt x="866" y="791"/>
                      </a:lnTo>
                      <a:lnTo>
                        <a:pt x="696" y="697"/>
                      </a:lnTo>
                      <a:lnTo>
                        <a:pt x="565" y="584"/>
                      </a:lnTo>
                      <a:lnTo>
                        <a:pt x="433" y="471"/>
                      </a:lnTo>
                      <a:lnTo>
                        <a:pt x="301" y="339"/>
                      </a:lnTo>
                      <a:lnTo>
                        <a:pt x="188" y="189"/>
                      </a:lnTo>
                      <a:lnTo>
                        <a:pt x="94" y="19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rgbClr val="2A2A2A">
                    <a:alpha val="17860"/>
                  </a:srgbClr>
                </a:solidFill>
                <a:ln>
                  <a:noFill/>
                </a:ln>
              </p:spPr>
              <p:txBody>
                <a:bodyPr anchorCtr="0" anchor="ctr" bIns="91425" lIns="91425" spcFirstLastPara="1" rIns="91425" wrap="square" tIns="91425">
                  <a:noAutofit/>
                </a:bodyPr>
                <a:lstStyle/>
                <a:p>
                  <a:pPr indent="0" lvl="0" marL="0" rtl="0" algn="l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/>
                </a:p>
              </p:txBody>
            </p:sp>
          </p:grpSp>
        </p:grpSp>
      </p:grpSp>
      <p:grpSp>
        <p:nvGrpSpPr>
          <p:cNvPr id="1912" name="Google Shape;1912;p23"/>
          <p:cNvGrpSpPr/>
          <p:nvPr/>
        </p:nvGrpSpPr>
        <p:grpSpPr>
          <a:xfrm flipH="1">
            <a:off x="178954" y="2305706"/>
            <a:ext cx="859051" cy="2609644"/>
            <a:chOff x="80525" y="1896131"/>
            <a:chExt cx="859051" cy="2609644"/>
          </a:xfrm>
        </p:grpSpPr>
        <p:sp>
          <p:nvSpPr>
            <p:cNvPr id="1913" name="Google Shape;1913;p23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h="1638" w="11368">
                  <a:moveTo>
                    <a:pt x="5684" y="0"/>
                  </a:move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4" name="Google Shape;1914;p23"/>
            <p:cNvSpPr/>
            <p:nvPr/>
          </p:nvSpPr>
          <p:spPr>
            <a:xfrm>
              <a:off x="80525" y="4381996"/>
              <a:ext cx="859051" cy="123780"/>
            </a:xfrm>
            <a:custGeom>
              <a:rect b="b" l="l" r="r" t="t"/>
              <a:pathLst>
                <a:path extrusionOk="0" fill="none" h="1638" w="11368">
                  <a:moveTo>
                    <a:pt x="5684" y="0"/>
                  </a:moveTo>
                  <a:lnTo>
                    <a:pt x="5684" y="0"/>
                  </a:lnTo>
                  <a:lnTo>
                    <a:pt x="4536" y="19"/>
                  </a:lnTo>
                  <a:lnTo>
                    <a:pt x="3463" y="75"/>
                  </a:lnTo>
                  <a:lnTo>
                    <a:pt x="2503" y="151"/>
                  </a:lnTo>
                  <a:lnTo>
                    <a:pt x="1657" y="245"/>
                  </a:lnTo>
                  <a:lnTo>
                    <a:pt x="1299" y="301"/>
                  </a:lnTo>
                  <a:lnTo>
                    <a:pt x="960" y="377"/>
                  </a:lnTo>
                  <a:lnTo>
                    <a:pt x="678" y="433"/>
                  </a:lnTo>
                  <a:lnTo>
                    <a:pt x="452" y="508"/>
                  </a:lnTo>
                  <a:lnTo>
                    <a:pt x="245" y="584"/>
                  </a:lnTo>
                  <a:lnTo>
                    <a:pt x="113" y="659"/>
                  </a:lnTo>
                  <a:lnTo>
                    <a:pt x="19" y="734"/>
                  </a:lnTo>
                  <a:lnTo>
                    <a:pt x="0" y="772"/>
                  </a:lnTo>
                  <a:lnTo>
                    <a:pt x="0" y="828"/>
                  </a:lnTo>
                  <a:lnTo>
                    <a:pt x="0" y="828"/>
                  </a:lnTo>
                  <a:lnTo>
                    <a:pt x="0" y="866"/>
                  </a:lnTo>
                  <a:lnTo>
                    <a:pt x="19" y="904"/>
                  </a:lnTo>
                  <a:lnTo>
                    <a:pt x="113" y="979"/>
                  </a:lnTo>
                  <a:lnTo>
                    <a:pt x="245" y="1073"/>
                  </a:lnTo>
                  <a:lnTo>
                    <a:pt x="452" y="1148"/>
                  </a:lnTo>
                  <a:lnTo>
                    <a:pt x="678" y="1205"/>
                  </a:lnTo>
                  <a:lnTo>
                    <a:pt x="960" y="1280"/>
                  </a:lnTo>
                  <a:lnTo>
                    <a:pt x="1299" y="1336"/>
                  </a:lnTo>
                  <a:lnTo>
                    <a:pt x="1657" y="1393"/>
                  </a:lnTo>
                  <a:lnTo>
                    <a:pt x="2503" y="1506"/>
                  </a:lnTo>
                  <a:lnTo>
                    <a:pt x="3463" y="1581"/>
                  </a:lnTo>
                  <a:lnTo>
                    <a:pt x="4536" y="1619"/>
                  </a:lnTo>
                  <a:lnTo>
                    <a:pt x="5684" y="1637"/>
                  </a:lnTo>
                  <a:lnTo>
                    <a:pt x="5684" y="1637"/>
                  </a:lnTo>
                  <a:lnTo>
                    <a:pt x="6832" y="1619"/>
                  </a:lnTo>
                  <a:lnTo>
                    <a:pt x="7886" y="1581"/>
                  </a:lnTo>
                  <a:lnTo>
                    <a:pt x="8864" y="1506"/>
                  </a:lnTo>
                  <a:lnTo>
                    <a:pt x="9692" y="1393"/>
                  </a:lnTo>
                  <a:lnTo>
                    <a:pt x="10069" y="1336"/>
                  </a:lnTo>
                  <a:lnTo>
                    <a:pt x="10389" y="1280"/>
                  </a:lnTo>
                  <a:lnTo>
                    <a:pt x="10671" y="1205"/>
                  </a:lnTo>
                  <a:lnTo>
                    <a:pt x="10915" y="1148"/>
                  </a:lnTo>
                  <a:lnTo>
                    <a:pt x="11104" y="1073"/>
                  </a:lnTo>
                  <a:lnTo>
                    <a:pt x="11235" y="979"/>
                  </a:lnTo>
                  <a:lnTo>
                    <a:pt x="11329" y="904"/>
                  </a:lnTo>
                  <a:lnTo>
                    <a:pt x="11348" y="866"/>
                  </a:lnTo>
                  <a:lnTo>
                    <a:pt x="11367" y="828"/>
                  </a:lnTo>
                  <a:lnTo>
                    <a:pt x="11367" y="828"/>
                  </a:lnTo>
                  <a:lnTo>
                    <a:pt x="11348" y="772"/>
                  </a:lnTo>
                  <a:lnTo>
                    <a:pt x="11329" y="734"/>
                  </a:lnTo>
                  <a:lnTo>
                    <a:pt x="11235" y="659"/>
                  </a:lnTo>
                  <a:lnTo>
                    <a:pt x="11104" y="584"/>
                  </a:lnTo>
                  <a:lnTo>
                    <a:pt x="10915" y="508"/>
                  </a:lnTo>
                  <a:lnTo>
                    <a:pt x="10671" y="433"/>
                  </a:lnTo>
                  <a:lnTo>
                    <a:pt x="10389" y="377"/>
                  </a:lnTo>
                  <a:lnTo>
                    <a:pt x="10069" y="301"/>
                  </a:lnTo>
                  <a:lnTo>
                    <a:pt x="9692" y="245"/>
                  </a:lnTo>
                  <a:lnTo>
                    <a:pt x="8864" y="151"/>
                  </a:lnTo>
                  <a:lnTo>
                    <a:pt x="7886" y="75"/>
                  </a:lnTo>
                  <a:lnTo>
                    <a:pt x="6832" y="19"/>
                  </a:lnTo>
                  <a:lnTo>
                    <a:pt x="568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5" name="Google Shape;1915;p23"/>
            <p:cNvSpPr/>
            <p:nvPr/>
          </p:nvSpPr>
          <p:spPr>
            <a:xfrm>
              <a:off x="229846" y="2723821"/>
              <a:ext cx="578847" cy="1752108"/>
            </a:xfrm>
            <a:custGeom>
              <a:rect b="b" l="l" r="r" t="t"/>
              <a:pathLst>
                <a:path extrusionOk="0" h="23186" w="7660">
                  <a:moveTo>
                    <a:pt x="3426" y="0"/>
                  </a:moveTo>
                  <a:lnTo>
                    <a:pt x="3426" y="20720"/>
                  </a:lnTo>
                  <a:lnTo>
                    <a:pt x="0" y="22884"/>
                  </a:lnTo>
                  <a:lnTo>
                    <a:pt x="847" y="22997"/>
                  </a:lnTo>
                  <a:lnTo>
                    <a:pt x="1769" y="23091"/>
                  </a:lnTo>
                  <a:lnTo>
                    <a:pt x="2748" y="23166"/>
                  </a:lnTo>
                  <a:lnTo>
                    <a:pt x="3783" y="23185"/>
                  </a:lnTo>
                  <a:lnTo>
                    <a:pt x="4329" y="23185"/>
                  </a:lnTo>
                  <a:lnTo>
                    <a:pt x="4856" y="23166"/>
                  </a:lnTo>
                  <a:lnTo>
                    <a:pt x="5872" y="23091"/>
                  </a:lnTo>
                  <a:lnTo>
                    <a:pt x="6794" y="22997"/>
                  </a:lnTo>
                  <a:lnTo>
                    <a:pt x="7660" y="22884"/>
                  </a:lnTo>
                  <a:lnTo>
                    <a:pt x="4178" y="20720"/>
                  </a:lnTo>
                  <a:lnTo>
                    <a:pt x="4178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6" name="Google Shape;1916;p23"/>
            <p:cNvSpPr/>
            <p:nvPr/>
          </p:nvSpPr>
          <p:spPr>
            <a:xfrm>
              <a:off x="229846" y="1896131"/>
              <a:ext cx="578847" cy="854744"/>
            </a:xfrm>
            <a:custGeom>
              <a:rect b="b" l="l" r="r" t="t"/>
              <a:pathLst>
                <a:path extrusionOk="0" h="11311" w="7660">
                  <a:moveTo>
                    <a:pt x="2278" y="1"/>
                  </a:moveTo>
                  <a:lnTo>
                    <a:pt x="0" y="11311"/>
                  </a:lnTo>
                  <a:lnTo>
                    <a:pt x="7660" y="11311"/>
                  </a:lnTo>
                  <a:lnTo>
                    <a:pt x="53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17" name="Google Shape;1917;p23"/>
            <p:cNvSpPr/>
            <p:nvPr/>
          </p:nvSpPr>
          <p:spPr>
            <a:xfrm>
              <a:off x="293852" y="1925980"/>
              <a:ext cx="452271" cy="772300"/>
            </a:xfrm>
            <a:custGeom>
              <a:rect b="b" l="l" r="r" t="t"/>
              <a:pathLst>
                <a:path extrusionOk="0" h="10220" w="5985">
                  <a:moveTo>
                    <a:pt x="2936" y="1"/>
                  </a:moveTo>
                  <a:lnTo>
                    <a:pt x="2597" y="20"/>
                  </a:lnTo>
                  <a:lnTo>
                    <a:pt x="2277" y="20"/>
                  </a:lnTo>
                  <a:lnTo>
                    <a:pt x="2033" y="57"/>
                  </a:lnTo>
                  <a:lnTo>
                    <a:pt x="1882" y="95"/>
                  </a:lnTo>
                  <a:lnTo>
                    <a:pt x="1562" y="1657"/>
                  </a:lnTo>
                  <a:lnTo>
                    <a:pt x="885" y="5082"/>
                  </a:lnTo>
                  <a:lnTo>
                    <a:pt x="527" y="6926"/>
                  </a:lnTo>
                  <a:lnTo>
                    <a:pt x="226" y="8526"/>
                  </a:lnTo>
                  <a:lnTo>
                    <a:pt x="38" y="9674"/>
                  </a:lnTo>
                  <a:lnTo>
                    <a:pt x="0" y="10012"/>
                  </a:lnTo>
                  <a:lnTo>
                    <a:pt x="0" y="10107"/>
                  </a:lnTo>
                  <a:lnTo>
                    <a:pt x="0" y="10144"/>
                  </a:lnTo>
                  <a:lnTo>
                    <a:pt x="94" y="10144"/>
                  </a:lnTo>
                  <a:lnTo>
                    <a:pt x="301" y="10163"/>
                  </a:lnTo>
                  <a:lnTo>
                    <a:pt x="979" y="10201"/>
                  </a:lnTo>
                  <a:lnTo>
                    <a:pt x="2993" y="10219"/>
                  </a:lnTo>
                  <a:lnTo>
                    <a:pt x="5025" y="10219"/>
                  </a:lnTo>
                  <a:lnTo>
                    <a:pt x="5702" y="10182"/>
                  </a:lnTo>
                  <a:lnTo>
                    <a:pt x="5909" y="10163"/>
                  </a:lnTo>
                  <a:lnTo>
                    <a:pt x="5985" y="10144"/>
                  </a:lnTo>
                  <a:lnTo>
                    <a:pt x="5985" y="10088"/>
                  </a:lnTo>
                  <a:lnTo>
                    <a:pt x="5985" y="9994"/>
                  </a:lnTo>
                  <a:lnTo>
                    <a:pt x="5947" y="9674"/>
                  </a:lnTo>
                  <a:lnTo>
                    <a:pt x="5740" y="8526"/>
                  </a:lnTo>
                  <a:lnTo>
                    <a:pt x="5439" y="6926"/>
                  </a:lnTo>
                  <a:lnTo>
                    <a:pt x="5063" y="5101"/>
                  </a:lnTo>
                  <a:lnTo>
                    <a:pt x="4686" y="3275"/>
                  </a:lnTo>
                  <a:lnTo>
                    <a:pt x="4329" y="1694"/>
                  </a:lnTo>
                  <a:lnTo>
                    <a:pt x="4065" y="546"/>
                  </a:lnTo>
                  <a:lnTo>
                    <a:pt x="3990" y="227"/>
                  </a:lnTo>
                  <a:lnTo>
                    <a:pt x="3933" y="95"/>
                  </a:lnTo>
                  <a:lnTo>
                    <a:pt x="3877" y="76"/>
                  </a:lnTo>
                  <a:lnTo>
                    <a:pt x="3802" y="57"/>
                  </a:lnTo>
                  <a:lnTo>
                    <a:pt x="3576" y="20"/>
                  </a:lnTo>
                  <a:lnTo>
                    <a:pt x="3275" y="20"/>
                  </a:lnTo>
                  <a:lnTo>
                    <a:pt x="2936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18" name="Google Shape;1918;p23"/>
          <p:cNvGrpSpPr/>
          <p:nvPr/>
        </p:nvGrpSpPr>
        <p:grpSpPr>
          <a:xfrm>
            <a:off x="8070670" y="-4425"/>
            <a:ext cx="720435" cy="778344"/>
            <a:chOff x="352742" y="-4425"/>
            <a:chExt cx="720435" cy="778344"/>
          </a:xfrm>
        </p:grpSpPr>
        <p:cxnSp>
          <p:nvCxnSpPr>
            <p:cNvPr id="1919" name="Google Shape;1919;p23"/>
            <p:cNvCxnSpPr/>
            <p:nvPr/>
          </p:nvCxnSpPr>
          <p:spPr>
            <a:xfrm rot="10800000">
              <a:off x="714438" y="-4425"/>
              <a:ext cx="0" cy="366600"/>
            </a:xfrm>
            <a:prstGeom prst="straightConnector1">
              <a:avLst/>
            </a:prstGeom>
            <a:noFill/>
            <a:ln cap="flat" cmpd="sng" w="28575">
              <a:solidFill>
                <a:schemeClr val="lt1"/>
              </a:solidFill>
              <a:prstDash val="solid"/>
              <a:round/>
              <a:headEnd len="med" w="med" type="none"/>
              <a:tailEnd len="med" w="med" type="none"/>
            </a:ln>
          </p:spPr>
        </p:cxnSp>
        <p:grpSp>
          <p:nvGrpSpPr>
            <p:cNvPr id="1920" name="Google Shape;1920;p23"/>
            <p:cNvGrpSpPr/>
            <p:nvPr/>
          </p:nvGrpSpPr>
          <p:grpSpPr>
            <a:xfrm>
              <a:off x="352742" y="358150"/>
              <a:ext cx="720435" cy="415769"/>
              <a:chOff x="-1956433" y="243850"/>
              <a:chExt cx="720435" cy="415769"/>
            </a:xfrm>
          </p:grpSpPr>
          <p:sp>
            <p:nvSpPr>
              <p:cNvPr id="1921" name="Google Shape;1921;p2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2" name="Google Shape;1922;p23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h="7435" w="8150">
                    <a:moveTo>
                      <a:pt x="3821" y="1"/>
                    </a:move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3" name="Google Shape;1923;p23"/>
              <p:cNvSpPr/>
              <p:nvPr/>
            </p:nvSpPr>
            <p:spPr>
              <a:xfrm>
                <a:off x="-1712378" y="243850"/>
                <a:ext cx="232316" cy="211935"/>
              </a:xfrm>
              <a:custGeom>
                <a:rect b="b" l="l" r="r" t="t"/>
                <a:pathLst>
                  <a:path extrusionOk="0" fill="none" h="7435" w="8150">
                    <a:moveTo>
                      <a:pt x="6456" y="1243"/>
                    </a:moveTo>
                    <a:lnTo>
                      <a:pt x="6456" y="1243"/>
                    </a:lnTo>
                    <a:lnTo>
                      <a:pt x="6399" y="1111"/>
                    </a:lnTo>
                    <a:lnTo>
                      <a:pt x="6343" y="998"/>
                    </a:lnTo>
                    <a:lnTo>
                      <a:pt x="6267" y="866"/>
                    </a:lnTo>
                    <a:lnTo>
                      <a:pt x="6173" y="753"/>
                    </a:lnTo>
                    <a:lnTo>
                      <a:pt x="6079" y="640"/>
                    </a:lnTo>
                    <a:lnTo>
                      <a:pt x="5966" y="546"/>
                    </a:lnTo>
                    <a:lnTo>
                      <a:pt x="5853" y="433"/>
                    </a:lnTo>
                    <a:lnTo>
                      <a:pt x="5703" y="358"/>
                    </a:lnTo>
                    <a:lnTo>
                      <a:pt x="5552" y="283"/>
                    </a:lnTo>
                    <a:lnTo>
                      <a:pt x="5402" y="208"/>
                    </a:lnTo>
                    <a:lnTo>
                      <a:pt x="5214" y="151"/>
                    </a:lnTo>
                    <a:lnTo>
                      <a:pt x="5025" y="95"/>
                    </a:lnTo>
                    <a:lnTo>
                      <a:pt x="4818" y="57"/>
                    </a:lnTo>
                    <a:lnTo>
                      <a:pt x="4593" y="19"/>
                    </a:lnTo>
                    <a:lnTo>
                      <a:pt x="4348" y="1"/>
                    </a:lnTo>
                    <a:lnTo>
                      <a:pt x="4084" y="1"/>
                    </a:lnTo>
                    <a:lnTo>
                      <a:pt x="4084" y="1"/>
                    </a:lnTo>
                    <a:lnTo>
                      <a:pt x="3821" y="1"/>
                    </a:lnTo>
                    <a:lnTo>
                      <a:pt x="3576" y="19"/>
                    </a:lnTo>
                    <a:lnTo>
                      <a:pt x="3350" y="57"/>
                    </a:lnTo>
                    <a:lnTo>
                      <a:pt x="3125" y="95"/>
                    </a:lnTo>
                    <a:lnTo>
                      <a:pt x="2936" y="151"/>
                    </a:lnTo>
                    <a:lnTo>
                      <a:pt x="2767" y="208"/>
                    </a:lnTo>
                    <a:lnTo>
                      <a:pt x="2598" y="283"/>
                    </a:lnTo>
                    <a:lnTo>
                      <a:pt x="2447" y="358"/>
                    </a:lnTo>
                    <a:lnTo>
                      <a:pt x="2315" y="433"/>
                    </a:lnTo>
                    <a:lnTo>
                      <a:pt x="2184" y="546"/>
                    </a:lnTo>
                    <a:lnTo>
                      <a:pt x="2071" y="640"/>
                    </a:lnTo>
                    <a:lnTo>
                      <a:pt x="1977" y="753"/>
                    </a:lnTo>
                    <a:lnTo>
                      <a:pt x="1883" y="866"/>
                    </a:lnTo>
                    <a:lnTo>
                      <a:pt x="1807" y="998"/>
                    </a:lnTo>
                    <a:lnTo>
                      <a:pt x="1751" y="1111"/>
                    </a:lnTo>
                    <a:lnTo>
                      <a:pt x="1694" y="1243"/>
                    </a:lnTo>
                    <a:lnTo>
                      <a:pt x="1694" y="1243"/>
                    </a:lnTo>
                    <a:lnTo>
                      <a:pt x="1563" y="1732"/>
                    </a:lnTo>
                    <a:lnTo>
                      <a:pt x="1318" y="2522"/>
                    </a:lnTo>
                    <a:lnTo>
                      <a:pt x="753" y="4611"/>
                    </a:lnTo>
                    <a:lnTo>
                      <a:pt x="1" y="7434"/>
                    </a:lnTo>
                    <a:lnTo>
                      <a:pt x="4084" y="7434"/>
                    </a:lnTo>
                    <a:lnTo>
                      <a:pt x="8149" y="7434"/>
                    </a:lnTo>
                    <a:lnTo>
                      <a:pt x="8149" y="7434"/>
                    </a:lnTo>
                    <a:lnTo>
                      <a:pt x="7397" y="4611"/>
                    </a:lnTo>
                    <a:lnTo>
                      <a:pt x="6832" y="2522"/>
                    </a:lnTo>
                    <a:lnTo>
                      <a:pt x="6606" y="1732"/>
                    </a:lnTo>
                    <a:lnTo>
                      <a:pt x="6456" y="1243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4" name="Google Shape;1924;p23"/>
              <p:cNvSpPr/>
              <p:nvPr/>
            </p:nvSpPr>
            <p:spPr>
              <a:xfrm>
                <a:off x="-1704340" y="278711"/>
                <a:ext cx="219431" cy="158830"/>
              </a:xfrm>
              <a:custGeom>
                <a:rect b="b" l="l" r="r" t="t"/>
                <a:pathLst>
                  <a:path extrusionOk="0" h="5572" w="7698">
                    <a:moveTo>
                      <a:pt x="133" y="4668"/>
                    </a:moveTo>
                    <a:lnTo>
                      <a:pt x="133" y="4668"/>
                    </a:lnTo>
                    <a:lnTo>
                      <a:pt x="133" y="4668"/>
                    </a:lnTo>
                    <a:lnTo>
                      <a:pt x="133" y="4668"/>
                    </a:lnTo>
                    <a:lnTo>
                      <a:pt x="1" y="5195"/>
                    </a:lnTo>
                    <a:lnTo>
                      <a:pt x="1" y="5195"/>
                    </a:lnTo>
                    <a:lnTo>
                      <a:pt x="133" y="4668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437" y="923"/>
                    </a:lnTo>
                    <a:lnTo>
                      <a:pt x="6870" y="2466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7698" y="5571"/>
                    </a:lnTo>
                    <a:lnTo>
                      <a:pt x="6870" y="2466"/>
                    </a:lnTo>
                    <a:lnTo>
                      <a:pt x="6437" y="923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20"/>
                    </a:move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20"/>
                    </a:lnTo>
                    <a:close/>
                    <a:moveTo>
                      <a:pt x="6174" y="1"/>
                    </a:moveTo>
                    <a:lnTo>
                      <a:pt x="6174" y="1"/>
                    </a:lnTo>
                    <a:lnTo>
                      <a:pt x="6174" y="20"/>
                    </a:lnTo>
                    <a:lnTo>
                      <a:pt x="6174" y="20"/>
                    </a:lnTo>
                    <a:lnTo>
                      <a:pt x="6174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74" y="1"/>
                    </a:lnTo>
                    <a:lnTo>
                      <a:pt x="6174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  <a:moveTo>
                      <a:pt x="6155" y="1"/>
                    </a:move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lnTo>
                      <a:pt x="6155" y="1"/>
                    </a:lnTo>
                    <a:close/>
                  </a:path>
                </a:pathLst>
              </a:custGeom>
              <a:solidFill>
                <a:srgbClr val="DEDED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5" name="Google Shape;1925;p23"/>
              <p:cNvSpPr/>
              <p:nvPr/>
            </p:nvSpPr>
            <p:spPr>
              <a:xfrm>
                <a:off x="-1704340" y="411742"/>
                <a:ext cx="3791" cy="15051"/>
              </a:xfrm>
              <a:custGeom>
                <a:rect b="b" l="l" r="r" t="t"/>
                <a:pathLst>
                  <a:path extrusionOk="0" fill="none" h="528" w="133">
                    <a:moveTo>
                      <a:pt x="133" y="1"/>
                    </a:moveTo>
                    <a:lnTo>
                      <a:pt x="133" y="1"/>
                    </a:lnTo>
                    <a:lnTo>
                      <a:pt x="133" y="1"/>
                    </a:lnTo>
                    <a:lnTo>
                      <a:pt x="133" y="1"/>
                    </a:lnTo>
                    <a:lnTo>
                      <a:pt x="1" y="528"/>
                    </a:lnTo>
                    <a:lnTo>
                      <a:pt x="1" y="528"/>
                    </a:lnTo>
                    <a:lnTo>
                      <a:pt x="133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6" name="Google Shape;1926;p23"/>
              <p:cNvSpPr/>
              <p:nvPr/>
            </p:nvSpPr>
            <p:spPr>
              <a:xfrm>
                <a:off x="-1528382" y="279253"/>
                <a:ext cx="43470" cy="158288"/>
              </a:xfrm>
              <a:custGeom>
                <a:rect b="b" l="l" r="r" t="t"/>
                <a:pathLst>
                  <a:path extrusionOk="0" fill="none" h="5553" w="1525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264" y="904"/>
                    </a:lnTo>
                    <a:lnTo>
                      <a:pt x="697" y="2447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1525" y="5552"/>
                    </a:lnTo>
                    <a:lnTo>
                      <a:pt x="697" y="2447"/>
                    </a:lnTo>
                    <a:lnTo>
                      <a:pt x="264" y="904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7" name="Google Shape;1927;p2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8" name="Google Shape;1928;p2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29" name="Google Shape;1929;p23"/>
              <p:cNvSpPr/>
              <p:nvPr/>
            </p:nvSpPr>
            <p:spPr>
              <a:xfrm>
                <a:off x="-1528382" y="279253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0" name="Google Shape;1930;p23"/>
              <p:cNvSpPr/>
              <p:nvPr/>
            </p:nvSpPr>
            <p:spPr>
              <a:xfrm>
                <a:off x="-1528382" y="278711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20"/>
                    </a:lnTo>
                    <a:lnTo>
                      <a:pt x="1" y="20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1" name="Google Shape;1931;p23"/>
              <p:cNvSpPr/>
              <p:nvPr/>
            </p:nvSpPr>
            <p:spPr>
              <a:xfrm>
                <a:off x="-1528924" y="278711"/>
                <a:ext cx="570" cy="29"/>
              </a:xfrm>
              <a:custGeom>
                <a:rect b="b" l="l" r="r" t="t"/>
                <a:pathLst>
                  <a:path extrusionOk="0" fill="none" h="1" w="20">
                    <a:moveTo>
                      <a:pt x="1" y="1"/>
                    </a:moveTo>
                    <a:lnTo>
                      <a:pt x="1" y="1"/>
                    </a:lnTo>
                    <a:lnTo>
                      <a:pt x="20" y="1"/>
                    </a:lnTo>
                    <a:lnTo>
                      <a:pt x="20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2" name="Google Shape;1932;p23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3" name="Google Shape;1933;p23"/>
              <p:cNvSpPr/>
              <p:nvPr/>
            </p:nvSpPr>
            <p:spPr>
              <a:xfrm>
                <a:off x="-1528924" y="27871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1" y="1"/>
                    </a:move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  <a:lnTo>
                      <a:pt x="1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4" name="Google Shape;1934;p23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h="6776" w="7810">
                    <a:moveTo>
                      <a:pt x="4272" y="0"/>
                    </a:move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5" name="Google Shape;1935;p23"/>
              <p:cNvSpPr/>
              <p:nvPr/>
            </p:nvSpPr>
            <p:spPr>
              <a:xfrm>
                <a:off x="-1707533" y="244392"/>
                <a:ext cx="222624" cy="193150"/>
              </a:xfrm>
              <a:custGeom>
                <a:rect b="b" l="l" r="r" t="t"/>
                <a:pathLst>
                  <a:path extrusionOk="0" fill="none" h="6776" w="7810">
                    <a:moveTo>
                      <a:pt x="4272" y="0"/>
                    </a:moveTo>
                    <a:lnTo>
                      <a:pt x="4272" y="0"/>
                    </a:lnTo>
                    <a:lnTo>
                      <a:pt x="4404" y="94"/>
                    </a:lnTo>
                    <a:lnTo>
                      <a:pt x="4554" y="226"/>
                    </a:lnTo>
                    <a:lnTo>
                      <a:pt x="4686" y="377"/>
                    </a:lnTo>
                    <a:lnTo>
                      <a:pt x="4799" y="527"/>
                    </a:lnTo>
                    <a:lnTo>
                      <a:pt x="4931" y="697"/>
                    </a:lnTo>
                    <a:lnTo>
                      <a:pt x="5025" y="866"/>
                    </a:lnTo>
                    <a:lnTo>
                      <a:pt x="5138" y="1054"/>
                    </a:lnTo>
                    <a:lnTo>
                      <a:pt x="5232" y="1261"/>
                    </a:lnTo>
                    <a:lnTo>
                      <a:pt x="5307" y="1468"/>
                    </a:lnTo>
                    <a:lnTo>
                      <a:pt x="5382" y="1694"/>
                    </a:lnTo>
                    <a:lnTo>
                      <a:pt x="5458" y="1901"/>
                    </a:lnTo>
                    <a:lnTo>
                      <a:pt x="5514" y="2127"/>
                    </a:lnTo>
                    <a:lnTo>
                      <a:pt x="5552" y="2353"/>
                    </a:lnTo>
                    <a:lnTo>
                      <a:pt x="5589" y="2579"/>
                    </a:lnTo>
                    <a:lnTo>
                      <a:pt x="5608" y="2804"/>
                    </a:lnTo>
                    <a:lnTo>
                      <a:pt x="5608" y="3030"/>
                    </a:lnTo>
                    <a:lnTo>
                      <a:pt x="5608" y="3256"/>
                    </a:lnTo>
                    <a:lnTo>
                      <a:pt x="5589" y="3463"/>
                    </a:lnTo>
                    <a:lnTo>
                      <a:pt x="5552" y="3689"/>
                    </a:lnTo>
                    <a:lnTo>
                      <a:pt x="5495" y="3896"/>
                    </a:lnTo>
                    <a:lnTo>
                      <a:pt x="5420" y="4084"/>
                    </a:lnTo>
                    <a:lnTo>
                      <a:pt x="5345" y="4272"/>
                    </a:lnTo>
                    <a:lnTo>
                      <a:pt x="5251" y="4442"/>
                    </a:lnTo>
                    <a:lnTo>
                      <a:pt x="5138" y="4611"/>
                    </a:lnTo>
                    <a:lnTo>
                      <a:pt x="5006" y="4762"/>
                    </a:lnTo>
                    <a:lnTo>
                      <a:pt x="4837" y="4893"/>
                    </a:lnTo>
                    <a:lnTo>
                      <a:pt x="4667" y="5006"/>
                    </a:lnTo>
                    <a:lnTo>
                      <a:pt x="4479" y="5119"/>
                    </a:lnTo>
                    <a:lnTo>
                      <a:pt x="4272" y="5194"/>
                    </a:lnTo>
                    <a:lnTo>
                      <a:pt x="4046" y="5251"/>
                    </a:lnTo>
                    <a:lnTo>
                      <a:pt x="3783" y="5289"/>
                    </a:lnTo>
                    <a:lnTo>
                      <a:pt x="3519" y="5307"/>
                    </a:lnTo>
                    <a:lnTo>
                      <a:pt x="3519" y="5307"/>
                    </a:lnTo>
                    <a:lnTo>
                      <a:pt x="2955" y="5326"/>
                    </a:lnTo>
                    <a:lnTo>
                      <a:pt x="2447" y="5364"/>
                    </a:lnTo>
                    <a:lnTo>
                      <a:pt x="1976" y="5420"/>
                    </a:lnTo>
                    <a:lnTo>
                      <a:pt x="1543" y="5496"/>
                    </a:lnTo>
                    <a:lnTo>
                      <a:pt x="1167" y="5571"/>
                    </a:lnTo>
                    <a:lnTo>
                      <a:pt x="809" y="5665"/>
                    </a:lnTo>
                    <a:lnTo>
                      <a:pt x="508" y="5759"/>
                    </a:lnTo>
                    <a:lnTo>
                      <a:pt x="245" y="5872"/>
                    </a:lnTo>
                    <a:lnTo>
                      <a:pt x="245" y="5872"/>
                    </a:lnTo>
                    <a:lnTo>
                      <a:pt x="113" y="6399"/>
                    </a:lnTo>
                    <a:lnTo>
                      <a:pt x="113" y="6399"/>
                    </a:lnTo>
                    <a:lnTo>
                      <a:pt x="0" y="6775"/>
                    </a:lnTo>
                    <a:lnTo>
                      <a:pt x="0" y="6775"/>
                    </a:lnTo>
                    <a:lnTo>
                      <a:pt x="979" y="6662"/>
                    </a:lnTo>
                    <a:lnTo>
                      <a:pt x="1957" y="6606"/>
                    </a:lnTo>
                    <a:lnTo>
                      <a:pt x="2936" y="6549"/>
                    </a:lnTo>
                    <a:lnTo>
                      <a:pt x="3914" y="6549"/>
                    </a:lnTo>
                    <a:lnTo>
                      <a:pt x="3914" y="6549"/>
                    </a:lnTo>
                    <a:lnTo>
                      <a:pt x="4893" y="6549"/>
                    </a:lnTo>
                    <a:lnTo>
                      <a:pt x="5853" y="6606"/>
                    </a:lnTo>
                    <a:lnTo>
                      <a:pt x="6831" y="6662"/>
                    </a:lnTo>
                    <a:lnTo>
                      <a:pt x="7810" y="6775"/>
                    </a:lnTo>
                    <a:lnTo>
                      <a:pt x="7810" y="6775"/>
                    </a:lnTo>
                    <a:lnTo>
                      <a:pt x="6982" y="3670"/>
                    </a:lnTo>
                    <a:lnTo>
                      <a:pt x="6549" y="2127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24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86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267" y="1205"/>
                    </a:lnTo>
                    <a:lnTo>
                      <a:pt x="6173" y="960"/>
                    </a:lnTo>
                    <a:lnTo>
                      <a:pt x="6022" y="753"/>
                    </a:lnTo>
                    <a:lnTo>
                      <a:pt x="5853" y="565"/>
                    </a:lnTo>
                    <a:lnTo>
                      <a:pt x="5740" y="471"/>
                    </a:lnTo>
                    <a:lnTo>
                      <a:pt x="5627" y="396"/>
                    </a:lnTo>
                    <a:lnTo>
                      <a:pt x="5495" y="301"/>
                    </a:lnTo>
                    <a:lnTo>
                      <a:pt x="5363" y="245"/>
                    </a:lnTo>
                    <a:lnTo>
                      <a:pt x="5213" y="189"/>
                    </a:lnTo>
                    <a:lnTo>
                      <a:pt x="5044" y="132"/>
                    </a:lnTo>
                    <a:lnTo>
                      <a:pt x="4686" y="38"/>
                    </a:lnTo>
                    <a:lnTo>
                      <a:pt x="4272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6" name="Google Shape;1936;p2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h="1733" w="25274">
                    <a:moveTo>
                      <a:pt x="10125" y="1"/>
                    </a:move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close/>
                  </a:path>
                </a:pathLst>
              </a:custGeom>
              <a:solidFill>
                <a:srgbClr val="2A2A2A">
                  <a:alpha val="3393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7" name="Google Shape;1937;p23"/>
              <p:cNvSpPr/>
              <p:nvPr/>
            </p:nvSpPr>
            <p:spPr>
              <a:xfrm>
                <a:off x="-1956433" y="583396"/>
                <a:ext cx="720435" cy="49399"/>
              </a:xfrm>
              <a:custGeom>
                <a:rect b="b" l="l" r="r" t="t"/>
                <a:pathLst>
                  <a:path extrusionOk="0" fill="none" h="1733" w="25274">
                    <a:moveTo>
                      <a:pt x="25142" y="735"/>
                    </a:moveTo>
                    <a:lnTo>
                      <a:pt x="25142" y="735"/>
                    </a:lnTo>
                    <a:lnTo>
                      <a:pt x="24954" y="660"/>
                    </a:lnTo>
                    <a:lnTo>
                      <a:pt x="24653" y="584"/>
                    </a:lnTo>
                    <a:lnTo>
                      <a:pt x="24295" y="509"/>
                    </a:lnTo>
                    <a:lnTo>
                      <a:pt x="23825" y="434"/>
                    </a:lnTo>
                    <a:lnTo>
                      <a:pt x="23298" y="377"/>
                    </a:lnTo>
                    <a:lnTo>
                      <a:pt x="22677" y="302"/>
                    </a:lnTo>
                    <a:lnTo>
                      <a:pt x="21209" y="208"/>
                    </a:lnTo>
                    <a:lnTo>
                      <a:pt x="19459" y="114"/>
                    </a:lnTo>
                    <a:lnTo>
                      <a:pt x="17445" y="39"/>
                    </a:lnTo>
                    <a:lnTo>
                      <a:pt x="15168" y="1"/>
                    </a:lnTo>
                    <a:lnTo>
                      <a:pt x="12646" y="1"/>
                    </a:lnTo>
                    <a:lnTo>
                      <a:pt x="12646" y="1"/>
                    </a:lnTo>
                    <a:lnTo>
                      <a:pt x="10125" y="1"/>
                    </a:lnTo>
                    <a:lnTo>
                      <a:pt x="7848" y="39"/>
                    </a:lnTo>
                    <a:lnTo>
                      <a:pt x="5815" y="114"/>
                    </a:lnTo>
                    <a:lnTo>
                      <a:pt x="4065" y="208"/>
                    </a:lnTo>
                    <a:lnTo>
                      <a:pt x="2597" y="302"/>
                    </a:lnTo>
                    <a:lnTo>
                      <a:pt x="1995" y="377"/>
                    </a:lnTo>
                    <a:lnTo>
                      <a:pt x="1449" y="434"/>
                    </a:lnTo>
                    <a:lnTo>
                      <a:pt x="997" y="509"/>
                    </a:lnTo>
                    <a:lnTo>
                      <a:pt x="621" y="584"/>
                    </a:lnTo>
                    <a:lnTo>
                      <a:pt x="320" y="660"/>
                    </a:lnTo>
                    <a:lnTo>
                      <a:pt x="132" y="735"/>
                    </a:lnTo>
                    <a:lnTo>
                      <a:pt x="132" y="735"/>
                    </a:lnTo>
                    <a:lnTo>
                      <a:pt x="57" y="791"/>
                    </a:lnTo>
                    <a:lnTo>
                      <a:pt x="19" y="829"/>
                    </a:lnTo>
                    <a:lnTo>
                      <a:pt x="0" y="867"/>
                    </a:lnTo>
                    <a:lnTo>
                      <a:pt x="0" y="923"/>
                    </a:lnTo>
                    <a:lnTo>
                      <a:pt x="38" y="961"/>
                    </a:lnTo>
                    <a:lnTo>
                      <a:pt x="94" y="998"/>
                    </a:lnTo>
                    <a:lnTo>
                      <a:pt x="282" y="1092"/>
                    </a:lnTo>
                    <a:lnTo>
                      <a:pt x="602" y="1168"/>
                    </a:lnTo>
                    <a:lnTo>
                      <a:pt x="1016" y="1243"/>
                    </a:lnTo>
                    <a:lnTo>
                      <a:pt x="1562" y="1337"/>
                    </a:lnTo>
                    <a:lnTo>
                      <a:pt x="2221" y="1412"/>
                    </a:lnTo>
                    <a:lnTo>
                      <a:pt x="3030" y="1469"/>
                    </a:lnTo>
                    <a:lnTo>
                      <a:pt x="3952" y="1525"/>
                    </a:lnTo>
                    <a:lnTo>
                      <a:pt x="5025" y="1582"/>
                    </a:lnTo>
                    <a:lnTo>
                      <a:pt x="6248" y="1638"/>
                    </a:lnTo>
                    <a:lnTo>
                      <a:pt x="7603" y="1676"/>
                    </a:lnTo>
                    <a:lnTo>
                      <a:pt x="9127" y="1695"/>
                    </a:lnTo>
                    <a:lnTo>
                      <a:pt x="10802" y="1714"/>
                    </a:lnTo>
                    <a:lnTo>
                      <a:pt x="12646" y="1732"/>
                    </a:lnTo>
                    <a:lnTo>
                      <a:pt x="12646" y="1732"/>
                    </a:lnTo>
                    <a:lnTo>
                      <a:pt x="14472" y="1714"/>
                    </a:lnTo>
                    <a:lnTo>
                      <a:pt x="16147" y="1695"/>
                    </a:lnTo>
                    <a:lnTo>
                      <a:pt x="17671" y="1676"/>
                    </a:lnTo>
                    <a:lnTo>
                      <a:pt x="19026" y="1638"/>
                    </a:lnTo>
                    <a:lnTo>
                      <a:pt x="20249" y="1582"/>
                    </a:lnTo>
                    <a:lnTo>
                      <a:pt x="21322" y="1525"/>
                    </a:lnTo>
                    <a:lnTo>
                      <a:pt x="22244" y="1469"/>
                    </a:lnTo>
                    <a:lnTo>
                      <a:pt x="23053" y="1412"/>
                    </a:lnTo>
                    <a:lnTo>
                      <a:pt x="23712" y="1337"/>
                    </a:lnTo>
                    <a:lnTo>
                      <a:pt x="24258" y="1243"/>
                    </a:lnTo>
                    <a:lnTo>
                      <a:pt x="24691" y="1168"/>
                    </a:lnTo>
                    <a:lnTo>
                      <a:pt x="24992" y="1092"/>
                    </a:lnTo>
                    <a:lnTo>
                      <a:pt x="25180" y="998"/>
                    </a:lnTo>
                    <a:lnTo>
                      <a:pt x="25236" y="961"/>
                    </a:lnTo>
                    <a:lnTo>
                      <a:pt x="25274" y="923"/>
                    </a:lnTo>
                    <a:lnTo>
                      <a:pt x="25274" y="867"/>
                    </a:lnTo>
                    <a:lnTo>
                      <a:pt x="25255" y="829"/>
                    </a:lnTo>
                    <a:lnTo>
                      <a:pt x="25218" y="791"/>
                    </a:lnTo>
                    <a:lnTo>
                      <a:pt x="25142" y="735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8" name="Google Shape;1938;p23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h="6079" w="25012">
                    <a:moveTo>
                      <a:pt x="11838" y="0"/>
                    </a:move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39" name="Google Shape;1939;p23"/>
              <p:cNvSpPr/>
              <p:nvPr/>
            </p:nvSpPr>
            <p:spPr>
              <a:xfrm>
                <a:off x="-1952699" y="431068"/>
                <a:ext cx="712967" cy="173282"/>
              </a:xfrm>
              <a:custGeom>
                <a:rect b="b" l="l" r="r" t="t"/>
                <a:pathLst>
                  <a:path extrusionOk="0" fill="none" h="6079" w="25012">
                    <a:moveTo>
                      <a:pt x="21229" y="1092"/>
                    </a:moveTo>
                    <a:lnTo>
                      <a:pt x="21229" y="1092"/>
                    </a:lnTo>
                    <a:lnTo>
                      <a:pt x="19874" y="791"/>
                    </a:lnTo>
                    <a:lnTo>
                      <a:pt x="18933" y="621"/>
                    </a:lnTo>
                    <a:lnTo>
                      <a:pt x="17804" y="414"/>
                    </a:lnTo>
                    <a:lnTo>
                      <a:pt x="17804" y="414"/>
                    </a:lnTo>
                    <a:lnTo>
                      <a:pt x="17145" y="320"/>
                    </a:lnTo>
                    <a:lnTo>
                      <a:pt x="16486" y="226"/>
                    </a:lnTo>
                    <a:lnTo>
                      <a:pt x="15828" y="151"/>
                    </a:lnTo>
                    <a:lnTo>
                      <a:pt x="15169" y="94"/>
                    </a:lnTo>
                    <a:lnTo>
                      <a:pt x="14510" y="57"/>
                    </a:lnTo>
                    <a:lnTo>
                      <a:pt x="13833" y="19"/>
                    </a:lnTo>
                    <a:lnTo>
                      <a:pt x="13174" y="0"/>
                    </a:lnTo>
                    <a:lnTo>
                      <a:pt x="12515" y="0"/>
                    </a:lnTo>
                    <a:lnTo>
                      <a:pt x="11838" y="0"/>
                    </a:lnTo>
                    <a:lnTo>
                      <a:pt x="11179" y="19"/>
                    </a:lnTo>
                    <a:lnTo>
                      <a:pt x="10521" y="57"/>
                    </a:lnTo>
                    <a:lnTo>
                      <a:pt x="9843" y="94"/>
                    </a:lnTo>
                    <a:lnTo>
                      <a:pt x="9184" y="151"/>
                    </a:lnTo>
                    <a:lnTo>
                      <a:pt x="8526" y="226"/>
                    </a:lnTo>
                    <a:lnTo>
                      <a:pt x="7867" y="320"/>
                    </a:lnTo>
                    <a:lnTo>
                      <a:pt x="7208" y="414"/>
                    </a:lnTo>
                    <a:lnTo>
                      <a:pt x="7208" y="414"/>
                    </a:lnTo>
                    <a:lnTo>
                      <a:pt x="6079" y="621"/>
                    </a:lnTo>
                    <a:lnTo>
                      <a:pt x="5138" y="791"/>
                    </a:lnTo>
                    <a:lnTo>
                      <a:pt x="3783" y="1092"/>
                    </a:lnTo>
                    <a:lnTo>
                      <a:pt x="3783" y="1092"/>
                    </a:lnTo>
                    <a:lnTo>
                      <a:pt x="3614" y="1130"/>
                    </a:lnTo>
                    <a:lnTo>
                      <a:pt x="3463" y="1205"/>
                    </a:lnTo>
                    <a:lnTo>
                      <a:pt x="3294" y="1280"/>
                    </a:lnTo>
                    <a:lnTo>
                      <a:pt x="3125" y="1393"/>
                    </a:lnTo>
                    <a:lnTo>
                      <a:pt x="2955" y="1525"/>
                    </a:lnTo>
                    <a:lnTo>
                      <a:pt x="2805" y="1675"/>
                    </a:lnTo>
                    <a:lnTo>
                      <a:pt x="2466" y="2014"/>
                    </a:lnTo>
                    <a:lnTo>
                      <a:pt x="2146" y="2409"/>
                    </a:lnTo>
                    <a:lnTo>
                      <a:pt x="1826" y="2823"/>
                    </a:lnTo>
                    <a:lnTo>
                      <a:pt x="1525" y="3275"/>
                    </a:lnTo>
                    <a:lnTo>
                      <a:pt x="1243" y="3727"/>
                    </a:lnTo>
                    <a:lnTo>
                      <a:pt x="979" y="4159"/>
                    </a:lnTo>
                    <a:lnTo>
                      <a:pt x="735" y="4592"/>
                    </a:lnTo>
                    <a:lnTo>
                      <a:pt x="340" y="5364"/>
                    </a:lnTo>
                    <a:lnTo>
                      <a:pt x="95" y="5891"/>
                    </a:lnTo>
                    <a:lnTo>
                      <a:pt x="1" y="6079"/>
                    </a:lnTo>
                    <a:lnTo>
                      <a:pt x="1" y="6079"/>
                    </a:lnTo>
                    <a:lnTo>
                      <a:pt x="76" y="6060"/>
                    </a:lnTo>
                    <a:lnTo>
                      <a:pt x="358" y="5966"/>
                    </a:lnTo>
                    <a:lnTo>
                      <a:pt x="603" y="5910"/>
                    </a:lnTo>
                    <a:lnTo>
                      <a:pt x="961" y="5853"/>
                    </a:lnTo>
                    <a:lnTo>
                      <a:pt x="1412" y="5778"/>
                    </a:lnTo>
                    <a:lnTo>
                      <a:pt x="1996" y="5721"/>
                    </a:lnTo>
                    <a:lnTo>
                      <a:pt x="2692" y="5646"/>
                    </a:lnTo>
                    <a:lnTo>
                      <a:pt x="3558" y="5571"/>
                    </a:lnTo>
                    <a:lnTo>
                      <a:pt x="4574" y="5514"/>
                    </a:lnTo>
                    <a:lnTo>
                      <a:pt x="5759" y="5458"/>
                    </a:lnTo>
                    <a:lnTo>
                      <a:pt x="7133" y="5401"/>
                    </a:lnTo>
                    <a:lnTo>
                      <a:pt x="8714" y="5364"/>
                    </a:lnTo>
                    <a:lnTo>
                      <a:pt x="10502" y="5345"/>
                    </a:lnTo>
                    <a:lnTo>
                      <a:pt x="12515" y="5345"/>
                    </a:lnTo>
                    <a:lnTo>
                      <a:pt x="12515" y="5345"/>
                    </a:lnTo>
                    <a:lnTo>
                      <a:pt x="14529" y="5345"/>
                    </a:lnTo>
                    <a:lnTo>
                      <a:pt x="16317" y="5364"/>
                    </a:lnTo>
                    <a:lnTo>
                      <a:pt x="17879" y="5401"/>
                    </a:lnTo>
                    <a:lnTo>
                      <a:pt x="19253" y="5458"/>
                    </a:lnTo>
                    <a:lnTo>
                      <a:pt x="20457" y="5514"/>
                    </a:lnTo>
                    <a:lnTo>
                      <a:pt x="21454" y="5571"/>
                    </a:lnTo>
                    <a:lnTo>
                      <a:pt x="22320" y="5646"/>
                    </a:lnTo>
                    <a:lnTo>
                      <a:pt x="23035" y="5721"/>
                    </a:lnTo>
                    <a:lnTo>
                      <a:pt x="23600" y="5778"/>
                    </a:lnTo>
                    <a:lnTo>
                      <a:pt x="24051" y="5853"/>
                    </a:lnTo>
                    <a:lnTo>
                      <a:pt x="24409" y="5910"/>
                    </a:lnTo>
                    <a:lnTo>
                      <a:pt x="24673" y="5966"/>
                    </a:lnTo>
                    <a:lnTo>
                      <a:pt x="24955" y="6060"/>
                    </a:lnTo>
                    <a:lnTo>
                      <a:pt x="25011" y="6079"/>
                    </a:lnTo>
                    <a:lnTo>
                      <a:pt x="25011" y="6079"/>
                    </a:lnTo>
                    <a:lnTo>
                      <a:pt x="24936" y="5891"/>
                    </a:lnTo>
                    <a:lnTo>
                      <a:pt x="24673" y="5364"/>
                    </a:lnTo>
                    <a:lnTo>
                      <a:pt x="24277" y="4592"/>
                    </a:lnTo>
                    <a:lnTo>
                      <a:pt x="24033" y="4159"/>
                    </a:lnTo>
                    <a:lnTo>
                      <a:pt x="23769" y="3727"/>
                    </a:lnTo>
                    <a:lnTo>
                      <a:pt x="23487" y="3275"/>
                    </a:lnTo>
                    <a:lnTo>
                      <a:pt x="23186" y="2823"/>
                    </a:lnTo>
                    <a:lnTo>
                      <a:pt x="22866" y="2409"/>
                    </a:lnTo>
                    <a:lnTo>
                      <a:pt x="22546" y="2014"/>
                    </a:lnTo>
                    <a:lnTo>
                      <a:pt x="22226" y="1675"/>
                    </a:lnTo>
                    <a:lnTo>
                      <a:pt x="22057" y="1525"/>
                    </a:lnTo>
                    <a:lnTo>
                      <a:pt x="21887" y="1393"/>
                    </a:lnTo>
                    <a:lnTo>
                      <a:pt x="21718" y="1280"/>
                    </a:lnTo>
                    <a:lnTo>
                      <a:pt x="21549" y="1205"/>
                    </a:lnTo>
                    <a:lnTo>
                      <a:pt x="21398" y="1130"/>
                    </a:lnTo>
                    <a:lnTo>
                      <a:pt x="21229" y="1092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0" name="Google Shape;1940;p23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h="5346" w="24993">
                    <a:moveTo>
                      <a:pt x="19459" y="1"/>
                    </a:move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  <a:close/>
                  </a:path>
                </a:pathLst>
              </a:custGeom>
              <a:solidFill>
                <a:srgbClr val="2A2A2A">
                  <a:alpha val="1786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1" name="Google Shape;1941;p23"/>
              <p:cNvSpPr/>
              <p:nvPr/>
            </p:nvSpPr>
            <p:spPr>
              <a:xfrm>
                <a:off x="-1952158" y="451449"/>
                <a:ext cx="712425" cy="152388"/>
              </a:xfrm>
              <a:custGeom>
                <a:rect b="b" l="l" r="r" t="t"/>
                <a:pathLst>
                  <a:path extrusionOk="0" fill="none" h="5346" w="24993">
                    <a:moveTo>
                      <a:pt x="19459" y="1"/>
                    </a:moveTo>
                    <a:lnTo>
                      <a:pt x="19459" y="1"/>
                    </a:lnTo>
                    <a:lnTo>
                      <a:pt x="19911" y="358"/>
                    </a:lnTo>
                    <a:lnTo>
                      <a:pt x="20287" y="697"/>
                    </a:lnTo>
                    <a:lnTo>
                      <a:pt x="20457" y="866"/>
                    </a:lnTo>
                    <a:lnTo>
                      <a:pt x="20607" y="1054"/>
                    </a:lnTo>
                    <a:lnTo>
                      <a:pt x="20739" y="1224"/>
                    </a:lnTo>
                    <a:lnTo>
                      <a:pt x="20833" y="1393"/>
                    </a:lnTo>
                    <a:lnTo>
                      <a:pt x="20927" y="1562"/>
                    </a:lnTo>
                    <a:lnTo>
                      <a:pt x="20984" y="1732"/>
                    </a:lnTo>
                    <a:lnTo>
                      <a:pt x="21003" y="1901"/>
                    </a:lnTo>
                    <a:lnTo>
                      <a:pt x="21003" y="2052"/>
                    </a:lnTo>
                    <a:lnTo>
                      <a:pt x="20965" y="2221"/>
                    </a:lnTo>
                    <a:lnTo>
                      <a:pt x="20909" y="2372"/>
                    </a:lnTo>
                    <a:lnTo>
                      <a:pt x="20814" y="2522"/>
                    </a:lnTo>
                    <a:lnTo>
                      <a:pt x="20683" y="2654"/>
                    </a:lnTo>
                    <a:lnTo>
                      <a:pt x="20513" y="2805"/>
                    </a:lnTo>
                    <a:lnTo>
                      <a:pt x="20306" y="2936"/>
                    </a:lnTo>
                    <a:lnTo>
                      <a:pt x="20062" y="3068"/>
                    </a:lnTo>
                    <a:lnTo>
                      <a:pt x="19779" y="3181"/>
                    </a:lnTo>
                    <a:lnTo>
                      <a:pt x="19441" y="3294"/>
                    </a:lnTo>
                    <a:lnTo>
                      <a:pt x="19064" y="3407"/>
                    </a:lnTo>
                    <a:lnTo>
                      <a:pt x="18631" y="3501"/>
                    </a:lnTo>
                    <a:lnTo>
                      <a:pt x="18161" y="3595"/>
                    </a:lnTo>
                    <a:lnTo>
                      <a:pt x="17653" y="3670"/>
                    </a:lnTo>
                    <a:lnTo>
                      <a:pt x="17088" y="3745"/>
                    </a:lnTo>
                    <a:lnTo>
                      <a:pt x="16448" y="3802"/>
                    </a:lnTo>
                    <a:lnTo>
                      <a:pt x="15771" y="3858"/>
                    </a:lnTo>
                    <a:lnTo>
                      <a:pt x="15037" y="3896"/>
                    </a:lnTo>
                    <a:lnTo>
                      <a:pt x="14247" y="3915"/>
                    </a:lnTo>
                    <a:lnTo>
                      <a:pt x="13400" y="3934"/>
                    </a:lnTo>
                    <a:lnTo>
                      <a:pt x="12496" y="3952"/>
                    </a:lnTo>
                    <a:lnTo>
                      <a:pt x="12496" y="3952"/>
                    </a:lnTo>
                    <a:lnTo>
                      <a:pt x="11029" y="3952"/>
                    </a:lnTo>
                    <a:lnTo>
                      <a:pt x="9674" y="3971"/>
                    </a:lnTo>
                    <a:lnTo>
                      <a:pt x="8432" y="4028"/>
                    </a:lnTo>
                    <a:lnTo>
                      <a:pt x="7284" y="4084"/>
                    </a:lnTo>
                    <a:lnTo>
                      <a:pt x="6230" y="4141"/>
                    </a:lnTo>
                    <a:lnTo>
                      <a:pt x="5289" y="4216"/>
                    </a:lnTo>
                    <a:lnTo>
                      <a:pt x="4423" y="4310"/>
                    </a:lnTo>
                    <a:lnTo>
                      <a:pt x="3652" y="4404"/>
                    </a:lnTo>
                    <a:lnTo>
                      <a:pt x="2955" y="4498"/>
                    </a:lnTo>
                    <a:lnTo>
                      <a:pt x="2353" y="4592"/>
                    </a:lnTo>
                    <a:lnTo>
                      <a:pt x="1807" y="4686"/>
                    </a:lnTo>
                    <a:lnTo>
                      <a:pt x="1337" y="4799"/>
                    </a:lnTo>
                    <a:lnTo>
                      <a:pt x="942" y="4893"/>
                    </a:lnTo>
                    <a:lnTo>
                      <a:pt x="603" y="4988"/>
                    </a:lnTo>
                    <a:lnTo>
                      <a:pt x="76" y="5157"/>
                    </a:lnTo>
                    <a:lnTo>
                      <a:pt x="76" y="5157"/>
                    </a:lnTo>
                    <a:lnTo>
                      <a:pt x="1" y="5345"/>
                    </a:lnTo>
                    <a:lnTo>
                      <a:pt x="1" y="5345"/>
                    </a:lnTo>
                    <a:lnTo>
                      <a:pt x="208" y="5270"/>
                    </a:lnTo>
                    <a:lnTo>
                      <a:pt x="490" y="5195"/>
                    </a:lnTo>
                    <a:lnTo>
                      <a:pt x="847" y="5119"/>
                    </a:lnTo>
                    <a:lnTo>
                      <a:pt x="1299" y="5044"/>
                    </a:lnTo>
                    <a:lnTo>
                      <a:pt x="1299" y="5044"/>
                    </a:lnTo>
                    <a:lnTo>
                      <a:pt x="1826" y="4988"/>
                    </a:lnTo>
                    <a:lnTo>
                      <a:pt x="2447" y="4912"/>
                    </a:lnTo>
                    <a:lnTo>
                      <a:pt x="3915" y="4799"/>
                    </a:lnTo>
                    <a:lnTo>
                      <a:pt x="3915" y="4799"/>
                    </a:lnTo>
                    <a:lnTo>
                      <a:pt x="5665" y="4724"/>
                    </a:lnTo>
                    <a:lnTo>
                      <a:pt x="7679" y="4649"/>
                    </a:lnTo>
                    <a:lnTo>
                      <a:pt x="9975" y="4611"/>
                    </a:lnTo>
                    <a:lnTo>
                      <a:pt x="12496" y="4592"/>
                    </a:lnTo>
                    <a:lnTo>
                      <a:pt x="12496" y="4592"/>
                    </a:lnTo>
                    <a:lnTo>
                      <a:pt x="14397" y="4611"/>
                    </a:lnTo>
                    <a:lnTo>
                      <a:pt x="16185" y="4630"/>
                    </a:lnTo>
                    <a:lnTo>
                      <a:pt x="17822" y="4668"/>
                    </a:lnTo>
                    <a:lnTo>
                      <a:pt x="19309" y="4724"/>
                    </a:lnTo>
                    <a:lnTo>
                      <a:pt x="20664" y="4781"/>
                    </a:lnTo>
                    <a:lnTo>
                      <a:pt x="21831" y="4856"/>
                    </a:lnTo>
                    <a:lnTo>
                      <a:pt x="22847" y="4950"/>
                    </a:lnTo>
                    <a:lnTo>
                      <a:pt x="23675" y="5044"/>
                    </a:lnTo>
                    <a:lnTo>
                      <a:pt x="23675" y="5044"/>
                    </a:lnTo>
                    <a:lnTo>
                      <a:pt x="24127" y="5119"/>
                    </a:lnTo>
                    <a:lnTo>
                      <a:pt x="24484" y="5195"/>
                    </a:lnTo>
                    <a:lnTo>
                      <a:pt x="24785" y="5270"/>
                    </a:lnTo>
                    <a:lnTo>
                      <a:pt x="24992" y="5345"/>
                    </a:lnTo>
                    <a:lnTo>
                      <a:pt x="24992" y="5345"/>
                    </a:lnTo>
                    <a:lnTo>
                      <a:pt x="24842" y="5025"/>
                    </a:lnTo>
                    <a:lnTo>
                      <a:pt x="24541" y="4442"/>
                    </a:lnTo>
                    <a:lnTo>
                      <a:pt x="24145" y="3670"/>
                    </a:lnTo>
                    <a:lnTo>
                      <a:pt x="23901" y="3256"/>
                    </a:lnTo>
                    <a:lnTo>
                      <a:pt x="23637" y="2823"/>
                    </a:lnTo>
                    <a:lnTo>
                      <a:pt x="23374" y="2391"/>
                    </a:lnTo>
                    <a:lnTo>
                      <a:pt x="23073" y="1977"/>
                    </a:lnTo>
                    <a:lnTo>
                      <a:pt x="22772" y="1581"/>
                    </a:lnTo>
                    <a:lnTo>
                      <a:pt x="22471" y="1224"/>
                    </a:lnTo>
                    <a:lnTo>
                      <a:pt x="22151" y="923"/>
                    </a:lnTo>
                    <a:lnTo>
                      <a:pt x="22000" y="791"/>
                    </a:lnTo>
                    <a:lnTo>
                      <a:pt x="21831" y="659"/>
                    </a:lnTo>
                    <a:lnTo>
                      <a:pt x="21680" y="565"/>
                    </a:lnTo>
                    <a:lnTo>
                      <a:pt x="21530" y="471"/>
                    </a:lnTo>
                    <a:lnTo>
                      <a:pt x="21360" y="415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1210" y="377"/>
                    </a:lnTo>
                    <a:lnTo>
                      <a:pt x="20476" y="208"/>
                    </a:lnTo>
                    <a:lnTo>
                      <a:pt x="19459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2" name="Google Shape;1942;p23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h="2579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3" name="Google Shape;1943;p23"/>
              <p:cNvSpPr/>
              <p:nvPr/>
            </p:nvSpPr>
            <p:spPr>
              <a:xfrm>
                <a:off x="-1668396" y="586104"/>
                <a:ext cx="144349" cy="73514"/>
              </a:xfrm>
              <a:custGeom>
                <a:rect b="b" l="l" r="r" t="t"/>
                <a:pathLst>
                  <a:path extrusionOk="0" fill="none" h="2579" w="5064">
                    <a:moveTo>
                      <a:pt x="1" y="19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1" y="301"/>
                    </a:lnTo>
                    <a:lnTo>
                      <a:pt x="39" y="546"/>
                    </a:lnTo>
                    <a:lnTo>
                      <a:pt x="114" y="790"/>
                    </a:lnTo>
                    <a:lnTo>
                      <a:pt x="189" y="1035"/>
                    </a:lnTo>
                    <a:lnTo>
                      <a:pt x="302" y="1242"/>
                    </a:lnTo>
                    <a:lnTo>
                      <a:pt x="434" y="1468"/>
                    </a:lnTo>
                    <a:lnTo>
                      <a:pt x="584" y="1656"/>
                    </a:lnTo>
                    <a:lnTo>
                      <a:pt x="735" y="1844"/>
                    </a:lnTo>
                    <a:lnTo>
                      <a:pt x="923" y="1995"/>
                    </a:lnTo>
                    <a:lnTo>
                      <a:pt x="1111" y="2145"/>
                    </a:lnTo>
                    <a:lnTo>
                      <a:pt x="1318" y="2277"/>
                    </a:lnTo>
                    <a:lnTo>
                      <a:pt x="1544" y="2371"/>
                    </a:lnTo>
                    <a:lnTo>
                      <a:pt x="1789" y="2465"/>
                    </a:lnTo>
                    <a:lnTo>
                      <a:pt x="2015" y="2522"/>
                    </a:lnTo>
                    <a:lnTo>
                      <a:pt x="2278" y="2559"/>
                    </a:lnTo>
                    <a:lnTo>
                      <a:pt x="2541" y="2578"/>
                    </a:lnTo>
                    <a:lnTo>
                      <a:pt x="2541" y="2578"/>
                    </a:lnTo>
                    <a:lnTo>
                      <a:pt x="2786" y="2559"/>
                    </a:lnTo>
                    <a:lnTo>
                      <a:pt x="3050" y="2522"/>
                    </a:lnTo>
                    <a:lnTo>
                      <a:pt x="3294" y="2465"/>
                    </a:lnTo>
                    <a:lnTo>
                      <a:pt x="3520" y="2371"/>
                    </a:lnTo>
                    <a:lnTo>
                      <a:pt x="3746" y="2277"/>
                    </a:lnTo>
                    <a:lnTo>
                      <a:pt x="3953" y="2145"/>
                    </a:lnTo>
                    <a:lnTo>
                      <a:pt x="4141" y="1995"/>
                    </a:lnTo>
                    <a:lnTo>
                      <a:pt x="4329" y="1844"/>
                    </a:lnTo>
                    <a:lnTo>
                      <a:pt x="4499" y="1656"/>
                    </a:lnTo>
                    <a:lnTo>
                      <a:pt x="4630" y="1468"/>
                    </a:lnTo>
                    <a:lnTo>
                      <a:pt x="4762" y="1242"/>
                    </a:lnTo>
                    <a:lnTo>
                      <a:pt x="4875" y="1035"/>
                    </a:lnTo>
                    <a:lnTo>
                      <a:pt x="4950" y="790"/>
                    </a:lnTo>
                    <a:lnTo>
                      <a:pt x="5026" y="546"/>
                    </a:lnTo>
                    <a:lnTo>
                      <a:pt x="5063" y="301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  <a:lnTo>
                      <a:pt x="2541" y="0"/>
                    </a:lnTo>
                    <a:lnTo>
                      <a:pt x="1" y="19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4" name="Google Shape;1944;p23"/>
              <p:cNvSpPr/>
              <p:nvPr/>
            </p:nvSpPr>
            <p:spPr>
              <a:xfrm>
                <a:off x="-1524078" y="587159"/>
                <a:ext cx="29" cy="2166"/>
              </a:xfrm>
              <a:custGeom>
                <a:rect b="b" l="l" r="r" t="t"/>
                <a:pathLst>
                  <a:path extrusionOk="0" h="76" w="1"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76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6"/>
                    </a:lnTo>
                    <a:close/>
                    <a:moveTo>
                      <a:pt x="0" y="57"/>
                    </a:move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38"/>
                    </a:move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20"/>
                    </a:move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DCCF0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5" name="Google Shape;1945;p23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6" name="Google Shape;1946;p23"/>
              <p:cNvSpPr/>
              <p:nvPr/>
            </p:nvSpPr>
            <p:spPr>
              <a:xfrm>
                <a:off x="-1524078" y="589297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7" name="Google Shape;1947;p23"/>
              <p:cNvSpPr/>
              <p:nvPr/>
            </p:nvSpPr>
            <p:spPr>
              <a:xfrm>
                <a:off x="-1524078" y="588784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8" name="Google Shape;1948;p23"/>
              <p:cNvSpPr/>
              <p:nvPr/>
            </p:nvSpPr>
            <p:spPr>
              <a:xfrm>
                <a:off x="-1524078" y="588242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19"/>
                    </a:lnTo>
                    <a:lnTo>
                      <a:pt x="0" y="19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49" name="Google Shape;1949;p23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0" name="Google Shape;1950;p23"/>
              <p:cNvSpPr/>
              <p:nvPr/>
            </p:nvSpPr>
            <p:spPr>
              <a:xfrm>
                <a:off x="-1524078" y="588242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1" name="Google Shape;1951;p23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2" name="Google Shape;1952;p23"/>
              <p:cNvSpPr/>
              <p:nvPr/>
            </p:nvSpPr>
            <p:spPr>
              <a:xfrm>
                <a:off x="-1524078" y="587701"/>
                <a:ext cx="29" cy="29"/>
              </a:xfrm>
              <a:custGeom>
                <a:rect b="b" l="l" r="r" t="t"/>
                <a:pathLst>
                  <a:path extrusionOk="0" fill="none" h="1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3" name="Google Shape;1953;p23"/>
              <p:cNvSpPr/>
              <p:nvPr/>
            </p:nvSpPr>
            <p:spPr>
              <a:xfrm>
                <a:off x="-1524078" y="587159"/>
                <a:ext cx="29" cy="570"/>
              </a:xfrm>
              <a:custGeom>
                <a:rect b="b" l="l" r="r" t="t"/>
                <a:pathLst>
                  <a:path extrusionOk="0" fill="none" h="20" w="1">
                    <a:moveTo>
                      <a:pt x="0" y="1"/>
                    </a:moveTo>
                    <a:lnTo>
                      <a:pt x="0" y="1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4" name="Google Shape;1954;p23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h="2428" w="5064">
                    <a:moveTo>
                      <a:pt x="2541" y="0"/>
                    </a:moveTo>
                    <a:lnTo>
                      <a:pt x="1" y="19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2541" y="0"/>
                    </a:lnTo>
                    <a:close/>
                  </a:path>
                </a:pathLst>
              </a:custGeom>
              <a:solidFill>
                <a:srgbClr val="2A2A2A">
                  <a:alpha val="6550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1955" name="Google Shape;1955;p23"/>
              <p:cNvSpPr/>
              <p:nvPr/>
            </p:nvSpPr>
            <p:spPr>
              <a:xfrm>
                <a:off x="-1668396" y="586104"/>
                <a:ext cx="144349" cy="69210"/>
              </a:xfrm>
              <a:custGeom>
                <a:rect b="b" l="l" r="r" t="t"/>
                <a:pathLst>
                  <a:path extrusionOk="0" fill="none" h="2428" w="5064">
                    <a:moveTo>
                      <a:pt x="2541" y="0"/>
                    </a:moveTo>
                    <a:lnTo>
                      <a:pt x="2541" y="0"/>
                    </a:lnTo>
                    <a:lnTo>
                      <a:pt x="1" y="19"/>
                    </a:lnTo>
                    <a:lnTo>
                      <a:pt x="1" y="19"/>
                    </a:lnTo>
                    <a:lnTo>
                      <a:pt x="1" y="38"/>
                    </a:lnTo>
                    <a:lnTo>
                      <a:pt x="1" y="38"/>
                    </a:lnTo>
                    <a:lnTo>
                      <a:pt x="20" y="320"/>
                    </a:lnTo>
                    <a:lnTo>
                      <a:pt x="57" y="583"/>
                    </a:lnTo>
                    <a:lnTo>
                      <a:pt x="57" y="583"/>
                    </a:lnTo>
                    <a:lnTo>
                      <a:pt x="509" y="546"/>
                    </a:lnTo>
                    <a:lnTo>
                      <a:pt x="1036" y="489"/>
                    </a:lnTo>
                    <a:lnTo>
                      <a:pt x="1619" y="452"/>
                    </a:lnTo>
                    <a:lnTo>
                      <a:pt x="2240" y="452"/>
                    </a:lnTo>
                    <a:lnTo>
                      <a:pt x="2240" y="452"/>
                    </a:lnTo>
                    <a:lnTo>
                      <a:pt x="2861" y="471"/>
                    </a:lnTo>
                    <a:lnTo>
                      <a:pt x="3144" y="489"/>
                    </a:lnTo>
                    <a:lnTo>
                      <a:pt x="3407" y="527"/>
                    </a:lnTo>
                    <a:lnTo>
                      <a:pt x="3671" y="583"/>
                    </a:lnTo>
                    <a:lnTo>
                      <a:pt x="3878" y="640"/>
                    </a:lnTo>
                    <a:lnTo>
                      <a:pt x="4066" y="734"/>
                    </a:lnTo>
                    <a:lnTo>
                      <a:pt x="4216" y="828"/>
                    </a:lnTo>
                    <a:lnTo>
                      <a:pt x="4273" y="885"/>
                    </a:lnTo>
                    <a:lnTo>
                      <a:pt x="4310" y="941"/>
                    </a:lnTo>
                    <a:lnTo>
                      <a:pt x="4348" y="1016"/>
                    </a:lnTo>
                    <a:lnTo>
                      <a:pt x="4367" y="1092"/>
                    </a:lnTo>
                    <a:lnTo>
                      <a:pt x="4386" y="1167"/>
                    </a:lnTo>
                    <a:lnTo>
                      <a:pt x="4367" y="1242"/>
                    </a:lnTo>
                    <a:lnTo>
                      <a:pt x="4348" y="1336"/>
                    </a:lnTo>
                    <a:lnTo>
                      <a:pt x="4310" y="1430"/>
                    </a:lnTo>
                    <a:lnTo>
                      <a:pt x="4198" y="1637"/>
                    </a:lnTo>
                    <a:lnTo>
                      <a:pt x="3990" y="1882"/>
                    </a:lnTo>
                    <a:lnTo>
                      <a:pt x="3727" y="2145"/>
                    </a:lnTo>
                    <a:lnTo>
                      <a:pt x="3388" y="2428"/>
                    </a:lnTo>
                    <a:lnTo>
                      <a:pt x="3388" y="2428"/>
                    </a:lnTo>
                    <a:lnTo>
                      <a:pt x="3558" y="2352"/>
                    </a:lnTo>
                    <a:lnTo>
                      <a:pt x="3727" y="2277"/>
                    </a:lnTo>
                    <a:lnTo>
                      <a:pt x="3896" y="2183"/>
                    </a:lnTo>
                    <a:lnTo>
                      <a:pt x="4047" y="2070"/>
                    </a:lnTo>
                    <a:lnTo>
                      <a:pt x="4198" y="1957"/>
                    </a:lnTo>
                    <a:lnTo>
                      <a:pt x="4329" y="1826"/>
                    </a:lnTo>
                    <a:lnTo>
                      <a:pt x="4461" y="1694"/>
                    </a:lnTo>
                    <a:lnTo>
                      <a:pt x="4574" y="1543"/>
                    </a:lnTo>
                    <a:lnTo>
                      <a:pt x="4687" y="1393"/>
                    </a:lnTo>
                    <a:lnTo>
                      <a:pt x="4781" y="1223"/>
                    </a:lnTo>
                    <a:lnTo>
                      <a:pt x="4856" y="1054"/>
                    </a:lnTo>
                    <a:lnTo>
                      <a:pt x="4931" y="885"/>
                    </a:lnTo>
                    <a:lnTo>
                      <a:pt x="4988" y="696"/>
                    </a:lnTo>
                    <a:lnTo>
                      <a:pt x="5026" y="508"/>
                    </a:lnTo>
                    <a:lnTo>
                      <a:pt x="5063" y="320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113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94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75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57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38"/>
                    </a:lnTo>
                    <a:lnTo>
                      <a:pt x="5063" y="19"/>
                    </a:lnTo>
                    <a:lnTo>
                      <a:pt x="5063" y="19"/>
                    </a:lnTo>
                    <a:lnTo>
                      <a:pt x="2541" y="0"/>
                    </a:lnTo>
                  </a:path>
                </a:pathLst>
              </a:custGeom>
              <a:noFill/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11.xml"/><Relationship Id="rId22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23" Type="http://schemas.openxmlformats.org/officeDocument/2006/relationships/theme" Target="../theme/theme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6" Type="http://schemas.openxmlformats.org/officeDocument/2006/relationships/slideLayout" Target="../slideLayouts/slideLayout6.xml"/><Relationship Id="rId1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dk2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17750" y="365760"/>
            <a:ext cx="7708500" cy="548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ammetto One"/>
              <a:buNone/>
              <a:defRPr sz="3000">
                <a:solidFill>
                  <a:schemeClr val="dk1"/>
                </a:solidFill>
                <a:latin typeface="Rammetto One"/>
                <a:ea typeface="Rammetto One"/>
                <a:cs typeface="Rammetto One"/>
                <a:sym typeface="Rammetto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Font typeface="Anton"/>
              <a:buNone/>
              <a:defRPr sz="3500">
                <a:solidFill>
                  <a:schemeClr val="dk1"/>
                </a:solidFill>
                <a:latin typeface="Anton"/>
                <a:ea typeface="Anton"/>
                <a:cs typeface="Anton"/>
                <a:sym typeface="Anton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692700" y="1351875"/>
            <a:ext cx="7711800" cy="3247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●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1pPr>
            <a:lvl2pPr indent="-317500" lvl="1" marL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○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2pPr>
            <a:lvl3pPr indent="-317500" lvl="2" marL="1371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■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3pPr>
            <a:lvl4pPr indent="-317500" lvl="3" marL="1828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●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4pPr>
            <a:lvl5pPr indent="-317500" lvl="4" marL="22860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○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5pPr>
            <a:lvl6pPr indent="-317500" lvl="5" marL="2743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■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6pPr>
            <a:lvl7pPr indent="-317500" lvl="6" marL="3200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●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7pPr>
            <a:lvl8pPr indent="-317500" lvl="7" marL="3657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○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8pPr>
            <a:lvl9pPr indent="-317500" lvl="8" marL="411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lbert Sans"/>
              <a:buChar char="■"/>
              <a:defRPr>
                <a:solidFill>
                  <a:schemeClr val="lt1"/>
                </a:solidFill>
                <a:latin typeface="Albert Sans"/>
                <a:ea typeface="Albert Sans"/>
                <a:cs typeface="Albert Sans"/>
                <a:sym typeface="Albert Sans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9" name="Shape 1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0" name="Google Shape;1960;p24"/>
          <p:cNvGrpSpPr/>
          <p:nvPr/>
        </p:nvGrpSpPr>
        <p:grpSpPr>
          <a:xfrm>
            <a:off x="5384915" y="3392725"/>
            <a:ext cx="348900" cy="335798"/>
            <a:chOff x="2848525" y="1322138"/>
            <a:chExt cx="348900" cy="335798"/>
          </a:xfrm>
        </p:grpSpPr>
        <p:sp>
          <p:nvSpPr>
            <p:cNvPr id="1961" name="Google Shape;1961;p24"/>
            <p:cNvSpPr/>
            <p:nvPr/>
          </p:nvSpPr>
          <p:spPr>
            <a:xfrm>
              <a:off x="2848525" y="1356135"/>
              <a:ext cx="348900" cy="3018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2" name="Google Shape;1962;p24"/>
            <p:cNvSpPr/>
            <p:nvPr/>
          </p:nvSpPr>
          <p:spPr>
            <a:xfrm>
              <a:off x="2982475" y="1322138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63" name="Google Shape;1963;p24"/>
          <p:cNvGrpSpPr/>
          <p:nvPr/>
        </p:nvGrpSpPr>
        <p:grpSpPr>
          <a:xfrm>
            <a:off x="5379365" y="2223782"/>
            <a:ext cx="348900" cy="335798"/>
            <a:chOff x="2848525" y="1322138"/>
            <a:chExt cx="348900" cy="335798"/>
          </a:xfrm>
        </p:grpSpPr>
        <p:sp>
          <p:nvSpPr>
            <p:cNvPr id="1964" name="Google Shape;1964;p24"/>
            <p:cNvSpPr/>
            <p:nvPr/>
          </p:nvSpPr>
          <p:spPr>
            <a:xfrm>
              <a:off x="2848525" y="1356135"/>
              <a:ext cx="348900" cy="3018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5" name="Google Shape;1965;p24"/>
            <p:cNvSpPr/>
            <p:nvPr/>
          </p:nvSpPr>
          <p:spPr>
            <a:xfrm>
              <a:off x="2982475" y="1322138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66" name="Google Shape;1966;p24"/>
          <p:cNvGrpSpPr/>
          <p:nvPr/>
        </p:nvGrpSpPr>
        <p:grpSpPr>
          <a:xfrm>
            <a:off x="5484803" y="1246469"/>
            <a:ext cx="348900" cy="335798"/>
            <a:chOff x="2848525" y="1322138"/>
            <a:chExt cx="348900" cy="335798"/>
          </a:xfrm>
        </p:grpSpPr>
        <p:sp>
          <p:nvSpPr>
            <p:cNvPr id="1967" name="Google Shape;1967;p24"/>
            <p:cNvSpPr/>
            <p:nvPr/>
          </p:nvSpPr>
          <p:spPr>
            <a:xfrm>
              <a:off x="2848525" y="1356135"/>
              <a:ext cx="348900" cy="3018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8" name="Google Shape;1968;p24"/>
            <p:cNvSpPr/>
            <p:nvPr/>
          </p:nvSpPr>
          <p:spPr>
            <a:xfrm>
              <a:off x="2982475" y="1322138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69" name="Google Shape;1969;p24"/>
          <p:cNvGrpSpPr/>
          <p:nvPr/>
        </p:nvGrpSpPr>
        <p:grpSpPr>
          <a:xfrm>
            <a:off x="725903" y="3288200"/>
            <a:ext cx="348900" cy="335798"/>
            <a:chOff x="2848525" y="1322138"/>
            <a:chExt cx="348900" cy="335798"/>
          </a:xfrm>
        </p:grpSpPr>
        <p:sp>
          <p:nvSpPr>
            <p:cNvPr id="1970" name="Google Shape;1970;p24"/>
            <p:cNvSpPr/>
            <p:nvPr/>
          </p:nvSpPr>
          <p:spPr>
            <a:xfrm>
              <a:off x="2848525" y="1356135"/>
              <a:ext cx="348900" cy="3018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1" name="Google Shape;1971;p24"/>
            <p:cNvSpPr/>
            <p:nvPr/>
          </p:nvSpPr>
          <p:spPr>
            <a:xfrm>
              <a:off x="2982475" y="1322138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972" name="Google Shape;1972;p24"/>
          <p:cNvGrpSpPr/>
          <p:nvPr/>
        </p:nvGrpSpPr>
        <p:grpSpPr>
          <a:xfrm>
            <a:off x="773153" y="2242982"/>
            <a:ext cx="348900" cy="335798"/>
            <a:chOff x="2848525" y="1322138"/>
            <a:chExt cx="348900" cy="335798"/>
          </a:xfrm>
        </p:grpSpPr>
        <p:sp>
          <p:nvSpPr>
            <p:cNvPr id="1973" name="Google Shape;1973;p24"/>
            <p:cNvSpPr/>
            <p:nvPr/>
          </p:nvSpPr>
          <p:spPr>
            <a:xfrm>
              <a:off x="2848525" y="1356135"/>
              <a:ext cx="348900" cy="3018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74" name="Google Shape;1974;p24"/>
            <p:cNvSpPr/>
            <p:nvPr/>
          </p:nvSpPr>
          <p:spPr>
            <a:xfrm>
              <a:off x="2982475" y="1322138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75" name="Google Shape;1975;p24"/>
          <p:cNvSpPr txBox="1"/>
          <p:nvPr>
            <p:ph idx="2" type="title"/>
          </p:nvPr>
        </p:nvSpPr>
        <p:spPr>
          <a:xfrm>
            <a:off x="6038747" y="1169430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Maths</a:t>
            </a:r>
            <a:endParaRPr/>
          </a:p>
        </p:txBody>
      </p:sp>
      <p:sp>
        <p:nvSpPr>
          <p:cNvPr id="1976" name="Google Shape;1976;p24"/>
          <p:cNvSpPr txBox="1"/>
          <p:nvPr>
            <p:ph idx="3" type="subTitle"/>
          </p:nvPr>
        </p:nvSpPr>
        <p:spPr>
          <a:xfrm>
            <a:off x="6068550" y="1378550"/>
            <a:ext cx="30375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We will learn about matching amounts and numbers, how to subitise and how to compare capacity.</a:t>
            </a:r>
            <a:endParaRPr/>
          </a:p>
        </p:txBody>
      </p:sp>
      <p:sp>
        <p:nvSpPr>
          <p:cNvPr id="1977" name="Google Shape;1977;p24"/>
          <p:cNvSpPr txBox="1"/>
          <p:nvPr>
            <p:ph idx="9" type="subTitle"/>
          </p:nvPr>
        </p:nvSpPr>
        <p:spPr>
          <a:xfrm>
            <a:off x="6068550" y="3697450"/>
            <a:ext cx="2886000" cy="36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We will be exploring mark making and self portraits in our art sessions and learning how to use body sounds in Music.</a:t>
            </a:r>
            <a:endParaRPr/>
          </a:p>
        </p:txBody>
      </p:sp>
      <p:sp>
        <p:nvSpPr>
          <p:cNvPr id="1978" name="Google Shape;1978;p24"/>
          <p:cNvSpPr txBox="1"/>
          <p:nvPr>
            <p:ph idx="15" type="title"/>
          </p:nvPr>
        </p:nvSpPr>
        <p:spPr>
          <a:xfrm>
            <a:off x="720000" y="56285"/>
            <a:ext cx="7704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Autumn 1 - Ourselves</a:t>
            </a:r>
            <a:endParaRPr/>
          </a:p>
        </p:txBody>
      </p:sp>
      <p:sp>
        <p:nvSpPr>
          <p:cNvPr id="1979" name="Google Shape;1979;p24"/>
          <p:cNvSpPr txBox="1"/>
          <p:nvPr>
            <p:ph idx="4" type="title"/>
          </p:nvPr>
        </p:nvSpPr>
        <p:spPr>
          <a:xfrm>
            <a:off x="1436922" y="2242973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PSED</a:t>
            </a:r>
            <a:endParaRPr/>
          </a:p>
        </p:txBody>
      </p:sp>
      <p:sp>
        <p:nvSpPr>
          <p:cNvPr id="1980" name="Google Shape;1980;p24"/>
          <p:cNvSpPr txBox="1"/>
          <p:nvPr>
            <p:ph idx="1" type="subTitle"/>
          </p:nvPr>
        </p:nvSpPr>
        <p:spPr>
          <a:xfrm>
            <a:off x="1455975" y="1305588"/>
            <a:ext cx="28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During Literacy and phonics we will be learning our single letter sounds along with writing our names and how to form letters.</a:t>
            </a:r>
            <a:endParaRPr/>
          </a:p>
        </p:txBody>
      </p:sp>
      <p:sp>
        <p:nvSpPr>
          <p:cNvPr id="1981" name="Google Shape;1981;p24"/>
          <p:cNvSpPr txBox="1"/>
          <p:nvPr>
            <p:ph idx="5" type="subTitle"/>
          </p:nvPr>
        </p:nvSpPr>
        <p:spPr>
          <a:xfrm>
            <a:off x="1386675" y="2447125"/>
            <a:ext cx="28860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We will use our circle time sessions to get to know each other. We will also be learning how to be good friends, how to share and all about our interests</a:t>
            </a:r>
            <a:endParaRPr/>
          </a:p>
        </p:txBody>
      </p:sp>
      <p:sp>
        <p:nvSpPr>
          <p:cNvPr id="1982" name="Google Shape;1982;p24"/>
          <p:cNvSpPr txBox="1"/>
          <p:nvPr>
            <p:ph idx="6" type="title"/>
          </p:nvPr>
        </p:nvSpPr>
        <p:spPr>
          <a:xfrm>
            <a:off x="6038747" y="2344048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UTW</a:t>
            </a:r>
            <a:endParaRPr/>
          </a:p>
        </p:txBody>
      </p:sp>
      <p:sp>
        <p:nvSpPr>
          <p:cNvPr id="1983" name="Google Shape;1983;p24"/>
          <p:cNvSpPr txBox="1"/>
          <p:nvPr>
            <p:ph idx="7" type="subTitle"/>
          </p:nvPr>
        </p:nvSpPr>
        <p:spPr>
          <a:xfrm>
            <a:off x="6038751" y="2567775"/>
            <a:ext cx="26262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We will be learning all about families and discussing our family members.</a:t>
            </a:r>
            <a:endParaRPr/>
          </a:p>
        </p:txBody>
      </p:sp>
      <p:sp>
        <p:nvSpPr>
          <p:cNvPr id="1984" name="Google Shape;1984;p24"/>
          <p:cNvSpPr txBox="1"/>
          <p:nvPr>
            <p:ph idx="8" type="title"/>
          </p:nvPr>
        </p:nvSpPr>
        <p:spPr>
          <a:xfrm>
            <a:off x="6038747" y="3518684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EAD</a:t>
            </a:r>
            <a:endParaRPr/>
          </a:p>
        </p:txBody>
      </p:sp>
      <p:sp>
        <p:nvSpPr>
          <p:cNvPr id="1985" name="Google Shape;1985;p24"/>
          <p:cNvSpPr txBox="1"/>
          <p:nvPr>
            <p:ph type="title"/>
          </p:nvPr>
        </p:nvSpPr>
        <p:spPr>
          <a:xfrm>
            <a:off x="1436925" y="1169425"/>
            <a:ext cx="33342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Literacy &amp; Phonics</a:t>
            </a:r>
            <a:endParaRPr/>
          </a:p>
        </p:txBody>
      </p:sp>
      <p:sp>
        <p:nvSpPr>
          <p:cNvPr id="1986" name="Google Shape;1986;p24"/>
          <p:cNvSpPr txBox="1"/>
          <p:nvPr>
            <p:ph idx="13" type="title"/>
          </p:nvPr>
        </p:nvSpPr>
        <p:spPr>
          <a:xfrm>
            <a:off x="1436922" y="3697459"/>
            <a:ext cx="1986000" cy="36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PE</a:t>
            </a:r>
            <a:endParaRPr/>
          </a:p>
        </p:txBody>
      </p:sp>
      <p:sp>
        <p:nvSpPr>
          <p:cNvPr id="1987" name="Google Shape;1987;p24"/>
          <p:cNvSpPr txBox="1"/>
          <p:nvPr>
            <p:ph idx="14" type="subTitle"/>
          </p:nvPr>
        </p:nvSpPr>
        <p:spPr>
          <a:xfrm>
            <a:off x="1386687" y="3907813"/>
            <a:ext cx="2747400" cy="54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We will be having gymnastics with Miss Johnson and learning team games with Mr Duffin.</a:t>
            </a:r>
            <a:endParaRPr/>
          </a:p>
        </p:txBody>
      </p:sp>
      <p:grpSp>
        <p:nvGrpSpPr>
          <p:cNvPr id="1988" name="Google Shape;1988;p24"/>
          <p:cNvGrpSpPr/>
          <p:nvPr/>
        </p:nvGrpSpPr>
        <p:grpSpPr>
          <a:xfrm>
            <a:off x="773140" y="1246481"/>
            <a:ext cx="348900" cy="335798"/>
            <a:chOff x="2848525" y="1322138"/>
            <a:chExt cx="348900" cy="335798"/>
          </a:xfrm>
        </p:grpSpPr>
        <p:sp>
          <p:nvSpPr>
            <p:cNvPr id="1989" name="Google Shape;1989;p24"/>
            <p:cNvSpPr/>
            <p:nvPr/>
          </p:nvSpPr>
          <p:spPr>
            <a:xfrm>
              <a:off x="2848525" y="1356135"/>
              <a:ext cx="348900" cy="301800"/>
            </a:xfrm>
            <a:prstGeom prst="triangle">
              <a:avLst>
                <a:gd fmla="val 50000" name="adj"/>
              </a:avLst>
            </a:prstGeom>
            <a:noFill/>
            <a:ln cap="flat" cmpd="sng" w="1905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0" name="Google Shape;1990;p24"/>
            <p:cNvSpPr/>
            <p:nvPr/>
          </p:nvSpPr>
          <p:spPr>
            <a:xfrm>
              <a:off x="2982475" y="1322138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  <a:effectLst>
              <a:outerShdw rotWithShape="0" algn="bl" dir="3000000" dist="28575">
                <a:schemeClr val="lt1">
                  <a:alpha val="20000"/>
                </a:scheme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991" name="Google Shape;1991;p24"/>
          <p:cNvSpPr/>
          <p:nvPr/>
        </p:nvSpPr>
        <p:spPr>
          <a:xfrm>
            <a:off x="568090" y="1406869"/>
            <a:ext cx="759000" cy="759000"/>
          </a:xfrm>
          <a:prstGeom prst="roundRect">
            <a:avLst>
              <a:gd fmla="val 0" name="adj"/>
            </a:avLst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2" name="Google Shape;1992;p24"/>
          <p:cNvSpPr/>
          <p:nvPr/>
        </p:nvSpPr>
        <p:spPr>
          <a:xfrm>
            <a:off x="568103" y="2393269"/>
            <a:ext cx="759000" cy="759000"/>
          </a:xfrm>
          <a:prstGeom prst="roundRect">
            <a:avLst>
              <a:gd fmla="val 0" name="adj"/>
            </a:avLst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3" name="Google Shape;1993;p24"/>
          <p:cNvSpPr/>
          <p:nvPr/>
        </p:nvSpPr>
        <p:spPr>
          <a:xfrm>
            <a:off x="568090" y="3500794"/>
            <a:ext cx="759000" cy="759000"/>
          </a:xfrm>
          <a:prstGeom prst="roundRect">
            <a:avLst>
              <a:gd fmla="val 0" name="adj"/>
            </a:avLst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4" name="Google Shape;1994;p24"/>
          <p:cNvSpPr/>
          <p:nvPr/>
        </p:nvSpPr>
        <p:spPr>
          <a:xfrm>
            <a:off x="5279753" y="1406569"/>
            <a:ext cx="759000" cy="759000"/>
          </a:xfrm>
          <a:prstGeom prst="roundRect">
            <a:avLst>
              <a:gd fmla="val 0" name="adj"/>
            </a:avLst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5" name="Google Shape;1995;p24"/>
          <p:cNvSpPr/>
          <p:nvPr/>
        </p:nvSpPr>
        <p:spPr>
          <a:xfrm>
            <a:off x="5174315" y="2399644"/>
            <a:ext cx="759000" cy="759000"/>
          </a:xfrm>
          <a:prstGeom prst="roundRect">
            <a:avLst>
              <a:gd fmla="val 0" name="adj"/>
            </a:avLst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96" name="Google Shape;1996;p24"/>
          <p:cNvSpPr/>
          <p:nvPr/>
        </p:nvSpPr>
        <p:spPr>
          <a:xfrm>
            <a:off x="5174315" y="3552094"/>
            <a:ext cx="759000" cy="759000"/>
          </a:xfrm>
          <a:prstGeom prst="roundRect">
            <a:avLst>
              <a:gd fmla="val 0" name="adj"/>
            </a:avLst>
          </a:prstGeom>
          <a:solidFill>
            <a:schemeClr val="dk1"/>
          </a:solidFill>
          <a:ln cap="flat" cmpd="sng" w="3810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  <a:effectLst>
            <a:outerShdw rotWithShape="0" algn="bl" dir="3000000" dist="47625">
              <a:schemeClr val="lt1">
                <a:alpha val="20000"/>
              </a:schemeClr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997" name="Google Shape;1997;p24"/>
          <p:cNvGrpSpPr/>
          <p:nvPr/>
        </p:nvGrpSpPr>
        <p:grpSpPr>
          <a:xfrm>
            <a:off x="688064" y="1459047"/>
            <a:ext cx="519030" cy="612497"/>
            <a:chOff x="1842892" y="3610713"/>
            <a:chExt cx="703674" cy="1016424"/>
          </a:xfrm>
        </p:grpSpPr>
        <p:sp>
          <p:nvSpPr>
            <p:cNvPr id="1998" name="Google Shape;1998;p24"/>
            <p:cNvSpPr/>
            <p:nvPr/>
          </p:nvSpPr>
          <p:spPr>
            <a:xfrm>
              <a:off x="1847938" y="4499038"/>
              <a:ext cx="615900" cy="128100"/>
            </a:xfrm>
            <a:prstGeom prst="ellipse">
              <a:avLst/>
            </a:pr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9" name="Google Shape;1999;p24"/>
            <p:cNvSpPr/>
            <p:nvPr/>
          </p:nvSpPr>
          <p:spPr>
            <a:xfrm>
              <a:off x="2293990" y="4082996"/>
              <a:ext cx="158339" cy="186403"/>
            </a:xfrm>
            <a:custGeom>
              <a:rect b="b" l="l" r="r" t="t"/>
              <a:pathLst>
                <a:path extrusionOk="0" h="6662" w="5659">
                  <a:moveTo>
                    <a:pt x="5658" y="550"/>
                  </a:moveTo>
                  <a:lnTo>
                    <a:pt x="5658" y="550"/>
                  </a:lnTo>
                  <a:lnTo>
                    <a:pt x="5601" y="947"/>
                  </a:lnTo>
                  <a:lnTo>
                    <a:pt x="5526" y="1420"/>
                  </a:lnTo>
                  <a:lnTo>
                    <a:pt x="5412" y="2063"/>
                  </a:lnTo>
                  <a:lnTo>
                    <a:pt x="5223" y="2820"/>
                  </a:lnTo>
                  <a:lnTo>
                    <a:pt x="5109" y="3256"/>
                  </a:lnTo>
                  <a:lnTo>
                    <a:pt x="4958" y="3729"/>
                  </a:lnTo>
                  <a:lnTo>
                    <a:pt x="4807" y="4202"/>
                  </a:lnTo>
                  <a:lnTo>
                    <a:pt x="4617" y="4713"/>
                  </a:lnTo>
                  <a:lnTo>
                    <a:pt x="4409" y="5242"/>
                  </a:lnTo>
                  <a:lnTo>
                    <a:pt x="4163" y="5791"/>
                  </a:lnTo>
                  <a:lnTo>
                    <a:pt x="4163" y="5791"/>
                  </a:lnTo>
                  <a:lnTo>
                    <a:pt x="4069" y="5980"/>
                  </a:lnTo>
                  <a:lnTo>
                    <a:pt x="3936" y="6170"/>
                  </a:lnTo>
                  <a:lnTo>
                    <a:pt x="3785" y="6321"/>
                  </a:lnTo>
                  <a:lnTo>
                    <a:pt x="3614" y="6435"/>
                  </a:lnTo>
                  <a:lnTo>
                    <a:pt x="3406" y="6529"/>
                  </a:lnTo>
                  <a:lnTo>
                    <a:pt x="3217" y="6605"/>
                  </a:lnTo>
                  <a:lnTo>
                    <a:pt x="2990" y="6643"/>
                  </a:lnTo>
                  <a:lnTo>
                    <a:pt x="2782" y="6662"/>
                  </a:lnTo>
                  <a:lnTo>
                    <a:pt x="2782" y="6662"/>
                  </a:lnTo>
                  <a:lnTo>
                    <a:pt x="1873" y="6605"/>
                  </a:lnTo>
                  <a:lnTo>
                    <a:pt x="1873" y="6605"/>
                  </a:lnTo>
                  <a:lnTo>
                    <a:pt x="1154" y="6529"/>
                  </a:lnTo>
                  <a:lnTo>
                    <a:pt x="549" y="6454"/>
                  </a:lnTo>
                  <a:lnTo>
                    <a:pt x="0" y="6378"/>
                  </a:lnTo>
                  <a:lnTo>
                    <a:pt x="398" y="2991"/>
                  </a:lnTo>
                  <a:lnTo>
                    <a:pt x="2082" y="3010"/>
                  </a:lnTo>
                  <a:lnTo>
                    <a:pt x="3860" y="1"/>
                  </a:lnTo>
                  <a:lnTo>
                    <a:pt x="5658" y="550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0" name="Google Shape;2000;p24"/>
            <p:cNvSpPr/>
            <p:nvPr/>
          </p:nvSpPr>
          <p:spPr>
            <a:xfrm>
              <a:off x="2293990" y="4166657"/>
              <a:ext cx="58254" cy="101148"/>
            </a:xfrm>
            <a:custGeom>
              <a:rect b="b" l="l" r="r" t="t"/>
              <a:pathLst>
                <a:path extrusionOk="0" h="3615" w="2082">
                  <a:moveTo>
                    <a:pt x="2082" y="20"/>
                  </a:moveTo>
                  <a:lnTo>
                    <a:pt x="1873" y="3615"/>
                  </a:lnTo>
                  <a:lnTo>
                    <a:pt x="1873" y="3615"/>
                  </a:lnTo>
                  <a:lnTo>
                    <a:pt x="1154" y="3539"/>
                  </a:lnTo>
                  <a:lnTo>
                    <a:pt x="549" y="3464"/>
                  </a:lnTo>
                  <a:lnTo>
                    <a:pt x="0" y="3388"/>
                  </a:lnTo>
                  <a:lnTo>
                    <a:pt x="398" y="1"/>
                  </a:lnTo>
                  <a:lnTo>
                    <a:pt x="2082" y="20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1" name="Google Shape;2001;p24"/>
            <p:cNvSpPr/>
            <p:nvPr/>
          </p:nvSpPr>
          <p:spPr>
            <a:xfrm>
              <a:off x="2393516" y="3967045"/>
              <a:ext cx="153051" cy="148294"/>
            </a:xfrm>
            <a:custGeom>
              <a:rect b="b" l="l" r="r" t="t"/>
              <a:pathLst>
                <a:path extrusionOk="0" h="5300" w="5470">
                  <a:moveTo>
                    <a:pt x="3520" y="1"/>
                  </a:moveTo>
                  <a:lnTo>
                    <a:pt x="3520" y="1"/>
                  </a:lnTo>
                  <a:lnTo>
                    <a:pt x="3577" y="20"/>
                  </a:lnTo>
                  <a:lnTo>
                    <a:pt x="3634" y="39"/>
                  </a:lnTo>
                  <a:lnTo>
                    <a:pt x="3672" y="58"/>
                  </a:lnTo>
                  <a:lnTo>
                    <a:pt x="3691" y="95"/>
                  </a:lnTo>
                  <a:lnTo>
                    <a:pt x="3691" y="133"/>
                  </a:lnTo>
                  <a:lnTo>
                    <a:pt x="3691" y="190"/>
                  </a:lnTo>
                  <a:lnTo>
                    <a:pt x="3634" y="304"/>
                  </a:lnTo>
                  <a:lnTo>
                    <a:pt x="3558" y="455"/>
                  </a:lnTo>
                  <a:lnTo>
                    <a:pt x="3445" y="625"/>
                  </a:lnTo>
                  <a:lnTo>
                    <a:pt x="3161" y="985"/>
                  </a:lnTo>
                  <a:lnTo>
                    <a:pt x="2820" y="1363"/>
                  </a:lnTo>
                  <a:lnTo>
                    <a:pt x="2498" y="1723"/>
                  </a:lnTo>
                  <a:lnTo>
                    <a:pt x="2233" y="2007"/>
                  </a:lnTo>
                  <a:lnTo>
                    <a:pt x="2082" y="2196"/>
                  </a:lnTo>
                  <a:lnTo>
                    <a:pt x="2082" y="2196"/>
                  </a:lnTo>
                  <a:lnTo>
                    <a:pt x="2196" y="2309"/>
                  </a:lnTo>
                  <a:lnTo>
                    <a:pt x="2271" y="2385"/>
                  </a:lnTo>
                  <a:lnTo>
                    <a:pt x="2271" y="2385"/>
                  </a:lnTo>
                  <a:lnTo>
                    <a:pt x="2555" y="2120"/>
                  </a:lnTo>
                  <a:lnTo>
                    <a:pt x="3236" y="1552"/>
                  </a:lnTo>
                  <a:lnTo>
                    <a:pt x="3615" y="1250"/>
                  </a:lnTo>
                  <a:lnTo>
                    <a:pt x="3974" y="985"/>
                  </a:lnTo>
                  <a:lnTo>
                    <a:pt x="4126" y="890"/>
                  </a:lnTo>
                  <a:lnTo>
                    <a:pt x="4258" y="814"/>
                  </a:lnTo>
                  <a:lnTo>
                    <a:pt x="4372" y="777"/>
                  </a:lnTo>
                  <a:lnTo>
                    <a:pt x="4466" y="777"/>
                  </a:lnTo>
                  <a:lnTo>
                    <a:pt x="4466" y="777"/>
                  </a:lnTo>
                  <a:lnTo>
                    <a:pt x="4580" y="833"/>
                  </a:lnTo>
                  <a:lnTo>
                    <a:pt x="4599" y="871"/>
                  </a:lnTo>
                  <a:lnTo>
                    <a:pt x="4618" y="890"/>
                  </a:lnTo>
                  <a:lnTo>
                    <a:pt x="4637" y="947"/>
                  </a:lnTo>
                  <a:lnTo>
                    <a:pt x="4637" y="985"/>
                  </a:lnTo>
                  <a:lnTo>
                    <a:pt x="4599" y="1079"/>
                  </a:lnTo>
                  <a:lnTo>
                    <a:pt x="4523" y="1193"/>
                  </a:lnTo>
                  <a:lnTo>
                    <a:pt x="4429" y="1306"/>
                  </a:lnTo>
                  <a:lnTo>
                    <a:pt x="4183" y="1571"/>
                  </a:lnTo>
                  <a:lnTo>
                    <a:pt x="4183" y="1571"/>
                  </a:lnTo>
                  <a:lnTo>
                    <a:pt x="3331" y="2423"/>
                  </a:lnTo>
                  <a:lnTo>
                    <a:pt x="2725" y="2991"/>
                  </a:lnTo>
                  <a:lnTo>
                    <a:pt x="2915" y="3199"/>
                  </a:lnTo>
                  <a:lnTo>
                    <a:pt x="2915" y="3199"/>
                  </a:lnTo>
                  <a:lnTo>
                    <a:pt x="3217" y="2972"/>
                  </a:lnTo>
                  <a:lnTo>
                    <a:pt x="3899" y="2480"/>
                  </a:lnTo>
                  <a:lnTo>
                    <a:pt x="4277" y="2215"/>
                  </a:lnTo>
                  <a:lnTo>
                    <a:pt x="4637" y="1988"/>
                  </a:lnTo>
                  <a:lnTo>
                    <a:pt x="4921" y="1817"/>
                  </a:lnTo>
                  <a:lnTo>
                    <a:pt x="5034" y="1798"/>
                  </a:lnTo>
                  <a:lnTo>
                    <a:pt x="5110" y="1780"/>
                  </a:lnTo>
                  <a:lnTo>
                    <a:pt x="5110" y="1780"/>
                  </a:lnTo>
                  <a:lnTo>
                    <a:pt x="5204" y="1817"/>
                  </a:lnTo>
                  <a:lnTo>
                    <a:pt x="5261" y="1874"/>
                  </a:lnTo>
                  <a:lnTo>
                    <a:pt x="5280" y="1950"/>
                  </a:lnTo>
                  <a:lnTo>
                    <a:pt x="5261" y="2026"/>
                  </a:lnTo>
                  <a:lnTo>
                    <a:pt x="5204" y="2120"/>
                  </a:lnTo>
                  <a:lnTo>
                    <a:pt x="5148" y="2215"/>
                  </a:lnTo>
                  <a:lnTo>
                    <a:pt x="5053" y="2328"/>
                  </a:lnTo>
                  <a:lnTo>
                    <a:pt x="4939" y="2423"/>
                  </a:lnTo>
                  <a:lnTo>
                    <a:pt x="4939" y="2423"/>
                  </a:lnTo>
                  <a:lnTo>
                    <a:pt x="4031" y="3180"/>
                  </a:lnTo>
                  <a:lnTo>
                    <a:pt x="3350" y="3710"/>
                  </a:lnTo>
                  <a:lnTo>
                    <a:pt x="3482" y="3937"/>
                  </a:lnTo>
                  <a:lnTo>
                    <a:pt x="3482" y="3937"/>
                  </a:lnTo>
                  <a:lnTo>
                    <a:pt x="4334" y="3483"/>
                  </a:lnTo>
                  <a:lnTo>
                    <a:pt x="4958" y="3180"/>
                  </a:lnTo>
                  <a:lnTo>
                    <a:pt x="5185" y="3085"/>
                  </a:lnTo>
                  <a:lnTo>
                    <a:pt x="5261" y="3066"/>
                  </a:lnTo>
                  <a:lnTo>
                    <a:pt x="5318" y="3066"/>
                  </a:lnTo>
                  <a:lnTo>
                    <a:pt x="5318" y="3066"/>
                  </a:lnTo>
                  <a:lnTo>
                    <a:pt x="5394" y="3104"/>
                  </a:lnTo>
                  <a:lnTo>
                    <a:pt x="5450" y="3161"/>
                  </a:lnTo>
                  <a:lnTo>
                    <a:pt x="5469" y="3237"/>
                  </a:lnTo>
                  <a:lnTo>
                    <a:pt x="5450" y="3312"/>
                  </a:lnTo>
                  <a:lnTo>
                    <a:pt x="5413" y="3407"/>
                  </a:lnTo>
                  <a:lnTo>
                    <a:pt x="5318" y="3501"/>
                  </a:lnTo>
                  <a:lnTo>
                    <a:pt x="5223" y="3577"/>
                  </a:lnTo>
                  <a:lnTo>
                    <a:pt x="5091" y="3653"/>
                  </a:lnTo>
                  <a:lnTo>
                    <a:pt x="5091" y="3653"/>
                  </a:lnTo>
                  <a:lnTo>
                    <a:pt x="4826" y="3842"/>
                  </a:lnTo>
                  <a:lnTo>
                    <a:pt x="4353" y="4183"/>
                  </a:lnTo>
                  <a:lnTo>
                    <a:pt x="3728" y="4599"/>
                  </a:lnTo>
                  <a:lnTo>
                    <a:pt x="3388" y="4826"/>
                  </a:lnTo>
                  <a:lnTo>
                    <a:pt x="3028" y="5034"/>
                  </a:lnTo>
                  <a:lnTo>
                    <a:pt x="3028" y="5034"/>
                  </a:lnTo>
                  <a:lnTo>
                    <a:pt x="2839" y="5129"/>
                  </a:lnTo>
                  <a:lnTo>
                    <a:pt x="2631" y="5205"/>
                  </a:lnTo>
                  <a:lnTo>
                    <a:pt x="2442" y="5261"/>
                  </a:lnTo>
                  <a:lnTo>
                    <a:pt x="2233" y="5280"/>
                  </a:lnTo>
                  <a:lnTo>
                    <a:pt x="2025" y="5299"/>
                  </a:lnTo>
                  <a:lnTo>
                    <a:pt x="1817" y="5299"/>
                  </a:lnTo>
                  <a:lnTo>
                    <a:pt x="1609" y="5261"/>
                  </a:lnTo>
                  <a:lnTo>
                    <a:pt x="1420" y="5223"/>
                  </a:lnTo>
                  <a:lnTo>
                    <a:pt x="1212" y="5148"/>
                  </a:lnTo>
                  <a:lnTo>
                    <a:pt x="1041" y="5072"/>
                  </a:lnTo>
                  <a:lnTo>
                    <a:pt x="852" y="4959"/>
                  </a:lnTo>
                  <a:lnTo>
                    <a:pt x="682" y="4845"/>
                  </a:lnTo>
                  <a:lnTo>
                    <a:pt x="530" y="4713"/>
                  </a:lnTo>
                  <a:lnTo>
                    <a:pt x="398" y="4561"/>
                  </a:lnTo>
                  <a:lnTo>
                    <a:pt x="266" y="4391"/>
                  </a:lnTo>
                  <a:lnTo>
                    <a:pt x="171" y="4202"/>
                  </a:lnTo>
                  <a:lnTo>
                    <a:pt x="171" y="4202"/>
                  </a:lnTo>
                  <a:lnTo>
                    <a:pt x="76" y="3993"/>
                  </a:lnTo>
                  <a:lnTo>
                    <a:pt x="20" y="3785"/>
                  </a:lnTo>
                  <a:lnTo>
                    <a:pt x="1" y="3615"/>
                  </a:lnTo>
                  <a:lnTo>
                    <a:pt x="20" y="3520"/>
                  </a:lnTo>
                  <a:lnTo>
                    <a:pt x="38" y="3445"/>
                  </a:lnTo>
                  <a:lnTo>
                    <a:pt x="38" y="3445"/>
                  </a:lnTo>
                  <a:lnTo>
                    <a:pt x="95" y="3312"/>
                  </a:lnTo>
                  <a:lnTo>
                    <a:pt x="209" y="3142"/>
                  </a:lnTo>
                  <a:lnTo>
                    <a:pt x="379" y="2934"/>
                  </a:lnTo>
                  <a:lnTo>
                    <a:pt x="606" y="2669"/>
                  </a:lnTo>
                  <a:lnTo>
                    <a:pt x="1117" y="2120"/>
                  </a:lnTo>
                  <a:lnTo>
                    <a:pt x="1704" y="1515"/>
                  </a:lnTo>
                  <a:lnTo>
                    <a:pt x="2309" y="947"/>
                  </a:lnTo>
                  <a:lnTo>
                    <a:pt x="2839" y="455"/>
                  </a:lnTo>
                  <a:lnTo>
                    <a:pt x="3085" y="266"/>
                  </a:lnTo>
                  <a:lnTo>
                    <a:pt x="3274" y="133"/>
                  </a:lnTo>
                  <a:lnTo>
                    <a:pt x="3426" y="39"/>
                  </a:lnTo>
                  <a:lnTo>
                    <a:pt x="3520" y="1"/>
                  </a:lnTo>
                  <a:lnTo>
                    <a:pt x="3520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2" name="Google Shape;2002;p24"/>
            <p:cNvSpPr/>
            <p:nvPr/>
          </p:nvSpPr>
          <p:spPr>
            <a:xfrm>
              <a:off x="2389822" y="3985064"/>
              <a:ext cx="42362" cy="105904"/>
            </a:xfrm>
            <a:custGeom>
              <a:rect b="b" l="l" r="r" t="t"/>
              <a:pathLst>
                <a:path extrusionOk="0" h="3785" w="1514">
                  <a:moveTo>
                    <a:pt x="360" y="0"/>
                  </a:moveTo>
                  <a:lnTo>
                    <a:pt x="360" y="0"/>
                  </a:lnTo>
                  <a:lnTo>
                    <a:pt x="284" y="0"/>
                  </a:lnTo>
                  <a:lnTo>
                    <a:pt x="227" y="19"/>
                  </a:lnTo>
                  <a:lnTo>
                    <a:pt x="189" y="57"/>
                  </a:lnTo>
                  <a:lnTo>
                    <a:pt x="170" y="133"/>
                  </a:lnTo>
                  <a:lnTo>
                    <a:pt x="189" y="341"/>
                  </a:lnTo>
                  <a:lnTo>
                    <a:pt x="227" y="625"/>
                  </a:lnTo>
                  <a:lnTo>
                    <a:pt x="227" y="625"/>
                  </a:lnTo>
                  <a:lnTo>
                    <a:pt x="227" y="795"/>
                  </a:lnTo>
                  <a:lnTo>
                    <a:pt x="189" y="1041"/>
                  </a:lnTo>
                  <a:lnTo>
                    <a:pt x="95" y="1628"/>
                  </a:lnTo>
                  <a:lnTo>
                    <a:pt x="38" y="1968"/>
                  </a:lnTo>
                  <a:lnTo>
                    <a:pt x="19" y="2328"/>
                  </a:lnTo>
                  <a:lnTo>
                    <a:pt x="0" y="2687"/>
                  </a:lnTo>
                  <a:lnTo>
                    <a:pt x="19" y="2857"/>
                  </a:lnTo>
                  <a:lnTo>
                    <a:pt x="38" y="3047"/>
                  </a:lnTo>
                  <a:lnTo>
                    <a:pt x="38" y="3047"/>
                  </a:lnTo>
                  <a:lnTo>
                    <a:pt x="76" y="3198"/>
                  </a:lnTo>
                  <a:lnTo>
                    <a:pt x="133" y="3349"/>
                  </a:lnTo>
                  <a:lnTo>
                    <a:pt x="208" y="3463"/>
                  </a:lnTo>
                  <a:lnTo>
                    <a:pt x="284" y="3558"/>
                  </a:lnTo>
                  <a:lnTo>
                    <a:pt x="379" y="3652"/>
                  </a:lnTo>
                  <a:lnTo>
                    <a:pt x="473" y="3709"/>
                  </a:lnTo>
                  <a:lnTo>
                    <a:pt x="587" y="3747"/>
                  </a:lnTo>
                  <a:lnTo>
                    <a:pt x="681" y="3766"/>
                  </a:lnTo>
                  <a:lnTo>
                    <a:pt x="795" y="3785"/>
                  </a:lnTo>
                  <a:lnTo>
                    <a:pt x="890" y="3785"/>
                  </a:lnTo>
                  <a:lnTo>
                    <a:pt x="1003" y="3766"/>
                  </a:lnTo>
                  <a:lnTo>
                    <a:pt x="1098" y="3728"/>
                  </a:lnTo>
                  <a:lnTo>
                    <a:pt x="1192" y="3690"/>
                  </a:lnTo>
                  <a:lnTo>
                    <a:pt x="1268" y="3652"/>
                  </a:lnTo>
                  <a:lnTo>
                    <a:pt x="1344" y="3595"/>
                  </a:lnTo>
                  <a:lnTo>
                    <a:pt x="1400" y="3520"/>
                  </a:lnTo>
                  <a:lnTo>
                    <a:pt x="1400" y="3520"/>
                  </a:lnTo>
                  <a:lnTo>
                    <a:pt x="1457" y="3406"/>
                  </a:lnTo>
                  <a:lnTo>
                    <a:pt x="1495" y="3255"/>
                  </a:lnTo>
                  <a:lnTo>
                    <a:pt x="1514" y="3085"/>
                  </a:lnTo>
                  <a:lnTo>
                    <a:pt x="1514" y="2914"/>
                  </a:lnTo>
                  <a:lnTo>
                    <a:pt x="1457" y="2706"/>
                  </a:lnTo>
                  <a:lnTo>
                    <a:pt x="1382" y="2479"/>
                  </a:lnTo>
                  <a:lnTo>
                    <a:pt x="1268" y="2233"/>
                  </a:lnTo>
                  <a:lnTo>
                    <a:pt x="1117" y="1968"/>
                  </a:lnTo>
                  <a:lnTo>
                    <a:pt x="1117" y="1968"/>
                  </a:lnTo>
                  <a:lnTo>
                    <a:pt x="1022" y="1779"/>
                  </a:lnTo>
                  <a:lnTo>
                    <a:pt x="946" y="1590"/>
                  </a:lnTo>
                  <a:lnTo>
                    <a:pt x="908" y="1382"/>
                  </a:lnTo>
                  <a:lnTo>
                    <a:pt x="890" y="1173"/>
                  </a:lnTo>
                  <a:lnTo>
                    <a:pt x="890" y="1173"/>
                  </a:lnTo>
                  <a:lnTo>
                    <a:pt x="908" y="946"/>
                  </a:lnTo>
                  <a:lnTo>
                    <a:pt x="890" y="738"/>
                  </a:lnTo>
                  <a:lnTo>
                    <a:pt x="871" y="549"/>
                  </a:lnTo>
                  <a:lnTo>
                    <a:pt x="833" y="379"/>
                  </a:lnTo>
                  <a:lnTo>
                    <a:pt x="757" y="246"/>
                  </a:lnTo>
                  <a:lnTo>
                    <a:pt x="662" y="133"/>
                  </a:lnTo>
                  <a:lnTo>
                    <a:pt x="530" y="57"/>
                  </a:lnTo>
                  <a:lnTo>
                    <a:pt x="360" y="0"/>
                  </a:lnTo>
                  <a:lnTo>
                    <a:pt x="360" y="0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3" name="Google Shape;2003;p24"/>
            <p:cNvSpPr/>
            <p:nvPr/>
          </p:nvSpPr>
          <p:spPr>
            <a:xfrm>
              <a:off x="2440634" y="4018417"/>
              <a:ext cx="52463" cy="74147"/>
            </a:xfrm>
            <a:custGeom>
              <a:rect b="b" l="l" r="r" t="t"/>
              <a:pathLst>
                <a:path extrusionOk="0" h="2650" w="1875">
                  <a:moveTo>
                    <a:pt x="1874" y="2517"/>
                  </a:moveTo>
                  <a:lnTo>
                    <a:pt x="1874" y="2517"/>
                  </a:lnTo>
                  <a:lnTo>
                    <a:pt x="1874" y="2422"/>
                  </a:lnTo>
                  <a:lnTo>
                    <a:pt x="1855" y="2347"/>
                  </a:lnTo>
                  <a:lnTo>
                    <a:pt x="1798" y="2157"/>
                  </a:lnTo>
                  <a:lnTo>
                    <a:pt x="1798" y="2157"/>
                  </a:lnTo>
                  <a:lnTo>
                    <a:pt x="1723" y="1987"/>
                  </a:lnTo>
                  <a:lnTo>
                    <a:pt x="1647" y="1817"/>
                  </a:lnTo>
                  <a:lnTo>
                    <a:pt x="1647" y="1817"/>
                  </a:lnTo>
                  <a:lnTo>
                    <a:pt x="1439" y="1457"/>
                  </a:lnTo>
                  <a:lnTo>
                    <a:pt x="1231" y="1136"/>
                  </a:lnTo>
                  <a:lnTo>
                    <a:pt x="1231" y="1136"/>
                  </a:lnTo>
                  <a:lnTo>
                    <a:pt x="985" y="814"/>
                  </a:lnTo>
                  <a:lnTo>
                    <a:pt x="720" y="530"/>
                  </a:lnTo>
                  <a:lnTo>
                    <a:pt x="436" y="265"/>
                  </a:lnTo>
                  <a:lnTo>
                    <a:pt x="152" y="19"/>
                  </a:lnTo>
                  <a:lnTo>
                    <a:pt x="152" y="19"/>
                  </a:lnTo>
                  <a:lnTo>
                    <a:pt x="114" y="0"/>
                  </a:lnTo>
                  <a:lnTo>
                    <a:pt x="76" y="0"/>
                  </a:lnTo>
                  <a:lnTo>
                    <a:pt x="57" y="0"/>
                  </a:lnTo>
                  <a:lnTo>
                    <a:pt x="20" y="19"/>
                  </a:lnTo>
                  <a:lnTo>
                    <a:pt x="1" y="57"/>
                  </a:lnTo>
                  <a:lnTo>
                    <a:pt x="1" y="76"/>
                  </a:lnTo>
                  <a:lnTo>
                    <a:pt x="1" y="114"/>
                  </a:lnTo>
                  <a:lnTo>
                    <a:pt x="20" y="152"/>
                  </a:lnTo>
                  <a:lnTo>
                    <a:pt x="20" y="152"/>
                  </a:lnTo>
                  <a:lnTo>
                    <a:pt x="285" y="398"/>
                  </a:lnTo>
                  <a:lnTo>
                    <a:pt x="531" y="663"/>
                  </a:lnTo>
                  <a:lnTo>
                    <a:pt x="758" y="965"/>
                  </a:lnTo>
                  <a:lnTo>
                    <a:pt x="966" y="1268"/>
                  </a:lnTo>
                  <a:lnTo>
                    <a:pt x="966" y="1268"/>
                  </a:lnTo>
                  <a:lnTo>
                    <a:pt x="1155" y="1590"/>
                  </a:lnTo>
                  <a:lnTo>
                    <a:pt x="1325" y="1930"/>
                  </a:lnTo>
                  <a:lnTo>
                    <a:pt x="1325" y="1930"/>
                  </a:lnTo>
                  <a:lnTo>
                    <a:pt x="1458" y="2271"/>
                  </a:lnTo>
                  <a:lnTo>
                    <a:pt x="1458" y="2271"/>
                  </a:lnTo>
                  <a:lnTo>
                    <a:pt x="1533" y="2460"/>
                  </a:lnTo>
                  <a:lnTo>
                    <a:pt x="1590" y="2536"/>
                  </a:lnTo>
                  <a:lnTo>
                    <a:pt x="1647" y="2612"/>
                  </a:lnTo>
                  <a:lnTo>
                    <a:pt x="1647" y="2612"/>
                  </a:lnTo>
                  <a:lnTo>
                    <a:pt x="1685" y="2631"/>
                  </a:lnTo>
                  <a:lnTo>
                    <a:pt x="1723" y="2649"/>
                  </a:lnTo>
                  <a:lnTo>
                    <a:pt x="1779" y="2631"/>
                  </a:lnTo>
                  <a:lnTo>
                    <a:pt x="1855" y="2593"/>
                  </a:lnTo>
                  <a:lnTo>
                    <a:pt x="1874" y="2517"/>
                  </a:lnTo>
                  <a:lnTo>
                    <a:pt x="1874" y="2517"/>
                  </a:lnTo>
                  <a:close/>
                </a:path>
              </a:pathLst>
            </a:custGeom>
            <a:solidFill>
              <a:srgbClr val="C47F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4" name="Google Shape;2004;p24"/>
            <p:cNvSpPr/>
            <p:nvPr/>
          </p:nvSpPr>
          <p:spPr>
            <a:xfrm>
              <a:off x="2155795" y="4137530"/>
              <a:ext cx="183213" cy="145636"/>
            </a:xfrm>
            <a:custGeom>
              <a:rect b="b" l="l" r="r" t="t"/>
              <a:pathLst>
                <a:path extrusionOk="0" h="5205" w="6548">
                  <a:moveTo>
                    <a:pt x="1457" y="1"/>
                  </a:moveTo>
                  <a:lnTo>
                    <a:pt x="6548" y="247"/>
                  </a:lnTo>
                  <a:lnTo>
                    <a:pt x="5847" y="5205"/>
                  </a:lnTo>
                  <a:lnTo>
                    <a:pt x="5847" y="5205"/>
                  </a:lnTo>
                  <a:lnTo>
                    <a:pt x="5299" y="5186"/>
                  </a:lnTo>
                  <a:lnTo>
                    <a:pt x="4712" y="5167"/>
                  </a:lnTo>
                  <a:lnTo>
                    <a:pt x="4031" y="5129"/>
                  </a:lnTo>
                  <a:lnTo>
                    <a:pt x="3331" y="5072"/>
                  </a:lnTo>
                  <a:lnTo>
                    <a:pt x="2649" y="5015"/>
                  </a:lnTo>
                  <a:lnTo>
                    <a:pt x="2347" y="4959"/>
                  </a:lnTo>
                  <a:lnTo>
                    <a:pt x="2082" y="4921"/>
                  </a:lnTo>
                  <a:lnTo>
                    <a:pt x="1874" y="4845"/>
                  </a:lnTo>
                  <a:lnTo>
                    <a:pt x="1722" y="4788"/>
                  </a:lnTo>
                  <a:lnTo>
                    <a:pt x="1722" y="4788"/>
                  </a:lnTo>
                  <a:lnTo>
                    <a:pt x="1571" y="4694"/>
                  </a:lnTo>
                  <a:lnTo>
                    <a:pt x="1382" y="4561"/>
                  </a:lnTo>
                  <a:lnTo>
                    <a:pt x="1174" y="4391"/>
                  </a:lnTo>
                  <a:lnTo>
                    <a:pt x="965" y="4164"/>
                  </a:lnTo>
                  <a:lnTo>
                    <a:pt x="738" y="3918"/>
                  </a:lnTo>
                  <a:lnTo>
                    <a:pt x="530" y="3653"/>
                  </a:lnTo>
                  <a:lnTo>
                    <a:pt x="341" y="3331"/>
                  </a:lnTo>
                  <a:lnTo>
                    <a:pt x="190" y="3010"/>
                  </a:lnTo>
                  <a:lnTo>
                    <a:pt x="114" y="2839"/>
                  </a:lnTo>
                  <a:lnTo>
                    <a:pt x="76" y="2669"/>
                  </a:lnTo>
                  <a:lnTo>
                    <a:pt x="38" y="2499"/>
                  </a:lnTo>
                  <a:lnTo>
                    <a:pt x="0" y="2309"/>
                  </a:lnTo>
                  <a:lnTo>
                    <a:pt x="0" y="2120"/>
                  </a:lnTo>
                  <a:lnTo>
                    <a:pt x="19" y="1931"/>
                  </a:lnTo>
                  <a:lnTo>
                    <a:pt x="57" y="1742"/>
                  </a:lnTo>
                  <a:lnTo>
                    <a:pt x="95" y="1553"/>
                  </a:lnTo>
                  <a:lnTo>
                    <a:pt x="171" y="1363"/>
                  </a:lnTo>
                  <a:lnTo>
                    <a:pt x="284" y="1155"/>
                  </a:lnTo>
                  <a:lnTo>
                    <a:pt x="398" y="966"/>
                  </a:lnTo>
                  <a:lnTo>
                    <a:pt x="549" y="777"/>
                  </a:lnTo>
                  <a:lnTo>
                    <a:pt x="738" y="588"/>
                  </a:lnTo>
                  <a:lnTo>
                    <a:pt x="946" y="398"/>
                  </a:lnTo>
                  <a:lnTo>
                    <a:pt x="1174" y="190"/>
                  </a:lnTo>
                  <a:lnTo>
                    <a:pt x="1457" y="1"/>
                  </a:lnTo>
                  <a:lnTo>
                    <a:pt x="1457" y="1"/>
                  </a:lnTo>
                  <a:close/>
                </a:path>
              </a:pathLst>
            </a:custGeom>
            <a:solidFill>
              <a:srgbClr val="FFE0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5" name="Google Shape;2005;p24"/>
            <p:cNvSpPr/>
            <p:nvPr/>
          </p:nvSpPr>
          <p:spPr>
            <a:xfrm>
              <a:off x="1856630" y="4192595"/>
              <a:ext cx="153051" cy="325128"/>
            </a:xfrm>
            <a:custGeom>
              <a:rect b="b" l="l" r="r" t="t"/>
              <a:pathLst>
                <a:path extrusionOk="0" h="11620" w="5470">
                  <a:moveTo>
                    <a:pt x="3010" y="7154"/>
                  </a:moveTo>
                  <a:lnTo>
                    <a:pt x="4713" y="8478"/>
                  </a:lnTo>
                  <a:lnTo>
                    <a:pt x="4713" y="8478"/>
                  </a:lnTo>
                  <a:lnTo>
                    <a:pt x="4221" y="8951"/>
                  </a:lnTo>
                  <a:lnTo>
                    <a:pt x="1496" y="11619"/>
                  </a:lnTo>
                  <a:lnTo>
                    <a:pt x="1496" y="11619"/>
                  </a:lnTo>
                  <a:lnTo>
                    <a:pt x="1231" y="11449"/>
                  </a:lnTo>
                  <a:lnTo>
                    <a:pt x="985" y="11279"/>
                  </a:lnTo>
                  <a:lnTo>
                    <a:pt x="777" y="11090"/>
                  </a:lnTo>
                  <a:lnTo>
                    <a:pt x="607" y="10919"/>
                  </a:lnTo>
                  <a:lnTo>
                    <a:pt x="455" y="10730"/>
                  </a:lnTo>
                  <a:lnTo>
                    <a:pt x="323" y="10560"/>
                  </a:lnTo>
                  <a:lnTo>
                    <a:pt x="228" y="10370"/>
                  </a:lnTo>
                  <a:lnTo>
                    <a:pt x="133" y="10200"/>
                  </a:lnTo>
                  <a:lnTo>
                    <a:pt x="77" y="10030"/>
                  </a:lnTo>
                  <a:lnTo>
                    <a:pt x="39" y="9860"/>
                  </a:lnTo>
                  <a:lnTo>
                    <a:pt x="20" y="9689"/>
                  </a:lnTo>
                  <a:lnTo>
                    <a:pt x="1" y="9519"/>
                  </a:lnTo>
                  <a:lnTo>
                    <a:pt x="1" y="9368"/>
                  </a:lnTo>
                  <a:lnTo>
                    <a:pt x="20" y="9197"/>
                  </a:lnTo>
                  <a:lnTo>
                    <a:pt x="58" y="9046"/>
                  </a:lnTo>
                  <a:lnTo>
                    <a:pt x="96" y="8895"/>
                  </a:lnTo>
                  <a:lnTo>
                    <a:pt x="209" y="8611"/>
                  </a:lnTo>
                  <a:lnTo>
                    <a:pt x="323" y="8365"/>
                  </a:lnTo>
                  <a:lnTo>
                    <a:pt x="474" y="8138"/>
                  </a:lnTo>
                  <a:lnTo>
                    <a:pt x="607" y="7948"/>
                  </a:lnTo>
                  <a:lnTo>
                    <a:pt x="853" y="7665"/>
                  </a:lnTo>
                  <a:lnTo>
                    <a:pt x="947" y="7570"/>
                  </a:lnTo>
                  <a:lnTo>
                    <a:pt x="947" y="7570"/>
                  </a:lnTo>
                  <a:lnTo>
                    <a:pt x="871" y="6756"/>
                  </a:lnTo>
                  <a:lnTo>
                    <a:pt x="815" y="5924"/>
                  </a:lnTo>
                  <a:lnTo>
                    <a:pt x="758" y="4921"/>
                  </a:lnTo>
                  <a:lnTo>
                    <a:pt x="720" y="3880"/>
                  </a:lnTo>
                  <a:lnTo>
                    <a:pt x="720" y="3388"/>
                  </a:lnTo>
                  <a:lnTo>
                    <a:pt x="739" y="2915"/>
                  </a:lnTo>
                  <a:lnTo>
                    <a:pt x="777" y="2499"/>
                  </a:lnTo>
                  <a:lnTo>
                    <a:pt x="834" y="2139"/>
                  </a:lnTo>
                  <a:lnTo>
                    <a:pt x="890" y="1836"/>
                  </a:lnTo>
                  <a:lnTo>
                    <a:pt x="947" y="1723"/>
                  </a:lnTo>
                  <a:lnTo>
                    <a:pt x="1004" y="1628"/>
                  </a:lnTo>
                  <a:lnTo>
                    <a:pt x="1004" y="1628"/>
                  </a:lnTo>
                  <a:lnTo>
                    <a:pt x="1080" y="1515"/>
                  </a:lnTo>
                  <a:lnTo>
                    <a:pt x="1193" y="1401"/>
                  </a:lnTo>
                  <a:lnTo>
                    <a:pt x="1439" y="1193"/>
                  </a:lnTo>
                  <a:lnTo>
                    <a:pt x="1761" y="985"/>
                  </a:lnTo>
                  <a:lnTo>
                    <a:pt x="2082" y="777"/>
                  </a:lnTo>
                  <a:lnTo>
                    <a:pt x="2082" y="777"/>
                  </a:lnTo>
                  <a:lnTo>
                    <a:pt x="2404" y="625"/>
                  </a:lnTo>
                  <a:lnTo>
                    <a:pt x="2726" y="474"/>
                  </a:lnTo>
                  <a:lnTo>
                    <a:pt x="3312" y="209"/>
                  </a:lnTo>
                  <a:lnTo>
                    <a:pt x="3729" y="58"/>
                  </a:lnTo>
                  <a:lnTo>
                    <a:pt x="3899" y="1"/>
                  </a:lnTo>
                  <a:lnTo>
                    <a:pt x="5470" y="2820"/>
                  </a:lnTo>
                  <a:lnTo>
                    <a:pt x="3691" y="3823"/>
                  </a:lnTo>
                  <a:lnTo>
                    <a:pt x="3010" y="7154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6" name="Google Shape;2006;p24"/>
            <p:cNvSpPr/>
            <p:nvPr/>
          </p:nvSpPr>
          <p:spPr>
            <a:xfrm>
              <a:off x="1914885" y="4192595"/>
              <a:ext cx="94796" cy="106996"/>
            </a:xfrm>
            <a:custGeom>
              <a:rect b="b" l="l" r="r" t="t"/>
              <a:pathLst>
                <a:path extrusionOk="0" h="3824" w="3388">
                  <a:moveTo>
                    <a:pt x="3388" y="2820"/>
                  </a:moveTo>
                  <a:lnTo>
                    <a:pt x="1609" y="3823"/>
                  </a:lnTo>
                  <a:lnTo>
                    <a:pt x="0" y="777"/>
                  </a:lnTo>
                  <a:lnTo>
                    <a:pt x="0" y="777"/>
                  </a:lnTo>
                  <a:lnTo>
                    <a:pt x="322" y="625"/>
                  </a:lnTo>
                  <a:lnTo>
                    <a:pt x="644" y="474"/>
                  </a:lnTo>
                  <a:lnTo>
                    <a:pt x="1230" y="209"/>
                  </a:lnTo>
                  <a:lnTo>
                    <a:pt x="1647" y="58"/>
                  </a:lnTo>
                  <a:lnTo>
                    <a:pt x="1817" y="1"/>
                  </a:lnTo>
                  <a:lnTo>
                    <a:pt x="3388" y="2820"/>
                  </a:lnTo>
                  <a:close/>
                </a:path>
              </a:pathLst>
            </a:custGeom>
            <a:solidFill>
              <a:srgbClr val="FC9F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7" name="Google Shape;2007;p24"/>
            <p:cNvSpPr/>
            <p:nvPr/>
          </p:nvSpPr>
          <p:spPr>
            <a:xfrm>
              <a:off x="1929715" y="4143881"/>
              <a:ext cx="209151" cy="175826"/>
            </a:xfrm>
            <a:custGeom>
              <a:rect b="b" l="l" r="r" t="t"/>
              <a:pathLst>
                <a:path extrusionOk="0" h="6284" w="7475">
                  <a:moveTo>
                    <a:pt x="5866" y="1"/>
                  </a:moveTo>
                  <a:lnTo>
                    <a:pt x="5866" y="1"/>
                  </a:lnTo>
                  <a:lnTo>
                    <a:pt x="5564" y="39"/>
                  </a:lnTo>
                  <a:lnTo>
                    <a:pt x="5185" y="115"/>
                  </a:lnTo>
                  <a:lnTo>
                    <a:pt x="4674" y="228"/>
                  </a:lnTo>
                  <a:lnTo>
                    <a:pt x="4050" y="379"/>
                  </a:lnTo>
                  <a:lnTo>
                    <a:pt x="3312" y="625"/>
                  </a:lnTo>
                  <a:lnTo>
                    <a:pt x="2479" y="909"/>
                  </a:lnTo>
                  <a:lnTo>
                    <a:pt x="2006" y="1098"/>
                  </a:lnTo>
                  <a:lnTo>
                    <a:pt x="1533" y="1307"/>
                  </a:lnTo>
                  <a:lnTo>
                    <a:pt x="1533" y="1307"/>
                  </a:lnTo>
                  <a:lnTo>
                    <a:pt x="871" y="1572"/>
                  </a:lnTo>
                  <a:lnTo>
                    <a:pt x="379" y="1780"/>
                  </a:lnTo>
                  <a:lnTo>
                    <a:pt x="0" y="1912"/>
                  </a:lnTo>
                  <a:lnTo>
                    <a:pt x="2517" y="6283"/>
                  </a:lnTo>
                  <a:lnTo>
                    <a:pt x="2517" y="6283"/>
                  </a:lnTo>
                  <a:lnTo>
                    <a:pt x="2744" y="6208"/>
                  </a:lnTo>
                  <a:lnTo>
                    <a:pt x="3369" y="5999"/>
                  </a:lnTo>
                  <a:lnTo>
                    <a:pt x="3823" y="5848"/>
                  </a:lnTo>
                  <a:lnTo>
                    <a:pt x="4334" y="5640"/>
                  </a:lnTo>
                  <a:lnTo>
                    <a:pt x="4920" y="5394"/>
                  </a:lnTo>
                  <a:lnTo>
                    <a:pt x="5564" y="5110"/>
                  </a:lnTo>
                  <a:lnTo>
                    <a:pt x="5564" y="5110"/>
                  </a:lnTo>
                  <a:lnTo>
                    <a:pt x="5715" y="5034"/>
                  </a:lnTo>
                  <a:lnTo>
                    <a:pt x="5885" y="4921"/>
                  </a:lnTo>
                  <a:lnTo>
                    <a:pt x="6037" y="4807"/>
                  </a:lnTo>
                  <a:lnTo>
                    <a:pt x="6188" y="4675"/>
                  </a:lnTo>
                  <a:lnTo>
                    <a:pt x="6339" y="4523"/>
                  </a:lnTo>
                  <a:lnTo>
                    <a:pt x="6491" y="4372"/>
                  </a:lnTo>
                  <a:lnTo>
                    <a:pt x="6623" y="4202"/>
                  </a:lnTo>
                  <a:lnTo>
                    <a:pt x="6737" y="4013"/>
                  </a:lnTo>
                  <a:lnTo>
                    <a:pt x="6983" y="3634"/>
                  </a:lnTo>
                  <a:lnTo>
                    <a:pt x="7172" y="3218"/>
                  </a:lnTo>
                  <a:lnTo>
                    <a:pt x="7248" y="3010"/>
                  </a:lnTo>
                  <a:lnTo>
                    <a:pt x="7323" y="2802"/>
                  </a:lnTo>
                  <a:lnTo>
                    <a:pt x="7380" y="2593"/>
                  </a:lnTo>
                  <a:lnTo>
                    <a:pt x="7418" y="2366"/>
                  </a:lnTo>
                  <a:lnTo>
                    <a:pt x="7456" y="2158"/>
                  </a:lnTo>
                  <a:lnTo>
                    <a:pt x="7475" y="1950"/>
                  </a:lnTo>
                  <a:lnTo>
                    <a:pt x="7475" y="1742"/>
                  </a:lnTo>
                  <a:lnTo>
                    <a:pt x="7456" y="1553"/>
                  </a:lnTo>
                  <a:lnTo>
                    <a:pt x="7437" y="1344"/>
                  </a:lnTo>
                  <a:lnTo>
                    <a:pt x="7380" y="1155"/>
                  </a:lnTo>
                  <a:lnTo>
                    <a:pt x="7323" y="985"/>
                  </a:lnTo>
                  <a:lnTo>
                    <a:pt x="7248" y="815"/>
                  </a:lnTo>
                  <a:lnTo>
                    <a:pt x="7153" y="663"/>
                  </a:lnTo>
                  <a:lnTo>
                    <a:pt x="7021" y="512"/>
                  </a:lnTo>
                  <a:lnTo>
                    <a:pt x="6888" y="398"/>
                  </a:lnTo>
                  <a:lnTo>
                    <a:pt x="6718" y="285"/>
                  </a:lnTo>
                  <a:lnTo>
                    <a:pt x="6548" y="171"/>
                  </a:lnTo>
                  <a:lnTo>
                    <a:pt x="6339" y="96"/>
                  </a:lnTo>
                  <a:lnTo>
                    <a:pt x="6112" y="39"/>
                  </a:lnTo>
                  <a:lnTo>
                    <a:pt x="5866" y="1"/>
                  </a:lnTo>
                  <a:close/>
                </a:path>
              </a:pathLst>
            </a:custGeom>
            <a:solidFill>
              <a:srgbClr val="FFE0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8" name="Google Shape;2008;p24"/>
            <p:cNvSpPr/>
            <p:nvPr/>
          </p:nvSpPr>
          <p:spPr>
            <a:xfrm>
              <a:off x="1929715" y="4143881"/>
              <a:ext cx="209151" cy="175826"/>
            </a:xfrm>
            <a:custGeom>
              <a:rect b="b" l="l" r="r" t="t"/>
              <a:pathLst>
                <a:path extrusionOk="0" fill="none" h="6284" w="7475">
                  <a:moveTo>
                    <a:pt x="5866" y="1"/>
                  </a:moveTo>
                  <a:lnTo>
                    <a:pt x="5866" y="1"/>
                  </a:lnTo>
                  <a:lnTo>
                    <a:pt x="5564" y="39"/>
                  </a:lnTo>
                  <a:lnTo>
                    <a:pt x="5185" y="115"/>
                  </a:lnTo>
                  <a:lnTo>
                    <a:pt x="4674" y="228"/>
                  </a:lnTo>
                  <a:lnTo>
                    <a:pt x="4050" y="379"/>
                  </a:lnTo>
                  <a:lnTo>
                    <a:pt x="3312" y="625"/>
                  </a:lnTo>
                  <a:lnTo>
                    <a:pt x="2479" y="909"/>
                  </a:lnTo>
                  <a:lnTo>
                    <a:pt x="2006" y="1098"/>
                  </a:lnTo>
                  <a:lnTo>
                    <a:pt x="1533" y="1307"/>
                  </a:lnTo>
                  <a:lnTo>
                    <a:pt x="1533" y="1307"/>
                  </a:lnTo>
                  <a:lnTo>
                    <a:pt x="871" y="1572"/>
                  </a:lnTo>
                  <a:lnTo>
                    <a:pt x="379" y="1780"/>
                  </a:lnTo>
                  <a:lnTo>
                    <a:pt x="0" y="1912"/>
                  </a:lnTo>
                  <a:lnTo>
                    <a:pt x="2517" y="6283"/>
                  </a:lnTo>
                  <a:lnTo>
                    <a:pt x="2517" y="6283"/>
                  </a:lnTo>
                  <a:lnTo>
                    <a:pt x="2744" y="6208"/>
                  </a:lnTo>
                  <a:lnTo>
                    <a:pt x="3369" y="5999"/>
                  </a:lnTo>
                  <a:lnTo>
                    <a:pt x="3823" y="5848"/>
                  </a:lnTo>
                  <a:lnTo>
                    <a:pt x="4334" y="5640"/>
                  </a:lnTo>
                  <a:lnTo>
                    <a:pt x="4920" y="5394"/>
                  </a:lnTo>
                  <a:lnTo>
                    <a:pt x="5564" y="5110"/>
                  </a:lnTo>
                  <a:lnTo>
                    <a:pt x="5564" y="5110"/>
                  </a:lnTo>
                  <a:lnTo>
                    <a:pt x="5715" y="5034"/>
                  </a:lnTo>
                  <a:lnTo>
                    <a:pt x="5885" y="4921"/>
                  </a:lnTo>
                  <a:lnTo>
                    <a:pt x="6037" y="4807"/>
                  </a:lnTo>
                  <a:lnTo>
                    <a:pt x="6188" y="4675"/>
                  </a:lnTo>
                  <a:lnTo>
                    <a:pt x="6339" y="4523"/>
                  </a:lnTo>
                  <a:lnTo>
                    <a:pt x="6491" y="4372"/>
                  </a:lnTo>
                  <a:lnTo>
                    <a:pt x="6623" y="4202"/>
                  </a:lnTo>
                  <a:lnTo>
                    <a:pt x="6737" y="4013"/>
                  </a:lnTo>
                  <a:lnTo>
                    <a:pt x="6983" y="3634"/>
                  </a:lnTo>
                  <a:lnTo>
                    <a:pt x="7172" y="3218"/>
                  </a:lnTo>
                  <a:lnTo>
                    <a:pt x="7248" y="3010"/>
                  </a:lnTo>
                  <a:lnTo>
                    <a:pt x="7323" y="2802"/>
                  </a:lnTo>
                  <a:lnTo>
                    <a:pt x="7380" y="2593"/>
                  </a:lnTo>
                  <a:lnTo>
                    <a:pt x="7418" y="2366"/>
                  </a:lnTo>
                  <a:lnTo>
                    <a:pt x="7456" y="2158"/>
                  </a:lnTo>
                  <a:lnTo>
                    <a:pt x="7475" y="1950"/>
                  </a:lnTo>
                  <a:lnTo>
                    <a:pt x="7475" y="1742"/>
                  </a:lnTo>
                  <a:lnTo>
                    <a:pt x="7456" y="1553"/>
                  </a:lnTo>
                  <a:lnTo>
                    <a:pt x="7437" y="1344"/>
                  </a:lnTo>
                  <a:lnTo>
                    <a:pt x="7380" y="1155"/>
                  </a:lnTo>
                  <a:lnTo>
                    <a:pt x="7323" y="985"/>
                  </a:lnTo>
                  <a:lnTo>
                    <a:pt x="7248" y="815"/>
                  </a:lnTo>
                  <a:lnTo>
                    <a:pt x="7153" y="663"/>
                  </a:lnTo>
                  <a:lnTo>
                    <a:pt x="7021" y="512"/>
                  </a:lnTo>
                  <a:lnTo>
                    <a:pt x="6888" y="398"/>
                  </a:lnTo>
                  <a:lnTo>
                    <a:pt x="6718" y="285"/>
                  </a:lnTo>
                  <a:lnTo>
                    <a:pt x="6548" y="171"/>
                  </a:lnTo>
                  <a:lnTo>
                    <a:pt x="6339" y="96"/>
                  </a:lnTo>
                  <a:lnTo>
                    <a:pt x="6112" y="39"/>
                  </a:lnTo>
                  <a:lnTo>
                    <a:pt x="5866" y="1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9" name="Google Shape;2009;p24"/>
            <p:cNvSpPr/>
            <p:nvPr/>
          </p:nvSpPr>
          <p:spPr>
            <a:xfrm>
              <a:off x="2001708" y="4378442"/>
              <a:ext cx="307108" cy="169979"/>
            </a:xfrm>
            <a:custGeom>
              <a:rect b="b" l="l" r="r" t="t"/>
              <a:pathLst>
                <a:path extrusionOk="0" h="6075" w="10976">
                  <a:moveTo>
                    <a:pt x="606" y="1"/>
                  </a:moveTo>
                  <a:lnTo>
                    <a:pt x="1" y="1363"/>
                  </a:lnTo>
                  <a:lnTo>
                    <a:pt x="1363" y="3161"/>
                  </a:lnTo>
                  <a:lnTo>
                    <a:pt x="1590" y="3445"/>
                  </a:lnTo>
                  <a:lnTo>
                    <a:pt x="2404" y="4523"/>
                  </a:lnTo>
                  <a:lnTo>
                    <a:pt x="3539" y="6018"/>
                  </a:lnTo>
                  <a:lnTo>
                    <a:pt x="7721" y="6075"/>
                  </a:lnTo>
                  <a:lnTo>
                    <a:pt x="8800" y="4542"/>
                  </a:lnTo>
                  <a:lnTo>
                    <a:pt x="9538" y="3445"/>
                  </a:lnTo>
                  <a:lnTo>
                    <a:pt x="9765" y="3142"/>
                  </a:lnTo>
                  <a:lnTo>
                    <a:pt x="10976" y="1363"/>
                  </a:lnTo>
                  <a:lnTo>
                    <a:pt x="1035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0" name="Google Shape;2010;p24"/>
            <p:cNvSpPr/>
            <p:nvPr/>
          </p:nvSpPr>
          <p:spPr>
            <a:xfrm>
              <a:off x="2068944" y="4504997"/>
              <a:ext cx="178988" cy="43425"/>
            </a:xfrm>
            <a:custGeom>
              <a:rect b="b" l="l" r="r" t="t"/>
              <a:pathLst>
                <a:path extrusionOk="0" h="1552" w="6397">
                  <a:moveTo>
                    <a:pt x="1" y="0"/>
                  </a:moveTo>
                  <a:lnTo>
                    <a:pt x="1136" y="1495"/>
                  </a:lnTo>
                  <a:lnTo>
                    <a:pt x="5318" y="1552"/>
                  </a:lnTo>
                  <a:lnTo>
                    <a:pt x="6397" y="19"/>
                  </a:lnTo>
                  <a:lnTo>
                    <a:pt x="3029" y="1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1" name="Google Shape;2011;p24"/>
            <p:cNvSpPr/>
            <p:nvPr/>
          </p:nvSpPr>
          <p:spPr>
            <a:xfrm>
              <a:off x="2039845" y="4378442"/>
              <a:ext cx="235088" cy="96391"/>
            </a:xfrm>
            <a:custGeom>
              <a:rect b="b" l="l" r="r" t="t"/>
              <a:pathLst>
                <a:path extrusionOk="0" h="3445" w="8402">
                  <a:moveTo>
                    <a:pt x="3274" y="1"/>
                  </a:moveTo>
                  <a:lnTo>
                    <a:pt x="3009" y="152"/>
                  </a:lnTo>
                  <a:lnTo>
                    <a:pt x="2725" y="303"/>
                  </a:lnTo>
                  <a:lnTo>
                    <a:pt x="2460" y="474"/>
                  </a:lnTo>
                  <a:lnTo>
                    <a:pt x="2195" y="663"/>
                  </a:lnTo>
                  <a:lnTo>
                    <a:pt x="1949" y="852"/>
                  </a:lnTo>
                  <a:lnTo>
                    <a:pt x="1703" y="1041"/>
                  </a:lnTo>
                  <a:lnTo>
                    <a:pt x="1457" y="1250"/>
                  </a:lnTo>
                  <a:lnTo>
                    <a:pt x="1230" y="1477"/>
                  </a:lnTo>
                  <a:lnTo>
                    <a:pt x="890" y="1855"/>
                  </a:lnTo>
                  <a:lnTo>
                    <a:pt x="568" y="2271"/>
                  </a:lnTo>
                  <a:lnTo>
                    <a:pt x="265" y="2707"/>
                  </a:lnTo>
                  <a:lnTo>
                    <a:pt x="0" y="3161"/>
                  </a:lnTo>
                  <a:lnTo>
                    <a:pt x="227" y="3445"/>
                  </a:lnTo>
                  <a:lnTo>
                    <a:pt x="568" y="2991"/>
                  </a:lnTo>
                  <a:lnTo>
                    <a:pt x="927" y="2555"/>
                  </a:lnTo>
                  <a:lnTo>
                    <a:pt x="1325" y="2139"/>
                  </a:lnTo>
                  <a:lnTo>
                    <a:pt x="1741" y="1742"/>
                  </a:lnTo>
                  <a:lnTo>
                    <a:pt x="2195" y="1382"/>
                  </a:lnTo>
                  <a:lnTo>
                    <a:pt x="2668" y="1060"/>
                  </a:lnTo>
                  <a:lnTo>
                    <a:pt x="3160" y="758"/>
                  </a:lnTo>
                  <a:lnTo>
                    <a:pt x="3671" y="493"/>
                  </a:lnTo>
                  <a:lnTo>
                    <a:pt x="4201" y="266"/>
                  </a:lnTo>
                  <a:lnTo>
                    <a:pt x="4750" y="493"/>
                  </a:lnTo>
                  <a:lnTo>
                    <a:pt x="5242" y="758"/>
                  </a:lnTo>
                  <a:lnTo>
                    <a:pt x="5734" y="1060"/>
                  </a:lnTo>
                  <a:lnTo>
                    <a:pt x="6207" y="1382"/>
                  </a:lnTo>
                  <a:lnTo>
                    <a:pt x="6661" y="1742"/>
                  </a:lnTo>
                  <a:lnTo>
                    <a:pt x="7077" y="2120"/>
                  </a:lnTo>
                  <a:lnTo>
                    <a:pt x="7475" y="2536"/>
                  </a:lnTo>
                  <a:lnTo>
                    <a:pt x="7853" y="2972"/>
                  </a:lnTo>
                  <a:lnTo>
                    <a:pt x="8175" y="3445"/>
                  </a:lnTo>
                  <a:lnTo>
                    <a:pt x="8402" y="3142"/>
                  </a:lnTo>
                  <a:lnTo>
                    <a:pt x="8137" y="2688"/>
                  </a:lnTo>
                  <a:lnTo>
                    <a:pt x="7834" y="2271"/>
                  </a:lnTo>
                  <a:lnTo>
                    <a:pt x="7513" y="1855"/>
                  </a:lnTo>
                  <a:lnTo>
                    <a:pt x="7172" y="1477"/>
                  </a:lnTo>
                  <a:lnTo>
                    <a:pt x="6945" y="1250"/>
                  </a:lnTo>
                  <a:lnTo>
                    <a:pt x="6699" y="1041"/>
                  </a:lnTo>
                  <a:lnTo>
                    <a:pt x="6472" y="852"/>
                  </a:lnTo>
                  <a:lnTo>
                    <a:pt x="6207" y="663"/>
                  </a:lnTo>
                  <a:lnTo>
                    <a:pt x="5942" y="474"/>
                  </a:lnTo>
                  <a:lnTo>
                    <a:pt x="5677" y="303"/>
                  </a:lnTo>
                  <a:lnTo>
                    <a:pt x="5412" y="152"/>
                  </a:lnTo>
                  <a:lnTo>
                    <a:pt x="5128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2" name="Google Shape;2012;p24"/>
            <p:cNvSpPr/>
            <p:nvPr/>
          </p:nvSpPr>
          <p:spPr>
            <a:xfrm>
              <a:off x="2001708" y="4136998"/>
              <a:ext cx="307108" cy="279604"/>
            </a:xfrm>
            <a:custGeom>
              <a:rect b="b" l="l" r="r" t="t"/>
              <a:pathLst>
                <a:path extrusionOk="0" h="9993" w="10976">
                  <a:moveTo>
                    <a:pt x="5564" y="1"/>
                  </a:moveTo>
                  <a:lnTo>
                    <a:pt x="4959" y="20"/>
                  </a:lnTo>
                  <a:lnTo>
                    <a:pt x="4410" y="77"/>
                  </a:lnTo>
                  <a:lnTo>
                    <a:pt x="3956" y="133"/>
                  </a:lnTo>
                  <a:lnTo>
                    <a:pt x="3596" y="171"/>
                  </a:lnTo>
                  <a:lnTo>
                    <a:pt x="3293" y="247"/>
                  </a:lnTo>
                  <a:lnTo>
                    <a:pt x="3047" y="304"/>
                  </a:lnTo>
                  <a:lnTo>
                    <a:pt x="2764" y="379"/>
                  </a:lnTo>
                  <a:lnTo>
                    <a:pt x="2442" y="512"/>
                  </a:lnTo>
                  <a:lnTo>
                    <a:pt x="2272" y="607"/>
                  </a:lnTo>
                  <a:lnTo>
                    <a:pt x="2082" y="701"/>
                  </a:lnTo>
                  <a:lnTo>
                    <a:pt x="1912" y="834"/>
                  </a:lnTo>
                  <a:lnTo>
                    <a:pt x="1723" y="966"/>
                  </a:lnTo>
                  <a:lnTo>
                    <a:pt x="1571" y="1117"/>
                  </a:lnTo>
                  <a:lnTo>
                    <a:pt x="1401" y="1288"/>
                  </a:lnTo>
                  <a:lnTo>
                    <a:pt x="1250" y="1477"/>
                  </a:lnTo>
                  <a:lnTo>
                    <a:pt x="1136" y="1704"/>
                  </a:lnTo>
                  <a:lnTo>
                    <a:pt x="1079" y="1818"/>
                  </a:lnTo>
                  <a:lnTo>
                    <a:pt x="1023" y="1969"/>
                  </a:lnTo>
                  <a:lnTo>
                    <a:pt x="909" y="2366"/>
                  </a:lnTo>
                  <a:lnTo>
                    <a:pt x="814" y="2877"/>
                  </a:lnTo>
                  <a:lnTo>
                    <a:pt x="701" y="3464"/>
                  </a:lnTo>
                  <a:lnTo>
                    <a:pt x="606" y="4126"/>
                  </a:lnTo>
                  <a:lnTo>
                    <a:pt x="512" y="4807"/>
                  </a:lnTo>
                  <a:lnTo>
                    <a:pt x="341" y="6264"/>
                  </a:lnTo>
                  <a:lnTo>
                    <a:pt x="209" y="7665"/>
                  </a:lnTo>
                  <a:lnTo>
                    <a:pt x="95" y="8857"/>
                  </a:lnTo>
                  <a:lnTo>
                    <a:pt x="1" y="9992"/>
                  </a:lnTo>
                  <a:lnTo>
                    <a:pt x="10976" y="9992"/>
                  </a:lnTo>
                  <a:lnTo>
                    <a:pt x="10844" y="8857"/>
                  </a:lnTo>
                  <a:lnTo>
                    <a:pt x="10503" y="6264"/>
                  </a:lnTo>
                  <a:lnTo>
                    <a:pt x="10314" y="4807"/>
                  </a:lnTo>
                  <a:lnTo>
                    <a:pt x="10087" y="3426"/>
                  </a:lnTo>
                  <a:lnTo>
                    <a:pt x="9878" y="2272"/>
                  </a:lnTo>
                  <a:lnTo>
                    <a:pt x="9784" y="1836"/>
                  </a:lnTo>
                  <a:lnTo>
                    <a:pt x="9708" y="1515"/>
                  </a:lnTo>
                  <a:lnTo>
                    <a:pt x="9651" y="1401"/>
                  </a:lnTo>
                  <a:lnTo>
                    <a:pt x="9595" y="1269"/>
                  </a:lnTo>
                  <a:lnTo>
                    <a:pt x="9519" y="1155"/>
                  </a:lnTo>
                  <a:lnTo>
                    <a:pt x="9424" y="1042"/>
                  </a:lnTo>
                  <a:lnTo>
                    <a:pt x="9330" y="928"/>
                  </a:lnTo>
                  <a:lnTo>
                    <a:pt x="9197" y="834"/>
                  </a:lnTo>
                  <a:lnTo>
                    <a:pt x="9065" y="739"/>
                  </a:lnTo>
                  <a:lnTo>
                    <a:pt x="8913" y="644"/>
                  </a:lnTo>
                  <a:lnTo>
                    <a:pt x="8724" y="569"/>
                  </a:lnTo>
                  <a:lnTo>
                    <a:pt x="8535" y="474"/>
                  </a:lnTo>
                  <a:lnTo>
                    <a:pt x="8327" y="398"/>
                  </a:lnTo>
                  <a:lnTo>
                    <a:pt x="8081" y="323"/>
                  </a:lnTo>
                  <a:lnTo>
                    <a:pt x="7513" y="209"/>
                  </a:lnTo>
                  <a:lnTo>
                    <a:pt x="6870" y="96"/>
                  </a:lnTo>
                  <a:lnTo>
                    <a:pt x="6529" y="58"/>
                  </a:lnTo>
                  <a:lnTo>
                    <a:pt x="6207" y="20"/>
                  </a:lnTo>
                  <a:lnTo>
                    <a:pt x="5564" y="1"/>
                  </a:lnTo>
                  <a:close/>
                </a:path>
              </a:pathLst>
            </a:custGeom>
            <a:solidFill>
              <a:srgbClr val="FFE0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3" name="Google Shape;2013;p24"/>
            <p:cNvSpPr/>
            <p:nvPr/>
          </p:nvSpPr>
          <p:spPr>
            <a:xfrm>
              <a:off x="2101793" y="4245031"/>
              <a:ext cx="110689" cy="105373"/>
            </a:xfrm>
            <a:custGeom>
              <a:rect b="b" l="l" r="r" t="t"/>
              <a:pathLst>
                <a:path extrusionOk="0" h="3766" w="3956">
                  <a:moveTo>
                    <a:pt x="2441" y="1760"/>
                  </a:moveTo>
                  <a:lnTo>
                    <a:pt x="2441" y="1760"/>
                  </a:lnTo>
                  <a:lnTo>
                    <a:pt x="2612" y="1684"/>
                  </a:lnTo>
                  <a:lnTo>
                    <a:pt x="2763" y="1590"/>
                  </a:lnTo>
                  <a:lnTo>
                    <a:pt x="2914" y="1495"/>
                  </a:lnTo>
                  <a:lnTo>
                    <a:pt x="3028" y="1419"/>
                  </a:lnTo>
                  <a:lnTo>
                    <a:pt x="3122" y="1325"/>
                  </a:lnTo>
                  <a:lnTo>
                    <a:pt x="3217" y="1230"/>
                  </a:lnTo>
                  <a:lnTo>
                    <a:pt x="3274" y="1136"/>
                  </a:lnTo>
                  <a:lnTo>
                    <a:pt x="3331" y="1041"/>
                  </a:lnTo>
                  <a:lnTo>
                    <a:pt x="3368" y="965"/>
                  </a:lnTo>
                  <a:lnTo>
                    <a:pt x="3387" y="871"/>
                  </a:lnTo>
                  <a:lnTo>
                    <a:pt x="3387" y="795"/>
                  </a:lnTo>
                  <a:lnTo>
                    <a:pt x="3387" y="719"/>
                  </a:lnTo>
                  <a:lnTo>
                    <a:pt x="3368" y="663"/>
                  </a:lnTo>
                  <a:lnTo>
                    <a:pt x="3331" y="606"/>
                  </a:lnTo>
                  <a:lnTo>
                    <a:pt x="3274" y="549"/>
                  </a:lnTo>
                  <a:lnTo>
                    <a:pt x="3217" y="511"/>
                  </a:lnTo>
                  <a:lnTo>
                    <a:pt x="3217" y="511"/>
                  </a:lnTo>
                  <a:lnTo>
                    <a:pt x="3104" y="473"/>
                  </a:lnTo>
                  <a:lnTo>
                    <a:pt x="2990" y="473"/>
                  </a:lnTo>
                  <a:lnTo>
                    <a:pt x="2895" y="492"/>
                  </a:lnTo>
                  <a:lnTo>
                    <a:pt x="2782" y="530"/>
                  </a:lnTo>
                  <a:lnTo>
                    <a:pt x="2687" y="587"/>
                  </a:lnTo>
                  <a:lnTo>
                    <a:pt x="2593" y="663"/>
                  </a:lnTo>
                  <a:lnTo>
                    <a:pt x="2441" y="852"/>
                  </a:lnTo>
                  <a:lnTo>
                    <a:pt x="2290" y="1041"/>
                  </a:lnTo>
                  <a:lnTo>
                    <a:pt x="2195" y="1211"/>
                  </a:lnTo>
                  <a:lnTo>
                    <a:pt x="2101" y="1400"/>
                  </a:lnTo>
                  <a:lnTo>
                    <a:pt x="2101" y="1400"/>
                  </a:lnTo>
                  <a:lnTo>
                    <a:pt x="2176" y="1173"/>
                  </a:lnTo>
                  <a:lnTo>
                    <a:pt x="2214" y="927"/>
                  </a:lnTo>
                  <a:lnTo>
                    <a:pt x="2252" y="663"/>
                  </a:lnTo>
                  <a:lnTo>
                    <a:pt x="2271" y="530"/>
                  </a:lnTo>
                  <a:lnTo>
                    <a:pt x="2252" y="417"/>
                  </a:lnTo>
                  <a:lnTo>
                    <a:pt x="2233" y="284"/>
                  </a:lnTo>
                  <a:lnTo>
                    <a:pt x="2195" y="189"/>
                  </a:lnTo>
                  <a:lnTo>
                    <a:pt x="2138" y="95"/>
                  </a:lnTo>
                  <a:lnTo>
                    <a:pt x="2063" y="38"/>
                  </a:lnTo>
                  <a:lnTo>
                    <a:pt x="1968" y="0"/>
                  </a:lnTo>
                  <a:lnTo>
                    <a:pt x="1836" y="0"/>
                  </a:lnTo>
                  <a:lnTo>
                    <a:pt x="1836" y="0"/>
                  </a:lnTo>
                  <a:lnTo>
                    <a:pt x="1722" y="19"/>
                  </a:lnTo>
                  <a:lnTo>
                    <a:pt x="1646" y="76"/>
                  </a:lnTo>
                  <a:lnTo>
                    <a:pt x="1571" y="133"/>
                  </a:lnTo>
                  <a:lnTo>
                    <a:pt x="1514" y="208"/>
                  </a:lnTo>
                  <a:lnTo>
                    <a:pt x="1476" y="303"/>
                  </a:lnTo>
                  <a:lnTo>
                    <a:pt x="1457" y="398"/>
                  </a:lnTo>
                  <a:lnTo>
                    <a:pt x="1419" y="606"/>
                  </a:lnTo>
                  <a:lnTo>
                    <a:pt x="1438" y="833"/>
                  </a:lnTo>
                  <a:lnTo>
                    <a:pt x="1457" y="1041"/>
                  </a:lnTo>
                  <a:lnTo>
                    <a:pt x="1514" y="1344"/>
                  </a:lnTo>
                  <a:lnTo>
                    <a:pt x="1514" y="1344"/>
                  </a:lnTo>
                  <a:lnTo>
                    <a:pt x="1533" y="1400"/>
                  </a:lnTo>
                  <a:lnTo>
                    <a:pt x="1533" y="1400"/>
                  </a:lnTo>
                  <a:lnTo>
                    <a:pt x="1514" y="1344"/>
                  </a:lnTo>
                  <a:lnTo>
                    <a:pt x="1514" y="1344"/>
                  </a:lnTo>
                  <a:lnTo>
                    <a:pt x="1400" y="1136"/>
                  </a:lnTo>
                  <a:lnTo>
                    <a:pt x="1325" y="984"/>
                  </a:lnTo>
                  <a:lnTo>
                    <a:pt x="1192" y="852"/>
                  </a:lnTo>
                  <a:lnTo>
                    <a:pt x="1060" y="719"/>
                  </a:lnTo>
                  <a:lnTo>
                    <a:pt x="908" y="606"/>
                  </a:lnTo>
                  <a:lnTo>
                    <a:pt x="833" y="568"/>
                  </a:lnTo>
                  <a:lnTo>
                    <a:pt x="738" y="549"/>
                  </a:lnTo>
                  <a:lnTo>
                    <a:pt x="644" y="549"/>
                  </a:lnTo>
                  <a:lnTo>
                    <a:pt x="549" y="549"/>
                  </a:lnTo>
                  <a:lnTo>
                    <a:pt x="549" y="549"/>
                  </a:lnTo>
                  <a:lnTo>
                    <a:pt x="454" y="587"/>
                  </a:lnTo>
                  <a:lnTo>
                    <a:pt x="360" y="625"/>
                  </a:lnTo>
                  <a:lnTo>
                    <a:pt x="303" y="700"/>
                  </a:lnTo>
                  <a:lnTo>
                    <a:pt x="246" y="757"/>
                  </a:lnTo>
                  <a:lnTo>
                    <a:pt x="208" y="852"/>
                  </a:lnTo>
                  <a:lnTo>
                    <a:pt x="189" y="927"/>
                  </a:lnTo>
                  <a:lnTo>
                    <a:pt x="208" y="1022"/>
                  </a:lnTo>
                  <a:lnTo>
                    <a:pt x="227" y="1136"/>
                  </a:lnTo>
                  <a:lnTo>
                    <a:pt x="265" y="1230"/>
                  </a:lnTo>
                  <a:lnTo>
                    <a:pt x="322" y="1344"/>
                  </a:lnTo>
                  <a:lnTo>
                    <a:pt x="417" y="1438"/>
                  </a:lnTo>
                  <a:lnTo>
                    <a:pt x="511" y="1533"/>
                  </a:lnTo>
                  <a:lnTo>
                    <a:pt x="644" y="1628"/>
                  </a:lnTo>
                  <a:lnTo>
                    <a:pt x="776" y="1703"/>
                  </a:lnTo>
                  <a:lnTo>
                    <a:pt x="946" y="1779"/>
                  </a:lnTo>
                  <a:lnTo>
                    <a:pt x="1136" y="1855"/>
                  </a:lnTo>
                  <a:lnTo>
                    <a:pt x="1136" y="1855"/>
                  </a:lnTo>
                  <a:lnTo>
                    <a:pt x="757" y="1911"/>
                  </a:lnTo>
                  <a:lnTo>
                    <a:pt x="473" y="1987"/>
                  </a:lnTo>
                  <a:lnTo>
                    <a:pt x="265" y="2082"/>
                  </a:lnTo>
                  <a:lnTo>
                    <a:pt x="114" y="2176"/>
                  </a:lnTo>
                  <a:lnTo>
                    <a:pt x="38" y="2271"/>
                  </a:lnTo>
                  <a:lnTo>
                    <a:pt x="0" y="2366"/>
                  </a:lnTo>
                  <a:lnTo>
                    <a:pt x="19" y="2460"/>
                  </a:lnTo>
                  <a:lnTo>
                    <a:pt x="57" y="2574"/>
                  </a:lnTo>
                  <a:lnTo>
                    <a:pt x="57" y="2574"/>
                  </a:lnTo>
                  <a:lnTo>
                    <a:pt x="76" y="2612"/>
                  </a:lnTo>
                  <a:lnTo>
                    <a:pt x="133" y="2649"/>
                  </a:lnTo>
                  <a:lnTo>
                    <a:pt x="227" y="2706"/>
                  </a:lnTo>
                  <a:lnTo>
                    <a:pt x="360" y="2725"/>
                  </a:lnTo>
                  <a:lnTo>
                    <a:pt x="530" y="2725"/>
                  </a:lnTo>
                  <a:lnTo>
                    <a:pt x="700" y="2706"/>
                  </a:lnTo>
                  <a:lnTo>
                    <a:pt x="890" y="2668"/>
                  </a:lnTo>
                  <a:lnTo>
                    <a:pt x="1079" y="2593"/>
                  </a:lnTo>
                  <a:lnTo>
                    <a:pt x="1287" y="2498"/>
                  </a:lnTo>
                  <a:lnTo>
                    <a:pt x="1287" y="2498"/>
                  </a:lnTo>
                  <a:lnTo>
                    <a:pt x="1117" y="2649"/>
                  </a:lnTo>
                  <a:lnTo>
                    <a:pt x="1003" y="2801"/>
                  </a:lnTo>
                  <a:lnTo>
                    <a:pt x="890" y="2933"/>
                  </a:lnTo>
                  <a:lnTo>
                    <a:pt x="814" y="3047"/>
                  </a:lnTo>
                  <a:lnTo>
                    <a:pt x="757" y="3160"/>
                  </a:lnTo>
                  <a:lnTo>
                    <a:pt x="738" y="3255"/>
                  </a:lnTo>
                  <a:lnTo>
                    <a:pt x="719" y="3350"/>
                  </a:lnTo>
                  <a:lnTo>
                    <a:pt x="719" y="3444"/>
                  </a:lnTo>
                  <a:lnTo>
                    <a:pt x="738" y="3520"/>
                  </a:lnTo>
                  <a:lnTo>
                    <a:pt x="776" y="3577"/>
                  </a:lnTo>
                  <a:lnTo>
                    <a:pt x="814" y="3633"/>
                  </a:lnTo>
                  <a:lnTo>
                    <a:pt x="871" y="3671"/>
                  </a:lnTo>
                  <a:lnTo>
                    <a:pt x="984" y="3747"/>
                  </a:lnTo>
                  <a:lnTo>
                    <a:pt x="1098" y="3766"/>
                  </a:lnTo>
                  <a:lnTo>
                    <a:pt x="1098" y="3766"/>
                  </a:lnTo>
                  <a:lnTo>
                    <a:pt x="1173" y="3747"/>
                  </a:lnTo>
                  <a:lnTo>
                    <a:pt x="1230" y="3728"/>
                  </a:lnTo>
                  <a:lnTo>
                    <a:pt x="1344" y="3652"/>
                  </a:lnTo>
                  <a:lnTo>
                    <a:pt x="1457" y="3539"/>
                  </a:lnTo>
                  <a:lnTo>
                    <a:pt x="1552" y="3387"/>
                  </a:lnTo>
                  <a:lnTo>
                    <a:pt x="1646" y="3217"/>
                  </a:lnTo>
                  <a:lnTo>
                    <a:pt x="1722" y="3047"/>
                  </a:lnTo>
                  <a:lnTo>
                    <a:pt x="1855" y="2706"/>
                  </a:lnTo>
                  <a:lnTo>
                    <a:pt x="1855" y="2706"/>
                  </a:lnTo>
                  <a:lnTo>
                    <a:pt x="1911" y="2990"/>
                  </a:lnTo>
                  <a:lnTo>
                    <a:pt x="2006" y="3236"/>
                  </a:lnTo>
                  <a:lnTo>
                    <a:pt x="2101" y="3406"/>
                  </a:lnTo>
                  <a:lnTo>
                    <a:pt x="2195" y="3539"/>
                  </a:lnTo>
                  <a:lnTo>
                    <a:pt x="2309" y="3633"/>
                  </a:lnTo>
                  <a:lnTo>
                    <a:pt x="2384" y="3652"/>
                  </a:lnTo>
                  <a:lnTo>
                    <a:pt x="2441" y="3671"/>
                  </a:lnTo>
                  <a:lnTo>
                    <a:pt x="2574" y="3671"/>
                  </a:lnTo>
                  <a:lnTo>
                    <a:pt x="2706" y="3614"/>
                  </a:lnTo>
                  <a:lnTo>
                    <a:pt x="2706" y="3614"/>
                  </a:lnTo>
                  <a:lnTo>
                    <a:pt x="2763" y="3577"/>
                  </a:lnTo>
                  <a:lnTo>
                    <a:pt x="2801" y="3539"/>
                  </a:lnTo>
                  <a:lnTo>
                    <a:pt x="2839" y="3482"/>
                  </a:lnTo>
                  <a:lnTo>
                    <a:pt x="2858" y="3425"/>
                  </a:lnTo>
                  <a:lnTo>
                    <a:pt x="2876" y="3293"/>
                  </a:lnTo>
                  <a:lnTo>
                    <a:pt x="2839" y="3141"/>
                  </a:lnTo>
                  <a:lnTo>
                    <a:pt x="2782" y="2971"/>
                  </a:lnTo>
                  <a:lnTo>
                    <a:pt x="2706" y="2782"/>
                  </a:lnTo>
                  <a:lnTo>
                    <a:pt x="2479" y="2422"/>
                  </a:lnTo>
                  <a:lnTo>
                    <a:pt x="2479" y="2422"/>
                  </a:lnTo>
                  <a:lnTo>
                    <a:pt x="2839" y="2517"/>
                  </a:lnTo>
                  <a:lnTo>
                    <a:pt x="3122" y="2593"/>
                  </a:lnTo>
                  <a:lnTo>
                    <a:pt x="3368" y="2612"/>
                  </a:lnTo>
                  <a:lnTo>
                    <a:pt x="3577" y="2593"/>
                  </a:lnTo>
                  <a:lnTo>
                    <a:pt x="3728" y="2555"/>
                  </a:lnTo>
                  <a:lnTo>
                    <a:pt x="3842" y="2479"/>
                  </a:lnTo>
                  <a:lnTo>
                    <a:pt x="3917" y="2384"/>
                  </a:lnTo>
                  <a:lnTo>
                    <a:pt x="3955" y="2271"/>
                  </a:lnTo>
                  <a:lnTo>
                    <a:pt x="3955" y="2271"/>
                  </a:lnTo>
                  <a:lnTo>
                    <a:pt x="3955" y="2214"/>
                  </a:lnTo>
                  <a:lnTo>
                    <a:pt x="3936" y="2157"/>
                  </a:lnTo>
                  <a:lnTo>
                    <a:pt x="3917" y="2101"/>
                  </a:lnTo>
                  <a:lnTo>
                    <a:pt x="3860" y="2044"/>
                  </a:lnTo>
                  <a:lnTo>
                    <a:pt x="3728" y="1949"/>
                  </a:lnTo>
                  <a:lnTo>
                    <a:pt x="3539" y="1874"/>
                  </a:lnTo>
                  <a:lnTo>
                    <a:pt x="3312" y="1798"/>
                  </a:lnTo>
                  <a:lnTo>
                    <a:pt x="3047" y="1760"/>
                  </a:lnTo>
                  <a:lnTo>
                    <a:pt x="2763" y="1760"/>
                  </a:lnTo>
                  <a:lnTo>
                    <a:pt x="2441" y="1760"/>
                  </a:lnTo>
                  <a:lnTo>
                    <a:pt x="2441" y="1760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4" name="Google Shape;2014;p24"/>
            <p:cNvSpPr/>
            <p:nvPr/>
          </p:nvSpPr>
          <p:spPr>
            <a:xfrm>
              <a:off x="2136741" y="4286330"/>
              <a:ext cx="30722" cy="30722"/>
            </a:xfrm>
            <a:custGeom>
              <a:rect b="b" l="l" r="r" t="t"/>
              <a:pathLst>
                <a:path extrusionOk="0" h="1098" w="1098">
                  <a:moveTo>
                    <a:pt x="1098" y="549"/>
                  </a:moveTo>
                  <a:lnTo>
                    <a:pt x="1098" y="549"/>
                  </a:lnTo>
                  <a:lnTo>
                    <a:pt x="1098" y="662"/>
                  </a:lnTo>
                  <a:lnTo>
                    <a:pt x="1060" y="776"/>
                  </a:lnTo>
                  <a:lnTo>
                    <a:pt x="1022" y="871"/>
                  </a:lnTo>
                  <a:lnTo>
                    <a:pt x="946" y="946"/>
                  </a:lnTo>
                  <a:lnTo>
                    <a:pt x="871" y="1003"/>
                  </a:lnTo>
                  <a:lnTo>
                    <a:pt x="776" y="1060"/>
                  </a:lnTo>
                  <a:lnTo>
                    <a:pt x="662" y="1098"/>
                  </a:lnTo>
                  <a:lnTo>
                    <a:pt x="549" y="1098"/>
                  </a:lnTo>
                  <a:lnTo>
                    <a:pt x="549" y="1098"/>
                  </a:lnTo>
                  <a:lnTo>
                    <a:pt x="454" y="1098"/>
                  </a:lnTo>
                  <a:lnTo>
                    <a:pt x="341" y="1060"/>
                  </a:lnTo>
                  <a:lnTo>
                    <a:pt x="246" y="1003"/>
                  </a:lnTo>
                  <a:lnTo>
                    <a:pt x="170" y="946"/>
                  </a:lnTo>
                  <a:lnTo>
                    <a:pt x="95" y="871"/>
                  </a:lnTo>
                  <a:lnTo>
                    <a:pt x="57" y="776"/>
                  </a:lnTo>
                  <a:lnTo>
                    <a:pt x="19" y="662"/>
                  </a:lnTo>
                  <a:lnTo>
                    <a:pt x="0" y="549"/>
                  </a:lnTo>
                  <a:lnTo>
                    <a:pt x="0" y="549"/>
                  </a:lnTo>
                  <a:lnTo>
                    <a:pt x="19" y="454"/>
                  </a:lnTo>
                  <a:lnTo>
                    <a:pt x="57" y="341"/>
                  </a:lnTo>
                  <a:lnTo>
                    <a:pt x="95" y="246"/>
                  </a:lnTo>
                  <a:lnTo>
                    <a:pt x="170" y="170"/>
                  </a:lnTo>
                  <a:lnTo>
                    <a:pt x="246" y="95"/>
                  </a:lnTo>
                  <a:lnTo>
                    <a:pt x="341" y="57"/>
                  </a:lnTo>
                  <a:lnTo>
                    <a:pt x="454" y="19"/>
                  </a:lnTo>
                  <a:lnTo>
                    <a:pt x="549" y="0"/>
                  </a:lnTo>
                  <a:lnTo>
                    <a:pt x="549" y="0"/>
                  </a:lnTo>
                  <a:lnTo>
                    <a:pt x="662" y="19"/>
                  </a:lnTo>
                  <a:lnTo>
                    <a:pt x="776" y="57"/>
                  </a:lnTo>
                  <a:lnTo>
                    <a:pt x="871" y="95"/>
                  </a:lnTo>
                  <a:lnTo>
                    <a:pt x="946" y="170"/>
                  </a:lnTo>
                  <a:lnTo>
                    <a:pt x="1022" y="246"/>
                  </a:lnTo>
                  <a:lnTo>
                    <a:pt x="1060" y="341"/>
                  </a:lnTo>
                  <a:lnTo>
                    <a:pt x="1098" y="454"/>
                  </a:lnTo>
                  <a:lnTo>
                    <a:pt x="1098" y="549"/>
                  </a:lnTo>
                  <a:lnTo>
                    <a:pt x="1098" y="5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5" name="Google Shape;2015;p24"/>
            <p:cNvSpPr/>
            <p:nvPr/>
          </p:nvSpPr>
          <p:spPr>
            <a:xfrm>
              <a:off x="2217743" y="4400686"/>
              <a:ext cx="182150" cy="148266"/>
            </a:xfrm>
            <a:custGeom>
              <a:rect b="b" l="l" r="r" t="t"/>
              <a:pathLst>
                <a:path extrusionOk="0" h="5299" w="6510">
                  <a:moveTo>
                    <a:pt x="5015" y="0"/>
                  </a:moveTo>
                  <a:lnTo>
                    <a:pt x="4769" y="19"/>
                  </a:lnTo>
                  <a:lnTo>
                    <a:pt x="4504" y="57"/>
                  </a:lnTo>
                  <a:lnTo>
                    <a:pt x="4258" y="95"/>
                  </a:lnTo>
                  <a:lnTo>
                    <a:pt x="4012" y="171"/>
                  </a:lnTo>
                  <a:lnTo>
                    <a:pt x="3766" y="228"/>
                  </a:lnTo>
                  <a:lnTo>
                    <a:pt x="3312" y="398"/>
                  </a:lnTo>
                  <a:lnTo>
                    <a:pt x="2895" y="587"/>
                  </a:lnTo>
                  <a:lnTo>
                    <a:pt x="2555" y="776"/>
                  </a:lnTo>
                  <a:lnTo>
                    <a:pt x="2403" y="909"/>
                  </a:lnTo>
                  <a:lnTo>
                    <a:pt x="2233" y="1041"/>
                  </a:lnTo>
                  <a:lnTo>
                    <a:pt x="2044" y="1230"/>
                  </a:lnTo>
                  <a:lnTo>
                    <a:pt x="1855" y="1439"/>
                  </a:lnTo>
                  <a:lnTo>
                    <a:pt x="1665" y="1685"/>
                  </a:lnTo>
                  <a:lnTo>
                    <a:pt x="1476" y="1950"/>
                  </a:lnTo>
                  <a:lnTo>
                    <a:pt x="1268" y="2233"/>
                  </a:lnTo>
                  <a:lnTo>
                    <a:pt x="1079" y="2536"/>
                  </a:lnTo>
                  <a:lnTo>
                    <a:pt x="890" y="2858"/>
                  </a:lnTo>
                  <a:lnTo>
                    <a:pt x="719" y="3198"/>
                  </a:lnTo>
                  <a:lnTo>
                    <a:pt x="549" y="3539"/>
                  </a:lnTo>
                  <a:lnTo>
                    <a:pt x="398" y="3880"/>
                  </a:lnTo>
                  <a:lnTo>
                    <a:pt x="265" y="4239"/>
                  </a:lnTo>
                  <a:lnTo>
                    <a:pt x="152" y="4580"/>
                  </a:lnTo>
                  <a:lnTo>
                    <a:pt x="76" y="4939"/>
                  </a:lnTo>
                  <a:lnTo>
                    <a:pt x="0" y="5280"/>
                  </a:lnTo>
                  <a:lnTo>
                    <a:pt x="454" y="5299"/>
                  </a:lnTo>
                  <a:lnTo>
                    <a:pt x="890" y="5280"/>
                  </a:lnTo>
                  <a:lnTo>
                    <a:pt x="1268" y="5261"/>
                  </a:lnTo>
                  <a:lnTo>
                    <a:pt x="1609" y="5223"/>
                  </a:lnTo>
                  <a:lnTo>
                    <a:pt x="2120" y="5166"/>
                  </a:lnTo>
                  <a:lnTo>
                    <a:pt x="2290" y="5147"/>
                  </a:lnTo>
                  <a:lnTo>
                    <a:pt x="2631" y="5072"/>
                  </a:lnTo>
                  <a:lnTo>
                    <a:pt x="2952" y="4996"/>
                  </a:lnTo>
                  <a:lnTo>
                    <a:pt x="3274" y="4883"/>
                  </a:lnTo>
                  <a:lnTo>
                    <a:pt x="3558" y="4769"/>
                  </a:lnTo>
                  <a:lnTo>
                    <a:pt x="3842" y="4637"/>
                  </a:lnTo>
                  <a:lnTo>
                    <a:pt x="4107" y="4504"/>
                  </a:lnTo>
                  <a:lnTo>
                    <a:pt x="4371" y="4353"/>
                  </a:lnTo>
                  <a:lnTo>
                    <a:pt x="4598" y="4182"/>
                  </a:lnTo>
                  <a:lnTo>
                    <a:pt x="4826" y="4012"/>
                  </a:lnTo>
                  <a:lnTo>
                    <a:pt x="5034" y="3823"/>
                  </a:lnTo>
                  <a:lnTo>
                    <a:pt x="5242" y="3634"/>
                  </a:lnTo>
                  <a:lnTo>
                    <a:pt x="5412" y="3444"/>
                  </a:lnTo>
                  <a:lnTo>
                    <a:pt x="5582" y="3255"/>
                  </a:lnTo>
                  <a:lnTo>
                    <a:pt x="5734" y="3047"/>
                  </a:lnTo>
                  <a:lnTo>
                    <a:pt x="5885" y="2839"/>
                  </a:lnTo>
                  <a:lnTo>
                    <a:pt x="5999" y="2631"/>
                  </a:lnTo>
                  <a:lnTo>
                    <a:pt x="6112" y="2423"/>
                  </a:lnTo>
                  <a:lnTo>
                    <a:pt x="6226" y="2233"/>
                  </a:lnTo>
                  <a:lnTo>
                    <a:pt x="6302" y="2025"/>
                  </a:lnTo>
                  <a:lnTo>
                    <a:pt x="6377" y="1836"/>
                  </a:lnTo>
                  <a:lnTo>
                    <a:pt x="6434" y="1647"/>
                  </a:lnTo>
                  <a:lnTo>
                    <a:pt x="6472" y="1458"/>
                  </a:lnTo>
                  <a:lnTo>
                    <a:pt x="6510" y="1268"/>
                  </a:lnTo>
                  <a:lnTo>
                    <a:pt x="6510" y="1098"/>
                  </a:lnTo>
                  <a:lnTo>
                    <a:pt x="6510" y="947"/>
                  </a:lnTo>
                  <a:lnTo>
                    <a:pt x="6510" y="795"/>
                  </a:lnTo>
                  <a:lnTo>
                    <a:pt x="6491" y="663"/>
                  </a:lnTo>
                  <a:lnTo>
                    <a:pt x="6434" y="530"/>
                  </a:lnTo>
                  <a:lnTo>
                    <a:pt x="6396" y="417"/>
                  </a:lnTo>
                  <a:lnTo>
                    <a:pt x="6320" y="322"/>
                  </a:lnTo>
                  <a:lnTo>
                    <a:pt x="6245" y="246"/>
                  </a:lnTo>
                  <a:lnTo>
                    <a:pt x="6150" y="190"/>
                  </a:lnTo>
                  <a:lnTo>
                    <a:pt x="5942" y="114"/>
                  </a:lnTo>
                  <a:lnTo>
                    <a:pt x="5734" y="38"/>
                  </a:lnTo>
                  <a:lnTo>
                    <a:pt x="5507" y="0"/>
                  </a:lnTo>
                  <a:close/>
                </a:path>
              </a:pathLst>
            </a:custGeom>
            <a:solidFill>
              <a:srgbClr val="FC9F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6" name="Google Shape;2016;p24"/>
            <p:cNvSpPr/>
            <p:nvPr/>
          </p:nvSpPr>
          <p:spPr>
            <a:xfrm>
              <a:off x="2265394" y="4399623"/>
              <a:ext cx="164690" cy="214998"/>
            </a:xfrm>
            <a:custGeom>
              <a:rect b="b" l="l" r="r" t="t"/>
              <a:pathLst>
                <a:path extrusionOk="0" h="7684" w="5886">
                  <a:moveTo>
                    <a:pt x="3274" y="1"/>
                  </a:moveTo>
                  <a:lnTo>
                    <a:pt x="3009" y="20"/>
                  </a:lnTo>
                  <a:lnTo>
                    <a:pt x="2763" y="95"/>
                  </a:lnTo>
                  <a:lnTo>
                    <a:pt x="2536" y="190"/>
                  </a:lnTo>
                  <a:lnTo>
                    <a:pt x="2328" y="284"/>
                  </a:lnTo>
                  <a:lnTo>
                    <a:pt x="2158" y="417"/>
                  </a:lnTo>
                  <a:lnTo>
                    <a:pt x="2006" y="530"/>
                  </a:lnTo>
                  <a:lnTo>
                    <a:pt x="1874" y="663"/>
                  </a:lnTo>
                  <a:lnTo>
                    <a:pt x="1779" y="776"/>
                  </a:lnTo>
                  <a:lnTo>
                    <a:pt x="1647" y="947"/>
                  </a:lnTo>
                  <a:lnTo>
                    <a:pt x="1590" y="1022"/>
                  </a:lnTo>
                  <a:lnTo>
                    <a:pt x="1495" y="1231"/>
                  </a:lnTo>
                  <a:lnTo>
                    <a:pt x="1249" y="1779"/>
                  </a:lnTo>
                  <a:lnTo>
                    <a:pt x="1098" y="2139"/>
                  </a:lnTo>
                  <a:lnTo>
                    <a:pt x="928" y="2555"/>
                  </a:lnTo>
                  <a:lnTo>
                    <a:pt x="757" y="2990"/>
                  </a:lnTo>
                  <a:lnTo>
                    <a:pt x="625" y="3463"/>
                  </a:lnTo>
                  <a:lnTo>
                    <a:pt x="473" y="3955"/>
                  </a:lnTo>
                  <a:lnTo>
                    <a:pt x="322" y="4542"/>
                  </a:lnTo>
                  <a:lnTo>
                    <a:pt x="190" y="5148"/>
                  </a:lnTo>
                  <a:lnTo>
                    <a:pt x="76" y="5753"/>
                  </a:lnTo>
                  <a:lnTo>
                    <a:pt x="38" y="6056"/>
                  </a:lnTo>
                  <a:lnTo>
                    <a:pt x="19" y="6340"/>
                  </a:lnTo>
                  <a:lnTo>
                    <a:pt x="0" y="6624"/>
                  </a:lnTo>
                  <a:lnTo>
                    <a:pt x="19" y="6870"/>
                  </a:lnTo>
                  <a:lnTo>
                    <a:pt x="38" y="7116"/>
                  </a:lnTo>
                  <a:lnTo>
                    <a:pt x="95" y="7324"/>
                  </a:lnTo>
                  <a:lnTo>
                    <a:pt x="152" y="7513"/>
                  </a:lnTo>
                  <a:lnTo>
                    <a:pt x="246" y="7664"/>
                  </a:lnTo>
                  <a:lnTo>
                    <a:pt x="473" y="7683"/>
                  </a:lnTo>
                  <a:lnTo>
                    <a:pt x="682" y="7683"/>
                  </a:lnTo>
                  <a:lnTo>
                    <a:pt x="890" y="7664"/>
                  </a:lnTo>
                  <a:lnTo>
                    <a:pt x="1117" y="7645"/>
                  </a:lnTo>
                  <a:lnTo>
                    <a:pt x="1325" y="7589"/>
                  </a:lnTo>
                  <a:lnTo>
                    <a:pt x="1552" y="7532"/>
                  </a:lnTo>
                  <a:lnTo>
                    <a:pt x="1760" y="7456"/>
                  </a:lnTo>
                  <a:lnTo>
                    <a:pt x="1968" y="7380"/>
                  </a:lnTo>
                  <a:lnTo>
                    <a:pt x="2385" y="7172"/>
                  </a:lnTo>
                  <a:lnTo>
                    <a:pt x="2801" y="6926"/>
                  </a:lnTo>
                  <a:lnTo>
                    <a:pt x="3198" y="6661"/>
                  </a:lnTo>
                  <a:lnTo>
                    <a:pt x="3577" y="6359"/>
                  </a:lnTo>
                  <a:lnTo>
                    <a:pt x="3917" y="6037"/>
                  </a:lnTo>
                  <a:lnTo>
                    <a:pt x="4258" y="5715"/>
                  </a:lnTo>
                  <a:lnTo>
                    <a:pt x="4561" y="5394"/>
                  </a:lnTo>
                  <a:lnTo>
                    <a:pt x="4845" y="5072"/>
                  </a:lnTo>
                  <a:lnTo>
                    <a:pt x="5072" y="4750"/>
                  </a:lnTo>
                  <a:lnTo>
                    <a:pt x="5280" y="4466"/>
                  </a:lnTo>
                  <a:lnTo>
                    <a:pt x="5450" y="4220"/>
                  </a:lnTo>
                  <a:lnTo>
                    <a:pt x="5564" y="3993"/>
                  </a:lnTo>
                  <a:lnTo>
                    <a:pt x="5639" y="3823"/>
                  </a:lnTo>
                  <a:lnTo>
                    <a:pt x="5715" y="3634"/>
                  </a:lnTo>
                  <a:lnTo>
                    <a:pt x="5772" y="3407"/>
                  </a:lnTo>
                  <a:lnTo>
                    <a:pt x="5829" y="3180"/>
                  </a:lnTo>
                  <a:lnTo>
                    <a:pt x="5866" y="2934"/>
                  </a:lnTo>
                  <a:lnTo>
                    <a:pt x="5885" y="2669"/>
                  </a:lnTo>
                  <a:lnTo>
                    <a:pt x="5885" y="2404"/>
                  </a:lnTo>
                  <a:lnTo>
                    <a:pt x="5866" y="2120"/>
                  </a:lnTo>
                  <a:lnTo>
                    <a:pt x="5829" y="1855"/>
                  </a:lnTo>
                  <a:lnTo>
                    <a:pt x="5753" y="1590"/>
                  </a:lnTo>
                  <a:lnTo>
                    <a:pt x="5658" y="1344"/>
                  </a:lnTo>
                  <a:lnTo>
                    <a:pt x="5526" y="1098"/>
                  </a:lnTo>
                  <a:lnTo>
                    <a:pt x="5355" y="852"/>
                  </a:lnTo>
                  <a:lnTo>
                    <a:pt x="5147" y="644"/>
                  </a:lnTo>
                  <a:lnTo>
                    <a:pt x="5034" y="549"/>
                  </a:lnTo>
                  <a:lnTo>
                    <a:pt x="4901" y="455"/>
                  </a:lnTo>
                  <a:lnTo>
                    <a:pt x="4769" y="379"/>
                  </a:lnTo>
                  <a:lnTo>
                    <a:pt x="4617" y="303"/>
                  </a:lnTo>
                  <a:lnTo>
                    <a:pt x="4428" y="209"/>
                  </a:lnTo>
                  <a:lnTo>
                    <a:pt x="4239" y="133"/>
                  </a:lnTo>
                  <a:lnTo>
                    <a:pt x="4069" y="95"/>
                  </a:lnTo>
                  <a:lnTo>
                    <a:pt x="3898" y="38"/>
                  </a:lnTo>
                  <a:lnTo>
                    <a:pt x="3577" y="1"/>
                  </a:lnTo>
                  <a:close/>
                </a:path>
              </a:pathLst>
            </a:custGeom>
            <a:solidFill>
              <a:srgbClr val="FC9F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7" name="Google Shape;2017;p24"/>
            <p:cNvSpPr/>
            <p:nvPr/>
          </p:nvSpPr>
          <p:spPr>
            <a:xfrm>
              <a:off x="2226725" y="4415516"/>
              <a:ext cx="172637" cy="205457"/>
            </a:xfrm>
            <a:custGeom>
              <a:rect b="b" l="l" r="r" t="t"/>
              <a:pathLst>
                <a:path extrusionOk="0" h="7343" w="6170">
                  <a:moveTo>
                    <a:pt x="2082" y="1571"/>
                  </a:moveTo>
                  <a:lnTo>
                    <a:pt x="2082" y="1571"/>
                  </a:lnTo>
                  <a:lnTo>
                    <a:pt x="2177" y="1438"/>
                  </a:lnTo>
                  <a:lnTo>
                    <a:pt x="2253" y="1306"/>
                  </a:lnTo>
                  <a:lnTo>
                    <a:pt x="2310" y="1174"/>
                  </a:lnTo>
                  <a:lnTo>
                    <a:pt x="2347" y="1022"/>
                  </a:lnTo>
                  <a:lnTo>
                    <a:pt x="2347" y="1022"/>
                  </a:lnTo>
                  <a:lnTo>
                    <a:pt x="2442" y="757"/>
                  </a:lnTo>
                  <a:lnTo>
                    <a:pt x="2518" y="625"/>
                  </a:lnTo>
                  <a:lnTo>
                    <a:pt x="2593" y="473"/>
                  </a:lnTo>
                  <a:lnTo>
                    <a:pt x="2669" y="341"/>
                  </a:lnTo>
                  <a:lnTo>
                    <a:pt x="2783" y="227"/>
                  </a:lnTo>
                  <a:lnTo>
                    <a:pt x="2896" y="114"/>
                  </a:lnTo>
                  <a:lnTo>
                    <a:pt x="3048" y="38"/>
                  </a:lnTo>
                  <a:lnTo>
                    <a:pt x="3048" y="38"/>
                  </a:lnTo>
                  <a:lnTo>
                    <a:pt x="3180" y="0"/>
                  </a:lnTo>
                  <a:lnTo>
                    <a:pt x="3294" y="0"/>
                  </a:lnTo>
                  <a:lnTo>
                    <a:pt x="3388" y="38"/>
                  </a:lnTo>
                  <a:lnTo>
                    <a:pt x="3464" y="95"/>
                  </a:lnTo>
                  <a:lnTo>
                    <a:pt x="3521" y="208"/>
                  </a:lnTo>
                  <a:lnTo>
                    <a:pt x="3540" y="341"/>
                  </a:lnTo>
                  <a:lnTo>
                    <a:pt x="3521" y="492"/>
                  </a:lnTo>
                  <a:lnTo>
                    <a:pt x="3464" y="663"/>
                  </a:lnTo>
                  <a:lnTo>
                    <a:pt x="3464" y="663"/>
                  </a:lnTo>
                  <a:lnTo>
                    <a:pt x="3350" y="928"/>
                  </a:lnTo>
                  <a:lnTo>
                    <a:pt x="3199" y="1192"/>
                  </a:lnTo>
                  <a:lnTo>
                    <a:pt x="3104" y="1382"/>
                  </a:lnTo>
                  <a:lnTo>
                    <a:pt x="3104" y="1457"/>
                  </a:lnTo>
                  <a:lnTo>
                    <a:pt x="3104" y="1476"/>
                  </a:lnTo>
                  <a:lnTo>
                    <a:pt x="3123" y="1476"/>
                  </a:lnTo>
                  <a:lnTo>
                    <a:pt x="3123" y="1476"/>
                  </a:lnTo>
                  <a:lnTo>
                    <a:pt x="3142" y="1457"/>
                  </a:lnTo>
                  <a:lnTo>
                    <a:pt x="3180" y="1420"/>
                  </a:lnTo>
                  <a:lnTo>
                    <a:pt x="3256" y="1287"/>
                  </a:lnTo>
                  <a:lnTo>
                    <a:pt x="3502" y="852"/>
                  </a:lnTo>
                  <a:lnTo>
                    <a:pt x="3634" y="625"/>
                  </a:lnTo>
                  <a:lnTo>
                    <a:pt x="3786" y="436"/>
                  </a:lnTo>
                  <a:lnTo>
                    <a:pt x="3842" y="360"/>
                  </a:lnTo>
                  <a:lnTo>
                    <a:pt x="3918" y="303"/>
                  </a:lnTo>
                  <a:lnTo>
                    <a:pt x="3994" y="284"/>
                  </a:lnTo>
                  <a:lnTo>
                    <a:pt x="4069" y="284"/>
                  </a:lnTo>
                  <a:lnTo>
                    <a:pt x="4069" y="284"/>
                  </a:lnTo>
                  <a:lnTo>
                    <a:pt x="4126" y="322"/>
                  </a:lnTo>
                  <a:lnTo>
                    <a:pt x="4164" y="379"/>
                  </a:lnTo>
                  <a:lnTo>
                    <a:pt x="4183" y="454"/>
                  </a:lnTo>
                  <a:lnTo>
                    <a:pt x="4183" y="549"/>
                  </a:lnTo>
                  <a:lnTo>
                    <a:pt x="4145" y="757"/>
                  </a:lnTo>
                  <a:lnTo>
                    <a:pt x="4069" y="1003"/>
                  </a:lnTo>
                  <a:lnTo>
                    <a:pt x="3918" y="1438"/>
                  </a:lnTo>
                  <a:lnTo>
                    <a:pt x="3861" y="1590"/>
                  </a:lnTo>
                  <a:lnTo>
                    <a:pt x="3861" y="1628"/>
                  </a:lnTo>
                  <a:lnTo>
                    <a:pt x="3861" y="1647"/>
                  </a:lnTo>
                  <a:lnTo>
                    <a:pt x="3861" y="1647"/>
                  </a:lnTo>
                  <a:lnTo>
                    <a:pt x="3880" y="1647"/>
                  </a:lnTo>
                  <a:lnTo>
                    <a:pt x="3918" y="1609"/>
                  </a:lnTo>
                  <a:lnTo>
                    <a:pt x="4013" y="1476"/>
                  </a:lnTo>
                  <a:lnTo>
                    <a:pt x="4296" y="1060"/>
                  </a:lnTo>
                  <a:lnTo>
                    <a:pt x="4448" y="852"/>
                  </a:lnTo>
                  <a:lnTo>
                    <a:pt x="4618" y="682"/>
                  </a:lnTo>
                  <a:lnTo>
                    <a:pt x="4694" y="625"/>
                  </a:lnTo>
                  <a:lnTo>
                    <a:pt x="4769" y="587"/>
                  </a:lnTo>
                  <a:lnTo>
                    <a:pt x="4845" y="587"/>
                  </a:lnTo>
                  <a:lnTo>
                    <a:pt x="4902" y="606"/>
                  </a:lnTo>
                  <a:lnTo>
                    <a:pt x="4902" y="606"/>
                  </a:lnTo>
                  <a:lnTo>
                    <a:pt x="4940" y="644"/>
                  </a:lnTo>
                  <a:lnTo>
                    <a:pt x="4959" y="700"/>
                  </a:lnTo>
                  <a:lnTo>
                    <a:pt x="4959" y="757"/>
                  </a:lnTo>
                  <a:lnTo>
                    <a:pt x="4940" y="833"/>
                  </a:lnTo>
                  <a:lnTo>
                    <a:pt x="4883" y="1022"/>
                  </a:lnTo>
                  <a:lnTo>
                    <a:pt x="4807" y="1230"/>
                  </a:lnTo>
                  <a:lnTo>
                    <a:pt x="4618" y="1684"/>
                  </a:lnTo>
                  <a:lnTo>
                    <a:pt x="4542" y="1893"/>
                  </a:lnTo>
                  <a:lnTo>
                    <a:pt x="4505" y="2082"/>
                  </a:lnTo>
                  <a:lnTo>
                    <a:pt x="4505" y="2082"/>
                  </a:lnTo>
                  <a:lnTo>
                    <a:pt x="4713" y="1760"/>
                  </a:lnTo>
                  <a:lnTo>
                    <a:pt x="4902" y="1514"/>
                  </a:lnTo>
                  <a:lnTo>
                    <a:pt x="5053" y="1325"/>
                  </a:lnTo>
                  <a:lnTo>
                    <a:pt x="5186" y="1192"/>
                  </a:lnTo>
                  <a:lnTo>
                    <a:pt x="5280" y="1117"/>
                  </a:lnTo>
                  <a:lnTo>
                    <a:pt x="5375" y="1079"/>
                  </a:lnTo>
                  <a:lnTo>
                    <a:pt x="5451" y="1079"/>
                  </a:lnTo>
                  <a:lnTo>
                    <a:pt x="5507" y="1098"/>
                  </a:lnTo>
                  <a:lnTo>
                    <a:pt x="5507" y="1098"/>
                  </a:lnTo>
                  <a:lnTo>
                    <a:pt x="5564" y="1136"/>
                  </a:lnTo>
                  <a:lnTo>
                    <a:pt x="5602" y="1192"/>
                  </a:lnTo>
                  <a:lnTo>
                    <a:pt x="5621" y="1230"/>
                  </a:lnTo>
                  <a:lnTo>
                    <a:pt x="5640" y="1287"/>
                  </a:lnTo>
                  <a:lnTo>
                    <a:pt x="5640" y="1420"/>
                  </a:lnTo>
                  <a:lnTo>
                    <a:pt x="5583" y="1571"/>
                  </a:lnTo>
                  <a:lnTo>
                    <a:pt x="5507" y="1760"/>
                  </a:lnTo>
                  <a:lnTo>
                    <a:pt x="5413" y="1968"/>
                  </a:lnTo>
                  <a:lnTo>
                    <a:pt x="5148" y="2441"/>
                  </a:lnTo>
                  <a:lnTo>
                    <a:pt x="5148" y="2441"/>
                  </a:lnTo>
                  <a:lnTo>
                    <a:pt x="5489" y="2082"/>
                  </a:lnTo>
                  <a:lnTo>
                    <a:pt x="5753" y="1817"/>
                  </a:lnTo>
                  <a:lnTo>
                    <a:pt x="5848" y="1760"/>
                  </a:lnTo>
                  <a:lnTo>
                    <a:pt x="5943" y="1703"/>
                  </a:lnTo>
                  <a:lnTo>
                    <a:pt x="6018" y="1703"/>
                  </a:lnTo>
                  <a:lnTo>
                    <a:pt x="6094" y="1741"/>
                  </a:lnTo>
                  <a:lnTo>
                    <a:pt x="6094" y="1741"/>
                  </a:lnTo>
                  <a:lnTo>
                    <a:pt x="6132" y="1798"/>
                  </a:lnTo>
                  <a:lnTo>
                    <a:pt x="6170" y="1855"/>
                  </a:lnTo>
                  <a:lnTo>
                    <a:pt x="6170" y="1930"/>
                  </a:lnTo>
                  <a:lnTo>
                    <a:pt x="6170" y="2006"/>
                  </a:lnTo>
                  <a:lnTo>
                    <a:pt x="6151" y="2082"/>
                  </a:lnTo>
                  <a:lnTo>
                    <a:pt x="6113" y="2176"/>
                  </a:lnTo>
                  <a:lnTo>
                    <a:pt x="5999" y="2403"/>
                  </a:lnTo>
                  <a:lnTo>
                    <a:pt x="5999" y="2403"/>
                  </a:lnTo>
                  <a:lnTo>
                    <a:pt x="5810" y="2763"/>
                  </a:lnTo>
                  <a:lnTo>
                    <a:pt x="5413" y="3463"/>
                  </a:lnTo>
                  <a:lnTo>
                    <a:pt x="5148" y="3898"/>
                  </a:lnTo>
                  <a:lnTo>
                    <a:pt x="4826" y="4371"/>
                  </a:lnTo>
                  <a:lnTo>
                    <a:pt x="4486" y="4863"/>
                  </a:lnTo>
                  <a:lnTo>
                    <a:pt x="4126" y="5355"/>
                  </a:lnTo>
                  <a:lnTo>
                    <a:pt x="3729" y="5829"/>
                  </a:lnTo>
                  <a:lnTo>
                    <a:pt x="3521" y="6056"/>
                  </a:lnTo>
                  <a:lnTo>
                    <a:pt x="3312" y="6264"/>
                  </a:lnTo>
                  <a:lnTo>
                    <a:pt x="3085" y="6472"/>
                  </a:lnTo>
                  <a:lnTo>
                    <a:pt x="2877" y="6661"/>
                  </a:lnTo>
                  <a:lnTo>
                    <a:pt x="2650" y="6831"/>
                  </a:lnTo>
                  <a:lnTo>
                    <a:pt x="2423" y="6983"/>
                  </a:lnTo>
                  <a:lnTo>
                    <a:pt x="2196" y="7096"/>
                  </a:lnTo>
                  <a:lnTo>
                    <a:pt x="1969" y="7210"/>
                  </a:lnTo>
                  <a:lnTo>
                    <a:pt x="1742" y="7286"/>
                  </a:lnTo>
                  <a:lnTo>
                    <a:pt x="1515" y="7323"/>
                  </a:lnTo>
                  <a:lnTo>
                    <a:pt x="1269" y="7342"/>
                  </a:lnTo>
                  <a:lnTo>
                    <a:pt x="1042" y="7323"/>
                  </a:lnTo>
                  <a:lnTo>
                    <a:pt x="815" y="7267"/>
                  </a:lnTo>
                  <a:lnTo>
                    <a:pt x="588" y="7191"/>
                  </a:lnTo>
                  <a:lnTo>
                    <a:pt x="588" y="7191"/>
                  </a:lnTo>
                  <a:lnTo>
                    <a:pt x="398" y="7040"/>
                  </a:lnTo>
                  <a:lnTo>
                    <a:pt x="247" y="6869"/>
                  </a:lnTo>
                  <a:lnTo>
                    <a:pt x="133" y="6699"/>
                  </a:lnTo>
                  <a:lnTo>
                    <a:pt x="58" y="6510"/>
                  </a:lnTo>
                  <a:lnTo>
                    <a:pt x="20" y="6320"/>
                  </a:lnTo>
                  <a:lnTo>
                    <a:pt x="1" y="6112"/>
                  </a:lnTo>
                  <a:lnTo>
                    <a:pt x="20" y="5923"/>
                  </a:lnTo>
                  <a:lnTo>
                    <a:pt x="58" y="5715"/>
                  </a:lnTo>
                  <a:lnTo>
                    <a:pt x="114" y="5507"/>
                  </a:lnTo>
                  <a:lnTo>
                    <a:pt x="190" y="5318"/>
                  </a:lnTo>
                  <a:lnTo>
                    <a:pt x="285" y="5109"/>
                  </a:lnTo>
                  <a:lnTo>
                    <a:pt x="379" y="4920"/>
                  </a:lnTo>
                  <a:lnTo>
                    <a:pt x="606" y="4561"/>
                  </a:lnTo>
                  <a:lnTo>
                    <a:pt x="834" y="4258"/>
                  </a:lnTo>
                  <a:lnTo>
                    <a:pt x="834" y="4258"/>
                  </a:lnTo>
                  <a:lnTo>
                    <a:pt x="947" y="4125"/>
                  </a:lnTo>
                  <a:lnTo>
                    <a:pt x="1023" y="3974"/>
                  </a:lnTo>
                  <a:lnTo>
                    <a:pt x="1174" y="3652"/>
                  </a:lnTo>
                  <a:lnTo>
                    <a:pt x="1307" y="3312"/>
                  </a:lnTo>
                  <a:lnTo>
                    <a:pt x="1420" y="2971"/>
                  </a:lnTo>
                  <a:lnTo>
                    <a:pt x="1553" y="2612"/>
                  </a:lnTo>
                  <a:lnTo>
                    <a:pt x="1704" y="2252"/>
                  </a:lnTo>
                  <a:lnTo>
                    <a:pt x="1874" y="1893"/>
                  </a:lnTo>
                  <a:lnTo>
                    <a:pt x="1969" y="1722"/>
                  </a:lnTo>
                  <a:lnTo>
                    <a:pt x="2082" y="1571"/>
                  </a:lnTo>
                  <a:lnTo>
                    <a:pt x="2082" y="1571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8" name="Google Shape;2018;p24"/>
            <p:cNvSpPr/>
            <p:nvPr/>
          </p:nvSpPr>
          <p:spPr>
            <a:xfrm>
              <a:off x="2302440" y="4454157"/>
              <a:ext cx="75742" cy="36038"/>
            </a:xfrm>
            <a:custGeom>
              <a:rect b="b" l="l" r="r" t="t"/>
              <a:pathLst>
                <a:path extrusionOk="0" h="1288" w="2707">
                  <a:moveTo>
                    <a:pt x="133" y="1"/>
                  </a:moveTo>
                  <a:lnTo>
                    <a:pt x="1" y="39"/>
                  </a:lnTo>
                  <a:lnTo>
                    <a:pt x="247" y="133"/>
                  </a:lnTo>
                  <a:lnTo>
                    <a:pt x="871" y="379"/>
                  </a:lnTo>
                  <a:lnTo>
                    <a:pt x="1269" y="568"/>
                  </a:lnTo>
                  <a:lnTo>
                    <a:pt x="1742" y="777"/>
                  </a:lnTo>
                  <a:lnTo>
                    <a:pt x="2215" y="1022"/>
                  </a:lnTo>
                  <a:lnTo>
                    <a:pt x="2707" y="1287"/>
                  </a:lnTo>
                  <a:lnTo>
                    <a:pt x="2707" y="1287"/>
                  </a:lnTo>
                  <a:lnTo>
                    <a:pt x="2612" y="1155"/>
                  </a:lnTo>
                  <a:lnTo>
                    <a:pt x="2499" y="1041"/>
                  </a:lnTo>
                  <a:lnTo>
                    <a:pt x="2366" y="909"/>
                  </a:lnTo>
                  <a:lnTo>
                    <a:pt x="2215" y="777"/>
                  </a:lnTo>
                  <a:lnTo>
                    <a:pt x="2045" y="663"/>
                  </a:lnTo>
                  <a:lnTo>
                    <a:pt x="1874" y="549"/>
                  </a:lnTo>
                  <a:lnTo>
                    <a:pt x="1477" y="341"/>
                  </a:lnTo>
                  <a:lnTo>
                    <a:pt x="1061" y="171"/>
                  </a:lnTo>
                  <a:lnTo>
                    <a:pt x="871" y="95"/>
                  </a:lnTo>
                  <a:lnTo>
                    <a:pt x="663" y="57"/>
                  </a:lnTo>
                  <a:lnTo>
                    <a:pt x="474" y="20"/>
                  </a:lnTo>
                  <a:lnTo>
                    <a:pt x="304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19" name="Google Shape;2019;p24"/>
            <p:cNvSpPr/>
            <p:nvPr/>
          </p:nvSpPr>
          <p:spPr>
            <a:xfrm>
              <a:off x="2295025" y="4483285"/>
              <a:ext cx="32345" cy="50336"/>
            </a:xfrm>
            <a:custGeom>
              <a:rect b="b" l="l" r="r" t="t"/>
              <a:pathLst>
                <a:path extrusionOk="0" h="1799" w="1156">
                  <a:moveTo>
                    <a:pt x="1155" y="0"/>
                  </a:moveTo>
                  <a:lnTo>
                    <a:pt x="1" y="1798"/>
                  </a:lnTo>
                  <a:lnTo>
                    <a:pt x="1" y="1798"/>
                  </a:lnTo>
                  <a:lnTo>
                    <a:pt x="209" y="1722"/>
                  </a:lnTo>
                  <a:lnTo>
                    <a:pt x="398" y="1628"/>
                  </a:lnTo>
                  <a:lnTo>
                    <a:pt x="550" y="1495"/>
                  </a:lnTo>
                  <a:lnTo>
                    <a:pt x="682" y="1363"/>
                  </a:lnTo>
                  <a:lnTo>
                    <a:pt x="796" y="1230"/>
                  </a:lnTo>
                  <a:lnTo>
                    <a:pt x="890" y="1079"/>
                  </a:lnTo>
                  <a:lnTo>
                    <a:pt x="966" y="928"/>
                  </a:lnTo>
                  <a:lnTo>
                    <a:pt x="1023" y="776"/>
                  </a:lnTo>
                  <a:lnTo>
                    <a:pt x="1099" y="473"/>
                  </a:lnTo>
                  <a:lnTo>
                    <a:pt x="1136" y="246"/>
                  </a:lnTo>
                  <a:lnTo>
                    <a:pt x="1155" y="0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0" name="Google Shape;2020;p24"/>
            <p:cNvSpPr/>
            <p:nvPr/>
          </p:nvSpPr>
          <p:spPr>
            <a:xfrm>
              <a:off x="2267520" y="4536224"/>
              <a:ext cx="37605" cy="51399"/>
            </a:xfrm>
            <a:custGeom>
              <a:rect b="b" l="l" r="r" t="t"/>
              <a:pathLst>
                <a:path extrusionOk="0" h="1837" w="1344">
                  <a:moveTo>
                    <a:pt x="246" y="1"/>
                  </a:moveTo>
                  <a:lnTo>
                    <a:pt x="0" y="20"/>
                  </a:lnTo>
                  <a:lnTo>
                    <a:pt x="38" y="39"/>
                  </a:lnTo>
                  <a:lnTo>
                    <a:pt x="189" y="114"/>
                  </a:lnTo>
                  <a:lnTo>
                    <a:pt x="397" y="247"/>
                  </a:lnTo>
                  <a:lnTo>
                    <a:pt x="511" y="322"/>
                  </a:lnTo>
                  <a:lnTo>
                    <a:pt x="624" y="417"/>
                  </a:lnTo>
                  <a:lnTo>
                    <a:pt x="738" y="531"/>
                  </a:lnTo>
                  <a:lnTo>
                    <a:pt x="852" y="663"/>
                  </a:lnTo>
                  <a:lnTo>
                    <a:pt x="946" y="814"/>
                  </a:lnTo>
                  <a:lnTo>
                    <a:pt x="1022" y="985"/>
                  </a:lnTo>
                  <a:lnTo>
                    <a:pt x="1079" y="1174"/>
                  </a:lnTo>
                  <a:lnTo>
                    <a:pt x="1116" y="1363"/>
                  </a:lnTo>
                  <a:lnTo>
                    <a:pt x="1135" y="1590"/>
                  </a:lnTo>
                  <a:lnTo>
                    <a:pt x="1116" y="1836"/>
                  </a:lnTo>
                  <a:lnTo>
                    <a:pt x="1192" y="1742"/>
                  </a:lnTo>
                  <a:lnTo>
                    <a:pt x="1268" y="1609"/>
                  </a:lnTo>
                  <a:lnTo>
                    <a:pt x="1306" y="1477"/>
                  </a:lnTo>
                  <a:lnTo>
                    <a:pt x="1344" y="1325"/>
                  </a:lnTo>
                  <a:lnTo>
                    <a:pt x="1344" y="1174"/>
                  </a:lnTo>
                  <a:lnTo>
                    <a:pt x="1344" y="1004"/>
                  </a:lnTo>
                  <a:lnTo>
                    <a:pt x="1306" y="833"/>
                  </a:lnTo>
                  <a:lnTo>
                    <a:pt x="1249" y="682"/>
                  </a:lnTo>
                  <a:lnTo>
                    <a:pt x="1173" y="531"/>
                  </a:lnTo>
                  <a:lnTo>
                    <a:pt x="1079" y="379"/>
                  </a:lnTo>
                  <a:lnTo>
                    <a:pt x="965" y="266"/>
                  </a:lnTo>
                  <a:lnTo>
                    <a:pt x="814" y="152"/>
                  </a:lnTo>
                  <a:lnTo>
                    <a:pt x="643" y="76"/>
                  </a:lnTo>
                  <a:lnTo>
                    <a:pt x="454" y="20"/>
                  </a:lnTo>
                  <a:lnTo>
                    <a:pt x="246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1" name="Google Shape;2021;p24"/>
            <p:cNvSpPr/>
            <p:nvPr/>
          </p:nvSpPr>
          <p:spPr>
            <a:xfrm>
              <a:off x="1918578" y="4398560"/>
              <a:ext cx="182178" cy="148294"/>
            </a:xfrm>
            <a:custGeom>
              <a:rect b="b" l="l" r="r" t="t"/>
              <a:pathLst>
                <a:path extrusionOk="0" h="5300" w="6511">
                  <a:moveTo>
                    <a:pt x="1250" y="1"/>
                  </a:moveTo>
                  <a:lnTo>
                    <a:pt x="1023" y="20"/>
                  </a:lnTo>
                  <a:lnTo>
                    <a:pt x="777" y="58"/>
                  </a:lnTo>
                  <a:lnTo>
                    <a:pt x="569" y="114"/>
                  </a:lnTo>
                  <a:lnTo>
                    <a:pt x="360" y="209"/>
                  </a:lnTo>
                  <a:lnTo>
                    <a:pt x="266" y="266"/>
                  </a:lnTo>
                  <a:lnTo>
                    <a:pt x="190" y="341"/>
                  </a:lnTo>
                  <a:lnTo>
                    <a:pt x="114" y="436"/>
                  </a:lnTo>
                  <a:lnTo>
                    <a:pt x="77" y="550"/>
                  </a:lnTo>
                  <a:lnTo>
                    <a:pt x="39" y="663"/>
                  </a:lnTo>
                  <a:lnTo>
                    <a:pt x="1" y="796"/>
                  </a:lnTo>
                  <a:lnTo>
                    <a:pt x="1" y="947"/>
                  </a:lnTo>
                  <a:lnTo>
                    <a:pt x="1" y="1117"/>
                  </a:lnTo>
                  <a:lnTo>
                    <a:pt x="20" y="1288"/>
                  </a:lnTo>
                  <a:lnTo>
                    <a:pt x="39" y="1458"/>
                  </a:lnTo>
                  <a:lnTo>
                    <a:pt x="77" y="1647"/>
                  </a:lnTo>
                  <a:lnTo>
                    <a:pt x="133" y="1836"/>
                  </a:lnTo>
                  <a:lnTo>
                    <a:pt x="209" y="2044"/>
                  </a:lnTo>
                  <a:lnTo>
                    <a:pt x="304" y="2234"/>
                  </a:lnTo>
                  <a:lnTo>
                    <a:pt x="398" y="2442"/>
                  </a:lnTo>
                  <a:lnTo>
                    <a:pt x="512" y="2650"/>
                  </a:lnTo>
                  <a:lnTo>
                    <a:pt x="625" y="2858"/>
                  </a:lnTo>
                  <a:lnTo>
                    <a:pt x="777" y="3047"/>
                  </a:lnTo>
                  <a:lnTo>
                    <a:pt x="928" y="3255"/>
                  </a:lnTo>
                  <a:lnTo>
                    <a:pt x="1098" y="3464"/>
                  </a:lnTo>
                  <a:lnTo>
                    <a:pt x="1269" y="3653"/>
                  </a:lnTo>
                  <a:lnTo>
                    <a:pt x="1477" y="3842"/>
                  </a:lnTo>
                  <a:lnTo>
                    <a:pt x="1685" y="4012"/>
                  </a:lnTo>
                  <a:lnTo>
                    <a:pt x="1912" y="4202"/>
                  </a:lnTo>
                  <a:lnTo>
                    <a:pt x="2139" y="4353"/>
                  </a:lnTo>
                  <a:lnTo>
                    <a:pt x="2404" y="4504"/>
                  </a:lnTo>
                  <a:lnTo>
                    <a:pt x="2669" y="4656"/>
                  </a:lnTo>
                  <a:lnTo>
                    <a:pt x="2953" y="4788"/>
                  </a:lnTo>
                  <a:lnTo>
                    <a:pt x="3237" y="4902"/>
                  </a:lnTo>
                  <a:lnTo>
                    <a:pt x="3558" y="4996"/>
                  </a:lnTo>
                  <a:lnTo>
                    <a:pt x="3880" y="5091"/>
                  </a:lnTo>
                  <a:lnTo>
                    <a:pt x="4221" y="5148"/>
                  </a:lnTo>
                  <a:lnTo>
                    <a:pt x="4410" y="5186"/>
                  </a:lnTo>
                  <a:lnTo>
                    <a:pt x="4902" y="5242"/>
                  </a:lnTo>
                  <a:lnTo>
                    <a:pt x="5243" y="5261"/>
                  </a:lnTo>
                  <a:lnTo>
                    <a:pt x="5621" y="5299"/>
                  </a:lnTo>
                  <a:lnTo>
                    <a:pt x="6510" y="5299"/>
                  </a:lnTo>
                  <a:lnTo>
                    <a:pt x="6454" y="4940"/>
                  </a:lnTo>
                  <a:lnTo>
                    <a:pt x="6359" y="4599"/>
                  </a:lnTo>
                  <a:lnTo>
                    <a:pt x="6245" y="4239"/>
                  </a:lnTo>
                  <a:lnTo>
                    <a:pt x="6113" y="3880"/>
                  </a:lnTo>
                  <a:lnTo>
                    <a:pt x="5962" y="3539"/>
                  </a:lnTo>
                  <a:lnTo>
                    <a:pt x="5791" y="3199"/>
                  </a:lnTo>
                  <a:lnTo>
                    <a:pt x="5621" y="2858"/>
                  </a:lnTo>
                  <a:lnTo>
                    <a:pt x="5432" y="2555"/>
                  </a:lnTo>
                  <a:lnTo>
                    <a:pt x="5243" y="2234"/>
                  </a:lnTo>
                  <a:lnTo>
                    <a:pt x="5034" y="1950"/>
                  </a:lnTo>
                  <a:lnTo>
                    <a:pt x="4845" y="1685"/>
                  </a:lnTo>
                  <a:lnTo>
                    <a:pt x="4656" y="1458"/>
                  </a:lnTo>
                  <a:lnTo>
                    <a:pt x="4467" y="1250"/>
                  </a:lnTo>
                  <a:lnTo>
                    <a:pt x="4277" y="1060"/>
                  </a:lnTo>
                  <a:lnTo>
                    <a:pt x="4107" y="909"/>
                  </a:lnTo>
                  <a:lnTo>
                    <a:pt x="3956" y="796"/>
                  </a:lnTo>
                  <a:lnTo>
                    <a:pt x="3615" y="606"/>
                  </a:lnTo>
                  <a:lnTo>
                    <a:pt x="3199" y="417"/>
                  </a:lnTo>
                  <a:lnTo>
                    <a:pt x="2745" y="247"/>
                  </a:lnTo>
                  <a:lnTo>
                    <a:pt x="2499" y="171"/>
                  </a:lnTo>
                  <a:lnTo>
                    <a:pt x="2253" y="114"/>
                  </a:lnTo>
                  <a:lnTo>
                    <a:pt x="2007" y="58"/>
                  </a:lnTo>
                  <a:lnTo>
                    <a:pt x="1742" y="20"/>
                  </a:lnTo>
                  <a:lnTo>
                    <a:pt x="1496" y="1"/>
                  </a:lnTo>
                  <a:close/>
                </a:path>
              </a:pathLst>
            </a:custGeom>
            <a:solidFill>
              <a:srgbClr val="FC9F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2" name="Google Shape;2022;p24"/>
            <p:cNvSpPr/>
            <p:nvPr/>
          </p:nvSpPr>
          <p:spPr>
            <a:xfrm>
              <a:off x="1888416" y="4397496"/>
              <a:ext cx="164690" cy="214998"/>
            </a:xfrm>
            <a:custGeom>
              <a:rect b="b" l="l" r="r" t="t"/>
              <a:pathLst>
                <a:path extrusionOk="0" h="7684" w="5886">
                  <a:moveTo>
                    <a:pt x="2309" y="1"/>
                  </a:moveTo>
                  <a:lnTo>
                    <a:pt x="1987" y="58"/>
                  </a:lnTo>
                  <a:lnTo>
                    <a:pt x="1817" y="96"/>
                  </a:lnTo>
                  <a:lnTo>
                    <a:pt x="1647" y="152"/>
                  </a:lnTo>
                  <a:lnTo>
                    <a:pt x="1457" y="228"/>
                  </a:lnTo>
                  <a:lnTo>
                    <a:pt x="1268" y="304"/>
                  </a:lnTo>
                  <a:lnTo>
                    <a:pt x="1117" y="379"/>
                  </a:lnTo>
                  <a:lnTo>
                    <a:pt x="984" y="474"/>
                  </a:lnTo>
                  <a:lnTo>
                    <a:pt x="852" y="550"/>
                  </a:lnTo>
                  <a:lnTo>
                    <a:pt x="738" y="663"/>
                  </a:lnTo>
                  <a:lnTo>
                    <a:pt x="530" y="871"/>
                  </a:lnTo>
                  <a:lnTo>
                    <a:pt x="360" y="1098"/>
                  </a:lnTo>
                  <a:lnTo>
                    <a:pt x="227" y="1344"/>
                  </a:lnTo>
                  <a:lnTo>
                    <a:pt x="133" y="1609"/>
                  </a:lnTo>
                  <a:lnTo>
                    <a:pt x="57" y="1874"/>
                  </a:lnTo>
                  <a:lnTo>
                    <a:pt x="19" y="2139"/>
                  </a:lnTo>
                  <a:lnTo>
                    <a:pt x="0" y="2404"/>
                  </a:lnTo>
                  <a:lnTo>
                    <a:pt x="0" y="2669"/>
                  </a:lnTo>
                  <a:lnTo>
                    <a:pt x="19" y="2934"/>
                  </a:lnTo>
                  <a:lnTo>
                    <a:pt x="57" y="3180"/>
                  </a:lnTo>
                  <a:lnTo>
                    <a:pt x="114" y="3426"/>
                  </a:lnTo>
                  <a:lnTo>
                    <a:pt x="190" y="3634"/>
                  </a:lnTo>
                  <a:lnTo>
                    <a:pt x="246" y="3823"/>
                  </a:lnTo>
                  <a:lnTo>
                    <a:pt x="322" y="3994"/>
                  </a:lnTo>
                  <a:lnTo>
                    <a:pt x="454" y="4221"/>
                  </a:lnTo>
                  <a:lnTo>
                    <a:pt x="606" y="4486"/>
                  </a:lnTo>
                  <a:lnTo>
                    <a:pt x="814" y="4769"/>
                  </a:lnTo>
                  <a:lnTo>
                    <a:pt x="1060" y="5072"/>
                  </a:lnTo>
                  <a:lnTo>
                    <a:pt x="1325" y="5394"/>
                  </a:lnTo>
                  <a:lnTo>
                    <a:pt x="1628" y="5716"/>
                  </a:lnTo>
                  <a:lnTo>
                    <a:pt x="1968" y="6056"/>
                  </a:lnTo>
                  <a:lnTo>
                    <a:pt x="2328" y="6359"/>
                  </a:lnTo>
                  <a:lnTo>
                    <a:pt x="2687" y="6662"/>
                  </a:lnTo>
                  <a:lnTo>
                    <a:pt x="3085" y="6946"/>
                  </a:lnTo>
                  <a:lnTo>
                    <a:pt x="3501" y="7173"/>
                  </a:lnTo>
                  <a:lnTo>
                    <a:pt x="3917" y="7381"/>
                  </a:lnTo>
                  <a:lnTo>
                    <a:pt x="4126" y="7475"/>
                  </a:lnTo>
                  <a:lnTo>
                    <a:pt x="4353" y="7551"/>
                  </a:lnTo>
                  <a:lnTo>
                    <a:pt x="4561" y="7608"/>
                  </a:lnTo>
                  <a:lnTo>
                    <a:pt x="4769" y="7646"/>
                  </a:lnTo>
                  <a:lnTo>
                    <a:pt x="4996" y="7684"/>
                  </a:lnTo>
                  <a:lnTo>
                    <a:pt x="5412" y="7684"/>
                  </a:lnTo>
                  <a:lnTo>
                    <a:pt x="5639" y="7665"/>
                  </a:lnTo>
                  <a:lnTo>
                    <a:pt x="5734" y="7513"/>
                  </a:lnTo>
                  <a:lnTo>
                    <a:pt x="5810" y="7343"/>
                  </a:lnTo>
                  <a:lnTo>
                    <a:pt x="5847" y="7116"/>
                  </a:lnTo>
                  <a:lnTo>
                    <a:pt x="5866" y="6889"/>
                  </a:lnTo>
                  <a:lnTo>
                    <a:pt x="5885" y="6624"/>
                  </a:lnTo>
                  <a:lnTo>
                    <a:pt x="5866" y="6359"/>
                  </a:lnTo>
                  <a:lnTo>
                    <a:pt x="5847" y="6056"/>
                  </a:lnTo>
                  <a:lnTo>
                    <a:pt x="5810" y="5772"/>
                  </a:lnTo>
                  <a:lnTo>
                    <a:pt x="5696" y="5148"/>
                  </a:lnTo>
                  <a:lnTo>
                    <a:pt x="5564" y="4542"/>
                  </a:lnTo>
                  <a:lnTo>
                    <a:pt x="5412" y="3975"/>
                  </a:lnTo>
                  <a:lnTo>
                    <a:pt x="5261" y="3464"/>
                  </a:lnTo>
                  <a:lnTo>
                    <a:pt x="5128" y="3010"/>
                  </a:lnTo>
                  <a:lnTo>
                    <a:pt x="4958" y="2574"/>
                  </a:lnTo>
                  <a:lnTo>
                    <a:pt x="4807" y="2158"/>
                  </a:lnTo>
                  <a:lnTo>
                    <a:pt x="4636" y="1780"/>
                  </a:lnTo>
                  <a:lnTo>
                    <a:pt x="4390" y="1231"/>
                  </a:lnTo>
                  <a:lnTo>
                    <a:pt x="4296" y="1023"/>
                  </a:lnTo>
                  <a:lnTo>
                    <a:pt x="4239" y="966"/>
                  </a:lnTo>
                  <a:lnTo>
                    <a:pt x="4107" y="777"/>
                  </a:lnTo>
                  <a:lnTo>
                    <a:pt x="4012" y="663"/>
                  </a:lnTo>
                  <a:lnTo>
                    <a:pt x="3880" y="550"/>
                  </a:lnTo>
                  <a:lnTo>
                    <a:pt x="3728" y="417"/>
                  </a:lnTo>
                  <a:lnTo>
                    <a:pt x="3558" y="304"/>
                  </a:lnTo>
                  <a:lnTo>
                    <a:pt x="3350" y="190"/>
                  </a:lnTo>
                  <a:lnTo>
                    <a:pt x="3142" y="96"/>
                  </a:lnTo>
                  <a:lnTo>
                    <a:pt x="2877" y="39"/>
                  </a:lnTo>
                  <a:lnTo>
                    <a:pt x="2612" y="1"/>
                  </a:lnTo>
                  <a:close/>
                </a:path>
              </a:pathLst>
            </a:custGeom>
            <a:solidFill>
              <a:srgbClr val="FC9F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3" name="Google Shape;2023;p24"/>
            <p:cNvSpPr/>
            <p:nvPr/>
          </p:nvSpPr>
          <p:spPr>
            <a:xfrm>
              <a:off x="1919110" y="4413389"/>
              <a:ext cx="172637" cy="205457"/>
            </a:xfrm>
            <a:custGeom>
              <a:rect b="b" l="l" r="r" t="t"/>
              <a:pathLst>
                <a:path extrusionOk="0" h="7343" w="6170">
                  <a:moveTo>
                    <a:pt x="4088" y="1571"/>
                  </a:moveTo>
                  <a:lnTo>
                    <a:pt x="4088" y="1571"/>
                  </a:lnTo>
                  <a:lnTo>
                    <a:pt x="3994" y="1458"/>
                  </a:lnTo>
                  <a:lnTo>
                    <a:pt x="3918" y="1325"/>
                  </a:lnTo>
                  <a:lnTo>
                    <a:pt x="3861" y="1174"/>
                  </a:lnTo>
                  <a:lnTo>
                    <a:pt x="3823" y="1041"/>
                  </a:lnTo>
                  <a:lnTo>
                    <a:pt x="3823" y="1041"/>
                  </a:lnTo>
                  <a:lnTo>
                    <a:pt x="3729" y="776"/>
                  </a:lnTo>
                  <a:lnTo>
                    <a:pt x="3672" y="625"/>
                  </a:lnTo>
                  <a:lnTo>
                    <a:pt x="3577" y="493"/>
                  </a:lnTo>
                  <a:lnTo>
                    <a:pt x="3502" y="360"/>
                  </a:lnTo>
                  <a:lnTo>
                    <a:pt x="3388" y="228"/>
                  </a:lnTo>
                  <a:lnTo>
                    <a:pt x="3274" y="133"/>
                  </a:lnTo>
                  <a:lnTo>
                    <a:pt x="3142" y="38"/>
                  </a:lnTo>
                  <a:lnTo>
                    <a:pt x="3142" y="38"/>
                  </a:lnTo>
                  <a:lnTo>
                    <a:pt x="2991" y="1"/>
                  </a:lnTo>
                  <a:lnTo>
                    <a:pt x="2877" y="1"/>
                  </a:lnTo>
                  <a:lnTo>
                    <a:pt x="2783" y="38"/>
                  </a:lnTo>
                  <a:lnTo>
                    <a:pt x="2707" y="114"/>
                  </a:lnTo>
                  <a:lnTo>
                    <a:pt x="2669" y="209"/>
                  </a:lnTo>
                  <a:lnTo>
                    <a:pt x="2650" y="341"/>
                  </a:lnTo>
                  <a:lnTo>
                    <a:pt x="2650" y="493"/>
                  </a:lnTo>
                  <a:lnTo>
                    <a:pt x="2707" y="663"/>
                  </a:lnTo>
                  <a:lnTo>
                    <a:pt x="2707" y="663"/>
                  </a:lnTo>
                  <a:lnTo>
                    <a:pt x="2820" y="928"/>
                  </a:lnTo>
                  <a:lnTo>
                    <a:pt x="2972" y="1193"/>
                  </a:lnTo>
                  <a:lnTo>
                    <a:pt x="3066" y="1401"/>
                  </a:lnTo>
                  <a:lnTo>
                    <a:pt x="3066" y="1458"/>
                  </a:lnTo>
                  <a:lnTo>
                    <a:pt x="3066" y="1477"/>
                  </a:lnTo>
                  <a:lnTo>
                    <a:pt x="3047" y="1477"/>
                  </a:lnTo>
                  <a:lnTo>
                    <a:pt x="3047" y="1477"/>
                  </a:lnTo>
                  <a:lnTo>
                    <a:pt x="3029" y="1477"/>
                  </a:lnTo>
                  <a:lnTo>
                    <a:pt x="2991" y="1439"/>
                  </a:lnTo>
                  <a:lnTo>
                    <a:pt x="2915" y="1287"/>
                  </a:lnTo>
                  <a:lnTo>
                    <a:pt x="2669" y="852"/>
                  </a:lnTo>
                  <a:lnTo>
                    <a:pt x="2537" y="625"/>
                  </a:lnTo>
                  <a:lnTo>
                    <a:pt x="2404" y="436"/>
                  </a:lnTo>
                  <a:lnTo>
                    <a:pt x="2328" y="360"/>
                  </a:lnTo>
                  <a:lnTo>
                    <a:pt x="2253" y="322"/>
                  </a:lnTo>
                  <a:lnTo>
                    <a:pt x="2177" y="284"/>
                  </a:lnTo>
                  <a:lnTo>
                    <a:pt x="2101" y="303"/>
                  </a:lnTo>
                  <a:lnTo>
                    <a:pt x="2101" y="303"/>
                  </a:lnTo>
                  <a:lnTo>
                    <a:pt x="2045" y="341"/>
                  </a:lnTo>
                  <a:lnTo>
                    <a:pt x="2007" y="398"/>
                  </a:lnTo>
                  <a:lnTo>
                    <a:pt x="1988" y="455"/>
                  </a:lnTo>
                  <a:lnTo>
                    <a:pt x="1988" y="549"/>
                  </a:lnTo>
                  <a:lnTo>
                    <a:pt x="2026" y="776"/>
                  </a:lnTo>
                  <a:lnTo>
                    <a:pt x="2101" y="1004"/>
                  </a:lnTo>
                  <a:lnTo>
                    <a:pt x="2253" y="1439"/>
                  </a:lnTo>
                  <a:lnTo>
                    <a:pt x="2309" y="1590"/>
                  </a:lnTo>
                  <a:lnTo>
                    <a:pt x="2309" y="1628"/>
                  </a:lnTo>
                  <a:lnTo>
                    <a:pt x="2309" y="1647"/>
                  </a:lnTo>
                  <a:lnTo>
                    <a:pt x="2309" y="1647"/>
                  </a:lnTo>
                  <a:lnTo>
                    <a:pt x="2291" y="1647"/>
                  </a:lnTo>
                  <a:lnTo>
                    <a:pt x="2253" y="1609"/>
                  </a:lnTo>
                  <a:lnTo>
                    <a:pt x="2158" y="1477"/>
                  </a:lnTo>
                  <a:lnTo>
                    <a:pt x="1874" y="1060"/>
                  </a:lnTo>
                  <a:lnTo>
                    <a:pt x="1723" y="852"/>
                  </a:lnTo>
                  <a:lnTo>
                    <a:pt x="1553" y="682"/>
                  </a:lnTo>
                  <a:lnTo>
                    <a:pt x="1477" y="644"/>
                  </a:lnTo>
                  <a:lnTo>
                    <a:pt x="1401" y="606"/>
                  </a:lnTo>
                  <a:lnTo>
                    <a:pt x="1325" y="606"/>
                  </a:lnTo>
                  <a:lnTo>
                    <a:pt x="1269" y="625"/>
                  </a:lnTo>
                  <a:lnTo>
                    <a:pt x="1269" y="625"/>
                  </a:lnTo>
                  <a:lnTo>
                    <a:pt x="1231" y="663"/>
                  </a:lnTo>
                  <a:lnTo>
                    <a:pt x="1212" y="701"/>
                  </a:lnTo>
                  <a:lnTo>
                    <a:pt x="1212" y="776"/>
                  </a:lnTo>
                  <a:lnTo>
                    <a:pt x="1231" y="852"/>
                  </a:lnTo>
                  <a:lnTo>
                    <a:pt x="1288" y="1022"/>
                  </a:lnTo>
                  <a:lnTo>
                    <a:pt x="1363" y="1231"/>
                  </a:lnTo>
                  <a:lnTo>
                    <a:pt x="1553" y="1685"/>
                  </a:lnTo>
                  <a:lnTo>
                    <a:pt x="1628" y="1893"/>
                  </a:lnTo>
                  <a:lnTo>
                    <a:pt x="1666" y="2082"/>
                  </a:lnTo>
                  <a:lnTo>
                    <a:pt x="1666" y="2082"/>
                  </a:lnTo>
                  <a:lnTo>
                    <a:pt x="1458" y="1760"/>
                  </a:lnTo>
                  <a:lnTo>
                    <a:pt x="1269" y="1514"/>
                  </a:lnTo>
                  <a:lnTo>
                    <a:pt x="1117" y="1325"/>
                  </a:lnTo>
                  <a:lnTo>
                    <a:pt x="985" y="1212"/>
                  </a:lnTo>
                  <a:lnTo>
                    <a:pt x="890" y="1117"/>
                  </a:lnTo>
                  <a:lnTo>
                    <a:pt x="796" y="1098"/>
                  </a:lnTo>
                  <a:lnTo>
                    <a:pt x="739" y="1098"/>
                  </a:lnTo>
                  <a:lnTo>
                    <a:pt x="663" y="1117"/>
                  </a:lnTo>
                  <a:lnTo>
                    <a:pt x="663" y="1117"/>
                  </a:lnTo>
                  <a:lnTo>
                    <a:pt x="606" y="1155"/>
                  </a:lnTo>
                  <a:lnTo>
                    <a:pt x="569" y="1193"/>
                  </a:lnTo>
                  <a:lnTo>
                    <a:pt x="550" y="1250"/>
                  </a:lnTo>
                  <a:lnTo>
                    <a:pt x="531" y="1306"/>
                  </a:lnTo>
                  <a:lnTo>
                    <a:pt x="531" y="1420"/>
                  </a:lnTo>
                  <a:lnTo>
                    <a:pt x="587" y="1590"/>
                  </a:lnTo>
                  <a:lnTo>
                    <a:pt x="663" y="1760"/>
                  </a:lnTo>
                  <a:lnTo>
                    <a:pt x="758" y="1969"/>
                  </a:lnTo>
                  <a:lnTo>
                    <a:pt x="1023" y="2461"/>
                  </a:lnTo>
                  <a:lnTo>
                    <a:pt x="1023" y="2461"/>
                  </a:lnTo>
                  <a:lnTo>
                    <a:pt x="682" y="2082"/>
                  </a:lnTo>
                  <a:lnTo>
                    <a:pt x="417" y="1836"/>
                  </a:lnTo>
                  <a:lnTo>
                    <a:pt x="323" y="1760"/>
                  </a:lnTo>
                  <a:lnTo>
                    <a:pt x="228" y="1723"/>
                  </a:lnTo>
                  <a:lnTo>
                    <a:pt x="152" y="1723"/>
                  </a:lnTo>
                  <a:lnTo>
                    <a:pt x="95" y="1742"/>
                  </a:lnTo>
                  <a:lnTo>
                    <a:pt x="95" y="1742"/>
                  </a:lnTo>
                  <a:lnTo>
                    <a:pt x="39" y="1798"/>
                  </a:lnTo>
                  <a:lnTo>
                    <a:pt x="1" y="1855"/>
                  </a:lnTo>
                  <a:lnTo>
                    <a:pt x="1" y="1931"/>
                  </a:lnTo>
                  <a:lnTo>
                    <a:pt x="1" y="2006"/>
                  </a:lnTo>
                  <a:lnTo>
                    <a:pt x="20" y="2101"/>
                  </a:lnTo>
                  <a:lnTo>
                    <a:pt x="58" y="2196"/>
                  </a:lnTo>
                  <a:lnTo>
                    <a:pt x="171" y="2423"/>
                  </a:lnTo>
                  <a:lnTo>
                    <a:pt x="171" y="2423"/>
                  </a:lnTo>
                  <a:lnTo>
                    <a:pt x="360" y="2763"/>
                  </a:lnTo>
                  <a:lnTo>
                    <a:pt x="758" y="3463"/>
                  </a:lnTo>
                  <a:lnTo>
                    <a:pt x="1042" y="3899"/>
                  </a:lnTo>
                  <a:lnTo>
                    <a:pt x="1344" y="4372"/>
                  </a:lnTo>
                  <a:lnTo>
                    <a:pt x="1685" y="4864"/>
                  </a:lnTo>
                  <a:lnTo>
                    <a:pt x="2045" y="5356"/>
                  </a:lnTo>
                  <a:lnTo>
                    <a:pt x="2442" y="5848"/>
                  </a:lnTo>
                  <a:lnTo>
                    <a:pt x="2650" y="6056"/>
                  </a:lnTo>
                  <a:lnTo>
                    <a:pt x="2877" y="6283"/>
                  </a:lnTo>
                  <a:lnTo>
                    <a:pt x="3085" y="6472"/>
                  </a:lnTo>
                  <a:lnTo>
                    <a:pt x="3312" y="6661"/>
                  </a:lnTo>
                  <a:lnTo>
                    <a:pt x="3520" y="6832"/>
                  </a:lnTo>
                  <a:lnTo>
                    <a:pt x="3748" y="6983"/>
                  </a:lnTo>
                  <a:lnTo>
                    <a:pt x="3975" y="7116"/>
                  </a:lnTo>
                  <a:lnTo>
                    <a:pt x="4202" y="7210"/>
                  </a:lnTo>
                  <a:lnTo>
                    <a:pt x="4429" y="7286"/>
                  </a:lnTo>
                  <a:lnTo>
                    <a:pt x="4675" y="7343"/>
                  </a:lnTo>
                  <a:lnTo>
                    <a:pt x="4902" y="7343"/>
                  </a:lnTo>
                  <a:lnTo>
                    <a:pt x="5129" y="7324"/>
                  </a:lnTo>
                  <a:lnTo>
                    <a:pt x="5356" y="7286"/>
                  </a:lnTo>
                  <a:lnTo>
                    <a:pt x="5583" y="7191"/>
                  </a:lnTo>
                  <a:lnTo>
                    <a:pt x="5583" y="7191"/>
                  </a:lnTo>
                  <a:lnTo>
                    <a:pt x="5772" y="7040"/>
                  </a:lnTo>
                  <a:lnTo>
                    <a:pt x="5924" y="6870"/>
                  </a:lnTo>
                  <a:lnTo>
                    <a:pt x="6037" y="6699"/>
                  </a:lnTo>
                  <a:lnTo>
                    <a:pt x="6113" y="6510"/>
                  </a:lnTo>
                  <a:lnTo>
                    <a:pt x="6151" y="6321"/>
                  </a:lnTo>
                  <a:lnTo>
                    <a:pt x="6170" y="6132"/>
                  </a:lnTo>
                  <a:lnTo>
                    <a:pt x="6151" y="5923"/>
                  </a:lnTo>
                  <a:lnTo>
                    <a:pt x="6113" y="5734"/>
                  </a:lnTo>
                  <a:lnTo>
                    <a:pt x="6056" y="5526"/>
                  </a:lnTo>
                  <a:lnTo>
                    <a:pt x="5980" y="5318"/>
                  </a:lnTo>
                  <a:lnTo>
                    <a:pt x="5886" y="5129"/>
                  </a:lnTo>
                  <a:lnTo>
                    <a:pt x="5791" y="4939"/>
                  </a:lnTo>
                  <a:lnTo>
                    <a:pt x="5564" y="4580"/>
                  </a:lnTo>
                  <a:lnTo>
                    <a:pt x="5337" y="4258"/>
                  </a:lnTo>
                  <a:lnTo>
                    <a:pt x="5337" y="4258"/>
                  </a:lnTo>
                  <a:lnTo>
                    <a:pt x="5242" y="4126"/>
                  </a:lnTo>
                  <a:lnTo>
                    <a:pt x="5148" y="3974"/>
                  </a:lnTo>
                  <a:lnTo>
                    <a:pt x="4996" y="3672"/>
                  </a:lnTo>
                  <a:lnTo>
                    <a:pt x="4864" y="3331"/>
                  </a:lnTo>
                  <a:lnTo>
                    <a:pt x="4750" y="2971"/>
                  </a:lnTo>
                  <a:lnTo>
                    <a:pt x="4618" y="2612"/>
                  </a:lnTo>
                  <a:lnTo>
                    <a:pt x="4486" y="2252"/>
                  </a:lnTo>
                  <a:lnTo>
                    <a:pt x="4296" y="1912"/>
                  </a:lnTo>
                  <a:lnTo>
                    <a:pt x="4202" y="1742"/>
                  </a:lnTo>
                  <a:lnTo>
                    <a:pt x="4088" y="1571"/>
                  </a:lnTo>
                  <a:lnTo>
                    <a:pt x="4088" y="1571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4" name="Google Shape;2024;p24"/>
            <p:cNvSpPr/>
            <p:nvPr/>
          </p:nvSpPr>
          <p:spPr>
            <a:xfrm>
              <a:off x="1940291" y="4452562"/>
              <a:ext cx="75742" cy="35507"/>
            </a:xfrm>
            <a:custGeom>
              <a:rect b="b" l="l" r="r" t="t"/>
              <a:pathLst>
                <a:path extrusionOk="0" h="1269" w="2707">
                  <a:moveTo>
                    <a:pt x="2234" y="1"/>
                  </a:moveTo>
                  <a:lnTo>
                    <a:pt x="2044" y="39"/>
                  </a:lnTo>
                  <a:lnTo>
                    <a:pt x="1836" y="96"/>
                  </a:lnTo>
                  <a:lnTo>
                    <a:pt x="1647" y="152"/>
                  </a:lnTo>
                  <a:lnTo>
                    <a:pt x="1231" y="323"/>
                  </a:lnTo>
                  <a:lnTo>
                    <a:pt x="852" y="531"/>
                  </a:lnTo>
                  <a:lnTo>
                    <a:pt x="663" y="644"/>
                  </a:lnTo>
                  <a:lnTo>
                    <a:pt x="493" y="777"/>
                  </a:lnTo>
                  <a:lnTo>
                    <a:pt x="341" y="890"/>
                  </a:lnTo>
                  <a:lnTo>
                    <a:pt x="209" y="1023"/>
                  </a:lnTo>
                  <a:lnTo>
                    <a:pt x="95" y="1155"/>
                  </a:lnTo>
                  <a:lnTo>
                    <a:pt x="1" y="1269"/>
                  </a:lnTo>
                  <a:lnTo>
                    <a:pt x="493" y="1004"/>
                  </a:lnTo>
                  <a:lnTo>
                    <a:pt x="985" y="777"/>
                  </a:lnTo>
                  <a:lnTo>
                    <a:pt x="1439" y="550"/>
                  </a:lnTo>
                  <a:lnTo>
                    <a:pt x="1836" y="379"/>
                  </a:lnTo>
                  <a:lnTo>
                    <a:pt x="2480" y="114"/>
                  </a:lnTo>
                  <a:lnTo>
                    <a:pt x="2707" y="20"/>
                  </a:lnTo>
                  <a:lnTo>
                    <a:pt x="2574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5" name="Google Shape;2025;p24"/>
            <p:cNvSpPr/>
            <p:nvPr/>
          </p:nvSpPr>
          <p:spPr>
            <a:xfrm>
              <a:off x="1991131" y="4481690"/>
              <a:ext cx="32317" cy="50336"/>
            </a:xfrm>
            <a:custGeom>
              <a:rect b="b" l="l" r="r" t="t"/>
              <a:pathLst>
                <a:path extrusionOk="0" h="1799" w="1155">
                  <a:moveTo>
                    <a:pt x="0" y="1"/>
                  </a:moveTo>
                  <a:lnTo>
                    <a:pt x="19" y="228"/>
                  </a:lnTo>
                  <a:lnTo>
                    <a:pt x="57" y="474"/>
                  </a:lnTo>
                  <a:lnTo>
                    <a:pt x="133" y="758"/>
                  </a:lnTo>
                  <a:lnTo>
                    <a:pt x="190" y="909"/>
                  </a:lnTo>
                  <a:lnTo>
                    <a:pt x="265" y="1060"/>
                  </a:lnTo>
                  <a:lnTo>
                    <a:pt x="360" y="1212"/>
                  </a:lnTo>
                  <a:lnTo>
                    <a:pt x="473" y="1363"/>
                  </a:lnTo>
                  <a:lnTo>
                    <a:pt x="606" y="1496"/>
                  </a:lnTo>
                  <a:lnTo>
                    <a:pt x="757" y="1609"/>
                  </a:lnTo>
                  <a:lnTo>
                    <a:pt x="946" y="1723"/>
                  </a:lnTo>
                  <a:lnTo>
                    <a:pt x="1155" y="179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6" name="Google Shape;2026;p24"/>
            <p:cNvSpPr/>
            <p:nvPr/>
          </p:nvSpPr>
          <p:spPr>
            <a:xfrm>
              <a:off x="2013376" y="4534629"/>
              <a:ext cx="38137" cy="51399"/>
            </a:xfrm>
            <a:custGeom>
              <a:rect b="b" l="l" r="r" t="t"/>
              <a:pathLst>
                <a:path extrusionOk="0" h="1837" w="1363">
                  <a:moveTo>
                    <a:pt x="1117" y="1"/>
                  </a:moveTo>
                  <a:lnTo>
                    <a:pt x="889" y="20"/>
                  </a:lnTo>
                  <a:lnTo>
                    <a:pt x="700" y="58"/>
                  </a:lnTo>
                  <a:lnTo>
                    <a:pt x="530" y="152"/>
                  </a:lnTo>
                  <a:lnTo>
                    <a:pt x="379" y="247"/>
                  </a:lnTo>
                  <a:lnTo>
                    <a:pt x="265" y="379"/>
                  </a:lnTo>
                  <a:lnTo>
                    <a:pt x="170" y="512"/>
                  </a:lnTo>
                  <a:lnTo>
                    <a:pt x="95" y="663"/>
                  </a:lnTo>
                  <a:lnTo>
                    <a:pt x="38" y="834"/>
                  </a:lnTo>
                  <a:lnTo>
                    <a:pt x="19" y="1004"/>
                  </a:lnTo>
                  <a:lnTo>
                    <a:pt x="0" y="1155"/>
                  </a:lnTo>
                  <a:lnTo>
                    <a:pt x="0" y="1326"/>
                  </a:lnTo>
                  <a:lnTo>
                    <a:pt x="38" y="1477"/>
                  </a:lnTo>
                  <a:lnTo>
                    <a:pt x="76" y="1609"/>
                  </a:lnTo>
                  <a:lnTo>
                    <a:pt x="151" y="1723"/>
                  </a:lnTo>
                  <a:lnTo>
                    <a:pt x="227" y="1836"/>
                  </a:lnTo>
                  <a:lnTo>
                    <a:pt x="208" y="1590"/>
                  </a:lnTo>
                  <a:lnTo>
                    <a:pt x="227" y="1363"/>
                  </a:lnTo>
                  <a:lnTo>
                    <a:pt x="265" y="1155"/>
                  </a:lnTo>
                  <a:lnTo>
                    <a:pt x="322" y="966"/>
                  </a:lnTo>
                  <a:lnTo>
                    <a:pt x="397" y="796"/>
                  </a:lnTo>
                  <a:lnTo>
                    <a:pt x="492" y="663"/>
                  </a:lnTo>
                  <a:lnTo>
                    <a:pt x="606" y="531"/>
                  </a:lnTo>
                  <a:lnTo>
                    <a:pt x="719" y="417"/>
                  </a:lnTo>
                  <a:lnTo>
                    <a:pt x="833" y="304"/>
                  </a:lnTo>
                  <a:lnTo>
                    <a:pt x="946" y="228"/>
                  </a:lnTo>
                  <a:lnTo>
                    <a:pt x="1154" y="96"/>
                  </a:lnTo>
                  <a:lnTo>
                    <a:pt x="1306" y="39"/>
                  </a:lnTo>
                  <a:lnTo>
                    <a:pt x="1363" y="20"/>
                  </a:lnTo>
                  <a:lnTo>
                    <a:pt x="1117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7" name="Google Shape;2027;p24"/>
            <p:cNvSpPr/>
            <p:nvPr/>
          </p:nvSpPr>
          <p:spPr>
            <a:xfrm>
              <a:off x="2101262" y="4126421"/>
              <a:ext cx="95328" cy="67796"/>
            </a:xfrm>
            <a:custGeom>
              <a:rect b="b" l="l" r="r" t="t"/>
              <a:pathLst>
                <a:path extrusionOk="0" h="2423" w="3407">
                  <a:moveTo>
                    <a:pt x="3350" y="1"/>
                  </a:moveTo>
                  <a:lnTo>
                    <a:pt x="0" y="133"/>
                  </a:lnTo>
                  <a:lnTo>
                    <a:pt x="0" y="247"/>
                  </a:lnTo>
                  <a:lnTo>
                    <a:pt x="0" y="549"/>
                  </a:lnTo>
                  <a:lnTo>
                    <a:pt x="0" y="739"/>
                  </a:lnTo>
                  <a:lnTo>
                    <a:pt x="19" y="947"/>
                  </a:lnTo>
                  <a:lnTo>
                    <a:pt x="57" y="1136"/>
                  </a:lnTo>
                  <a:lnTo>
                    <a:pt x="114" y="1287"/>
                  </a:lnTo>
                  <a:lnTo>
                    <a:pt x="208" y="1495"/>
                  </a:lnTo>
                  <a:lnTo>
                    <a:pt x="322" y="1722"/>
                  </a:lnTo>
                  <a:lnTo>
                    <a:pt x="454" y="1912"/>
                  </a:lnTo>
                  <a:lnTo>
                    <a:pt x="549" y="2006"/>
                  </a:lnTo>
                  <a:lnTo>
                    <a:pt x="644" y="2101"/>
                  </a:lnTo>
                  <a:lnTo>
                    <a:pt x="738" y="2177"/>
                  </a:lnTo>
                  <a:lnTo>
                    <a:pt x="852" y="2252"/>
                  </a:lnTo>
                  <a:lnTo>
                    <a:pt x="984" y="2309"/>
                  </a:lnTo>
                  <a:lnTo>
                    <a:pt x="1117" y="2366"/>
                  </a:lnTo>
                  <a:lnTo>
                    <a:pt x="1287" y="2404"/>
                  </a:lnTo>
                  <a:lnTo>
                    <a:pt x="1438" y="2423"/>
                  </a:lnTo>
                  <a:lnTo>
                    <a:pt x="1836" y="2423"/>
                  </a:lnTo>
                  <a:lnTo>
                    <a:pt x="2025" y="2404"/>
                  </a:lnTo>
                  <a:lnTo>
                    <a:pt x="2195" y="2347"/>
                  </a:lnTo>
                  <a:lnTo>
                    <a:pt x="2366" y="2290"/>
                  </a:lnTo>
                  <a:lnTo>
                    <a:pt x="2517" y="2214"/>
                  </a:lnTo>
                  <a:lnTo>
                    <a:pt x="2668" y="2120"/>
                  </a:lnTo>
                  <a:lnTo>
                    <a:pt x="2801" y="2006"/>
                  </a:lnTo>
                  <a:lnTo>
                    <a:pt x="2914" y="1893"/>
                  </a:lnTo>
                  <a:lnTo>
                    <a:pt x="3028" y="1760"/>
                  </a:lnTo>
                  <a:lnTo>
                    <a:pt x="3123" y="1628"/>
                  </a:lnTo>
                  <a:lnTo>
                    <a:pt x="3217" y="1476"/>
                  </a:lnTo>
                  <a:lnTo>
                    <a:pt x="3274" y="1306"/>
                  </a:lnTo>
                  <a:lnTo>
                    <a:pt x="3331" y="1136"/>
                  </a:lnTo>
                  <a:lnTo>
                    <a:pt x="3369" y="966"/>
                  </a:lnTo>
                  <a:lnTo>
                    <a:pt x="3406" y="776"/>
                  </a:lnTo>
                  <a:lnTo>
                    <a:pt x="3406" y="587"/>
                  </a:lnTo>
                  <a:lnTo>
                    <a:pt x="3406" y="398"/>
                  </a:lnTo>
                  <a:lnTo>
                    <a:pt x="3350" y="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8" name="Google Shape;2028;p24"/>
            <p:cNvSpPr/>
            <p:nvPr/>
          </p:nvSpPr>
          <p:spPr>
            <a:xfrm>
              <a:off x="1939228" y="3701258"/>
              <a:ext cx="410886" cy="395525"/>
            </a:xfrm>
            <a:custGeom>
              <a:rect b="b" l="l" r="r" t="t"/>
              <a:pathLst>
                <a:path extrusionOk="0" h="14136" w="14685">
                  <a:moveTo>
                    <a:pt x="3558" y="890"/>
                  </a:moveTo>
                  <a:lnTo>
                    <a:pt x="3558" y="890"/>
                  </a:lnTo>
                  <a:lnTo>
                    <a:pt x="3842" y="739"/>
                  </a:lnTo>
                  <a:lnTo>
                    <a:pt x="4145" y="606"/>
                  </a:lnTo>
                  <a:lnTo>
                    <a:pt x="4448" y="493"/>
                  </a:lnTo>
                  <a:lnTo>
                    <a:pt x="4769" y="379"/>
                  </a:lnTo>
                  <a:lnTo>
                    <a:pt x="5110" y="284"/>
                  </a:lnTo>
                  <a:lnTo>
                    <a:pt x="5451" y="209"/>
                  </a:lnTo>
                  <a:lnTo>
                    <a:pt x="5810" y="133"/>
                  </a:lnTo>
                  <a:lnTo>
                    <a:pt x="6170" y="76"/>
                  </a:lnTo>
                  <a:lnTo>
                    <a:pt x="6529" y="38"/>
                  </a:lnTo>
                  <a:lnTo>
                    <a:pt x="6908" y="1"/>
                  </a:lnTo>
                  <a:lnTo>
                    <a:pt x="7286" y="1"/>
                  </a:lnTo>
                  <a:lnTo>
                    <a:pt x="7665" y="1"/>
                  </a:lnTo>
                  <a:lnTo>
                    <a:pt x="8043" y="1"/>
                  </a:lnTo>
                  <a:lnTo>
                    <a:pt x="8422" y="38"/>
                  </a:lnTo>
                  <a:lnTo>
                    <a:pt x="8800" y="76"/>
                  </a:lnTo>
                  <a:lnTo>
                    <a:pt x="9178" y="133"/>
                  </a:lnTo>
                  <a:lnTo>
                    <a:pt x="9557" y="209"/>
                  </a:lnTo>
                  <a:lnTo>
                    <a:pt x="9935" y="303"/>
                  </a:lnTo>
                  <a:lnTo>
                    <a:pt x="10295" y="398"/>
                  </a:lnTo>
                  <a:lnTo>
                    <a:pt x="10654" y="530"/>
                  </a:lnTo>
                  <a:lnTo>
                    <a:pt x="10995" y="663"/>
                  </a:lnTo>
                  <a:lnTo>
                    <a:pt x="11355" y="833"/>
                  </a:lnTo>
                  <a:lnTo>
                    <a:pt x="11676" y="1003"/>
                  </a:lnTo>
                  <a:lnTo>
                    <a:pt x="11998" y="1193"/>
                  </a:lnTo>
                  <a:lnTo>
                    <a:pt x="12301" y="1401"/>
                  </a:lnTo>
                  <a:lnTo>
                    <a:pt x="12603" y="1628"/>
                  </a:lnTo>
                  <a:lnTo>
                    <a:pt x="12887" y="1855"/>
                  </a:lnTo>
                  <a:lnTo>
                    <a:pt x="13152" y="2120"/>
                  </a:lnTo>
                  <a:lnTo>
                    <a:pt x="13398" y="2404"/>
                  </a:lnTo>
                  <a:lnTo>
                    <a:pt x="13625" y="2707"/>
                  </a:lnTo>
                  <a:lnTo>
                    <a:pt x="13833" y="3028"/>
                  </a:lnTo>
                  <a:lnTo>
                    <a:pt x="14023" y="3369"/>
                  </a:lnTo>
                  <a:lnTo>
                    <a:pt x="14023" y="3369"/>
                  </a:lnTo>
                  <a:lnTo>
                    <a:pt x="14212" y="3804"/>
                  </a:lnTo>
                  <a:lnTo>
                    <a:pt x="14382" y="4239"/>
                  </a:lnTo>
                  <a:lnTo>
                    <a:pt x="14515" y="4674"/>
                  </a:lnTo>
                  <a:lnTo>
                    <a:pt x="14609" y="5129"/>
                  </a:lnTo>
                  <a:lnTo>
                    <a:pt x="14666" y="5602"/>
                  </a:lnTo>
                  <a:lnTo>
                    <a:pt x="14685" y="6056"/>
                  </a:lnTo>
                  <a:lnTo>
                    <a:pt x="14685" y="6510"/>
                  </a:lnTo>
                  <a:lnTo>
                    <a:pt x="14647" y="6964"/>
                  </a:lnTo>
                  <a:lnTo>
                    <a:pt x="14590" y="7437"/>
                  </a:lnTo>
                  <a:lnTo>
                    <a:pt x="14496" y="7891"/>
                  </a:lnTo>
                  <a:lnTo>
                    <a:pt x="14382" y="8327"/>
                  </a:lnTo>
                  <a:lnTo>
                    <a:pt x="14250" y="8781"/>
                  </a:lnTo>
                  <a:lnTo>
                    <a:pt x="14079" y="9216"/>
                  </a:lnTo>
                  <a:lnTo>
                    <a:pt x="13890" y="9651"/>
                  </a:lnTo>
                  <a:lnTo>
                    <a:pt x="13663" y="10067"/>
                  </a:lnTo>
                  <a:lnTo>
                    <a:pt x="13436" y="10465"/>
                  </a:lnTo>
                  <a:lnTo>
                    <a:pt x="13171" y="10862"/>
                  </a:lnTo>
                  <a:lnTo>
                    <a:pt x="12887" y="11222"/>
                  </a:lnTo>
                  <a:lnTo>
                    <a:pt x="12603" y="11600"/>
                  </a:lnTo>
                  <a:lnTo>
                    <a:pt x="12282" y="11941"/>
                  </a:lnTo>
                  <a:lnTo>
                    <a:pt x="11941" y="12263"/>
                  </a:lnTo>
                  <a:lnTo>
                    <a:pt x="11601" y="12565"/>
                  </a:lnTo>
                  <a:lnTo>
                    <a:pt x="11241" y="12849"/>
                  </a:lnTo>
                  <a:lnTo>
                    <a:pt x="10863" y="13095"/>
                  </a:lnTo>
                  <a:lnTo>
                    <a:pt x="10465" y="13322"/>
                  </a:lnTo>
                  <a:lnTo>
                    <a:pt x="10068" y="13530"/>
                  </a:lnTo>
                  <a:lnTo>
                    <a:pt x="9652" y="13720"/>
                  </a:lnTo>
                  <a:lnTo>
                    <a:pt x="9235" y="13871"/>
                  </a:lnTo>
                  <a:lnTo>
                    <a:pt x="8800" y="13984"/>
                  </a:lnTo>
                  <a:lnTo>
                    <a:pt x="8365" y="14060"/>
                  </a:lnTo>
                  <a:lnTo>
                    <a:pt x="7911" y="14117"/>
                  </a:lnTo>
                  <a:lnTo>
                    <a:pt x="7456" y="14136"/>
                  </a:lnTo>
                  <a:lnTo>
                    <a:pt x="7456" y="14136"/>
                  </a:lnTo>
                  <a:lnTo>
                    <a:pt x="6870" y="14117"/>
                  </a:lnTo>
                  <a:lnTo>
                    <a:pt x="6283" y="14060"/>
                  </a:lnTo>
                  <a:lnTo>
                    <a:pt x="5735" y="13966"/>
                  </a:lnTo>
                  <a:lnTo>
                    <a:pt x="5205" y="13814"/>
                  </a:lnTo>
                  <a:lnTo>
                    <a:pt x="4694" y="13644"/>
                  </a:lnTo>
                  <a:lnTo>
                    <a:pt x="4202" y="13436"/>
                  </a:lnTo>
                  <a:lnTo>
                    <a:pt x="3729" y="13209"/>
                  </a:lnTo>
                  <a:lnTo>
                    <a:pt x="3293" y="12944"/>
                  </a:lnTo>
                  <a:lnTo>
                    <a:pt x="2877" y="12641"/>
                  </a:lnTo>
                  <a:lnTo>
                    <a:pt x="2499" y="12338"/>
                  </a:lnTo>
                  <a:lnTo>
                    <a:pt x="2120" y="11979"/>
                  </a:lnTo>
                  <a:lnTo>
                    <a:pt x="1799" y="11619"/>
                  </a:lnTo>
                  <a:lnTo>
                    <a:pt x="1477" y="11241"/>
                  </a:lnTo>
                  <a:lnTo>
                    <a:pt x="1193" y="10843"/>
                  </a:lnTo>
                  <a:lnTo>
                    <a:pt x="947" y="10427"/>
                  </a:lnTo>
                  <a:lnTo>
                    <a:pt x="720" y="9992"/>
                  </a:lnTo>
                  <a:lnTo>
                    <a:pt x="531" y="9538"/>
                  </a:lnTo>
                  <a:lnTo>
                    <a:pt x="360" y="9083"/>
                  </a:lnTo>
                  <a:lnTo>
                    <a:pt x="228" y="8629"/>
                  </a:lnTo>
                  <a:lnTo>
                    <a:pt x="114" y="8156"/>
                  </a:lnTo>
                  <a:lnTo>
                    <a:pt x="58" y="7683"/>
                  </a:lnTo>
                  <a:lnTo>
                    <a:pt x="1" y="7191"/>
                  </a:lnTo>
                  <a:lnTo>
                    <a:pt x="1" y="6718"/>
                  </a:lnTo>
                  <a:lnTo>
                    <a:pt x="20" y="6245"/>
                  </a:lnTo>
                  <a:lnTo>
                    <a:pt x="77" y="5753"/>
                  </a:lnTo>
                  <a:lnTo>
                    <a:pt x="171" y="5299"/>
                  </a:lnTo>
                  <a:lnTo>
                    <a:pt x="304" y="4826"/>
                  </a:lnTo>
                  <a:lnTo>
                    <a:pt x="474" y="4372"/>
                  </a:lnTo>
                  <a:lnTo>
                    <a:pt x="663" y="3918"/>
                  </a:lnTo>
                  <a:lnTo>
                    <a:pt x="890" y="3482"/>
                  </a:lnTo>
                  <a:lnTo>
                    <a:pt x="1174" y="3066"/>
                  </a:lnTo>
                  <a:lnTo>
                    <a:pt x="1477" y="2669"/>
                  </a:lnTo>
                  <a:lnTo>
                    <a:pt x="1477" y="2669"/>
                  </a:lnTo>
                  <a:lnTo>
                    <a:pt x="1685" y="2423"/>
                  </a:lnTo>
                  <a:lnTo>
                    <a:pt x="1931" y="2177"/>
                  </a:lnTo>
                  <a:lnTo>
                    <a:pt x="2177" y="1931"/>
                  </a:lnTo>
                  <a:lnTo>
                    <a:pt x="2442" y="1685"/>
                  </a:lnTo>
                  <a:lnTo>
                    <a:pt x="2726" y="1458"/>
                  </a:lnTo>
                  <a:lnTo>
                    <a:pt x="3010" y="1231"/>
                  </a:lnTo>
                  <a:lnTo>
                    <a:pt x="3293" y="1041"/>
                  </a:lnTo>
                  <a:lnTo>
                    <a:pt x="3558" y="890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29" name="Google Shape;2029;p24"/>
            <p:cNvSpPr/>
            <p:nvPr/>
          </p:nvSpPr>
          <p:spPr>
            <a:xfrm>
              <a:off x="1939228" y="3701258"/>
              <a:ext cx="410886" cy="395525"/>
            </a:xfrm>
            <a:custGeom>
              <a:rect b="b" l="l" r="r" t="t"/>
              <a:pathLst>
                <a:path extrusionOk="0" fill="none" h="14136" w="14685">
                  <a:moveTo>
                    <a:pt x="3558" y="890"/>
                  </a:moveTo>
                  <a:lnTo>
                    <a:pt x="3558" y="890"/>
                  </a:lnTo>
                  <a:lnTo>
                    <a:pt x="3842" y="739"/>
                  </a:lnTo>
                  <a:lnTo>
                    <a:pt x="4145" y="606"/>
                  </a:lnTo>
                  <a:lnTo>
                    <a:pt x="4448" y="493"/>
                  </a:lnTo>
                  <a:lnTo>
                    <a:pt x="4769" y="379"/>
                  </a:lnTo>
                  <a:lnTo>
                    <a:pt x="5110" y="284"/>
                  </a:lnTo>
                  <a:lnTo>
                    <a:pt x="5451" y="209"/>
                  </a:lnTo>
                  <a:lnTo>
                    <a:pt x="5810" y="133"/>
                  </a:lnTo>
                  <a:lnTo>
                    <a:pt x="6170" y="76"/>
                  </a:lnTo>
                  <a:lnTo>
                    <a:pt x="6529" y="38"/>
                  </a:lnTo>
                  <a:lnTo>
                    <a:pt x="6908" y="1"/>
                  </a:lnTo>
                  <a:lnTo>
                    <a:pt x="7286" y="1"/>
                  </a:lnTo>
                  <a:lnTo>
                    <a:pt x="7665" y="1"/>
                  </a:lnTo>
                  <a:lnTo>
                    <a:pt x="8043" y="1"/>
                  </a:lnTo>
                  <a:lnTo>
                    <a:pt x="8422" y="38"/>
                  </a:lnTo>
                  <a:lnTo>
                    <a:pt x="8800" y="76"/>
                  </a:lnTo>
                  <a:lnTo>
                    <a:pt x="9178" y="133"/>
                  </a:lnTo>
                  <a:lnTo>
                    <a:pt x="9557" y="209"/>
                  </a:lnTo>
                  <a:lnTo>
                    <a:pt x="9935" y="303"/>
                  </a:lnTo>
                  <a:lnTo>
                    <a:pt x="10295" y="398"/>
                  </a:lnTo>
                  <a:lnTo>
                    <a:pt x="10654" y="530"/>
                  </a:lnTo>
                  <a:lnTo>
                    <a:pt x="10995" y="663"/>
                  </a:lnTo>
                  <a:lnTo>
                    <a:pt x="11355" y="833"/>
                  </a:lnTo>
                  <a:lnTo>
                    <a:pt x="11676" y="1003"/>
                  </a:lnTo>
                  <a:lnTo>
                    <a:pt x="11998" y="1193"/>
                  </a:lnTo>
                  <a:lnTo>
                    <a:pt x="12301" y="1401"/>
                  </a:lnTo>
                  <a:lnTo>
                    <a:pt x="12603" y="1628"/>
                  </a:lnTo>
                  <a:lnTo>
                    <a:pt x="12887" y="1855"/>
                  </a:lnTo>
                  <a:lnTo>
                    <a:pt x="13152" y="2120"/>
                  </a:lnTo>
                  <a:lnTo>
                    <a:pt x="13398" y="2404"/>
                  </a:lnTo>
                  <a:lnTo>
                    <a:pt x="13625" y="2707"/>
                  </a:lnTo>
                  <a:lnTo>
                    <a:pt x="13833" y="3028"/>
                  </a:lnTo>
                  <a:lnTo>
                    <a:pt x="14023" y="3369"/>
                  </a:lnTo>
                  <a:lnTo>
                    <a:pt x="14023" y="3369"/>
                  </a:lnTo>
                  <a:lnTo>
                    <a:pt x="14212" y="3804"/>
                  </a:lnTo>
                  <a:lnTo>
                    <a:pt x="14382" y="4239"/>
                  </a:lnTo>
                  <a:lnTo>
                    <a:pt x="14515" y="4674"/>
                  </a:lnTo>
                  <a:lnTo>
                    <a:pt x="14609" y="5129"/>
                  </a:lnTo>
                  <a:lnTo>
                    <a:pt x="14666" y="5602"/>
                  </a:lnTo>
                  <a:lnTo>
                    <a:pt x="14685" y="6056"/>
                  </a:lnTo>
                  <a:lnTo>
                    <a:pt x="14685" y="6510"/>
                  </a:lnTo>
                  <a:lnTo>
                    <a:pt x="14647" y="6964"/>
                  </a:lnTo>
                  <a:lnTo>
                    <a:pt x="14590" y="7437"/>
                  </a:lnTo>
                  <a:lnTo>
                    <a:pt x="14496" y="7891"/>
                  </a:lnTo>
                  <a:lnTo>
                    <a:pt x="14382" y="8327"/>
                  </a:lnTo>
                  <a:lnTo>
                    <a:pt x="14250" y="8781"/>
                  </a:lnTo>
                  <a:lnTo>
                    <a:pt x="14079" y="9216"/>
                  </a:lnTo>
                  <a:lnTo>
                    <a:pt x="13890" y="9651"/>
                  </a:lnTo>
                  <a:lnTo>
                    <a:pt x="13663" y="10067"/>
                  </a:lnTo>
                  <a:lnTo>
                    <a:pt x="13436" y="10465"/>
                  </a:lnTo>
                  <a:lnTo>
                    <a:pt x="13171" y="10862"/>
                  </a:lnTo>
                  <a:lnTo>
                    <a:pt x="12887" y="11222"/>
                  </a:lnTo>
                  <a:lnTo>
                    <a:pt x="12603" y="11600"/>
                  </a:lnTo>
                  <a:lnTo>
                    <a:pt x="12282" y="11941"/>
                  </a:lnTo>
                  <a:lnTo>
                    <a:pt x="11941" y="12263"/>
                  </a:lnTo>
                  <a:lnTo>
                    <a:pt x="11601" y="12565"/>
                  </a:lnTo>
                  <a:lnTo>
                    <a:pt x="11241" y="12849"/>
                  </a:lnTo>
                  <a:lnTo>
                    <a:pt x="10863" y="13095"/>
                  </a:lnTo>
                  <a:lnTo>
                    <a:pt x="10465" y="13322"/>
                  </a:lnTo>
                  <a:lnTo>
                    <a:pt x="10068" y="13530"/>
                  </a:lnTo>
                  <a:lnTo>
                    <a:pt x="9652" y="13720"/>
                  </a:lnTo>
                  <a:lnTo>
                    <a:pt x="9235" y="13871"/>
                  </a:lnTo>
                  <a:lnTo>
                    <a:pt x="8800" y="13984"/>
                  </a:lnTo>
                  <a:lnTo>
                    <a:pt x="8365" y="14060"/>
                  </a:lnTo>
                  <a:lnTo>
                    <a:pt x="7911" y="14117"/>
                  </a:lnTo>
                  <a:lnTo>
                    <a:pt x="7456" y="14136"/>
                  </a:lnTo>
                  <a:lnTo>
                    <a:pt x="7456" y="14136"/>
                  </a:lnTo>
                  <a:lnTo>
                    <a:pt x="6870" y="14117"/>
                  </a:lnTo>
                  <a:lnTo>
                    <a:pt x="6283" y="14060"/>
                  </a:lnTo>
                  <a:lnTo>
                    <a:pt x="5735" y="13966"/>
                  </a:lnTo>
                  <a:lnTo>
                    <a:pt x="5205" y="13814"/>
                  </a:lnTo>
                  <a:lnTo>
                    <a:pt x="4694" y="13644"/>
                  </a:lnTo>
                  <a:lnTo>
                    <a:pt x="4202" y="13436"/>
                  </a:lnTo>
                  <a:lnTo>
                    <a:pt x="3729" y="13209"/>
                  </a:lnTo>
                  <a:lnTo>
                    <a:pt x="3293" y="12944"/>
                  </a:lnTo>
                  <a:lnTo>
                    <a:pt x="2877" y="12641"/>
                  </a:lnTo>
                  <a:lnTo>
                    <a:pt x="2499" y="12338"/>
                  </a:lnTo>
                  <a:lnTo>
                    <a:pt x="2120" y="11979"/>
                  </a:lnTo>
                  <a:lnTo>
                    <a:pt x="1799" y="11619"/>
                  </a:lnTo>
                  <a:lnTo>
                    <a:pt x="1477" y="11241"/>
                  </a:lnTo>
                  <a:lnTo>
                    <a:pt x="1193" y="10843"/>
                  </a:lnTo>
                  <a:lnTo>
                    <a:pt x="947" y="10427"/>
                  </a:lnTo>
                  <a:lnTo>
                    <a:pt x="720" y="9992"/>
                  </a:lnTo>
                  <a:lnTo>
                    <a:pt x="531" y="9538"/>
                  </a:lnTo>
                  <a:lnTo>
                    <a:pt x="360" y="9083"/>
                  </a:lnTo>
                  <a:lnTo>
                    <a:pt x="228" y="8629"/>
                  </a:lnTo>
                  <a:lnTo>
                    <a:pt x="114" y="8156"/>
                  </a:lnTo>
                  <a:lnTo>
                    <a:pt x="58" y="7683"/>
                  </a:lnTo>
                  <a:lnTo>
                    <a:pt x="1" y="7191"/>
                  </a:lnTo>
                  <a:lnTo>
                    <a:pt x="1" y="6718"/>
                  </a:lnTo>
                  <a:lnTo>
                    <a:pt x="20" y="6245"/>
                  </a:lnTo>
                  <a:lnTo>
                    <a:pt x="77" y="5753"/>
                  </a:lnTo>
                  <a:lnTo>
                    <a:pt x="171" y="5299"/>
                  </a:lnTo>
                  <a:lnTo>
                    <a:pt x="304" y="4826"/>
                  </a:lnTo>
                  <a:lnTo>
                    <a:pt x="474" y="4372"/>
                  </a:lnTo>
                  <a:lnTo>
                    <a:pt x="663" y="3918"/>
                  </a:lnTo>
                  <a:lnTo>
                    <a:pt x="890" y="3482"/>
                  </a:lnTo>
                  <a:lnTo>
                    <a:pt x="1174" y="3066"/>
                  </a:lnTo>
                  <a:lnTo>
                    <a:pt x="1477" y="2669"/>
                  </a:lnTo>
                  <a:lnTo>
                    <a:pt x="1477" y="2669"/>
                  </a:lnTo>
                  <a:lnTo>
                    <a:pt x="1685" y="2423"/>
                  </a:lnTo>
                  <a:lnTo>
                    <a:pt x="1931" y="2177"/>
                  </a:lnTo>
                  <a:lnTo>
                    <a:pt x="2177" y="1931"/>
                  </a:lnTo>
                  <a:lnTo>
                    <a:pt x="2442" y="1685"/>
                  </a:lnTo>
                  <a:lnTo>
                    <a:pt x="2726" y="1458"/>
                  </a:lnTo>
                  <a:lnTo>
                    <a:pt x="3010" y="1231"/>
                  </a:lnTo>
                  <a:lnTo>
                    <a:pt x="3293" y="1041"/>
                  </a:lnTo>
                  <a:lnTo>
                    <a:pt x="3558" y="89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0" name="Google Shape;2030;p24"/>
            <p:cNvSpPr/>
            <p:nvPr/>
          </p:nvSpPr>
          <p:spPr>
            <a:xfrm>
              <a:off x="2291332" y="3944297"/>
              <a:ext cx="98518" cy="115977"/>
            </a:xfrm>
            <a:custGeom>
              <a:rect b="b" l="l" r="r" t="t"/>
              <a:pathLst>
                <a:path extrusionOk="0" h="4145" w="3521">
                  <a:moveTo>
                    <a:pt x="2631" y="76"/>
                  </a:moveTo>
                  <a:lnTo>
                    <a:pt x="2631" y="76"/>
                  </a:lnTo>
                  <a:lnTo>
                    <a:pt x="2782" y="151"/>
                  </a:lnTo>
                  <a:lnTo>
                    <a:pt x="2934" y="227"/>
                  </a:lnTo>
                  <a:lnTo>
                    <a:pt x="3047" y="322"/>
                  </a:lnTo>
                  <a:lnTo>
                    <a:pt x="3161" y="435"/>
                  </a:lnTo>
                  <a:lnTo>
                    <a:pt x="3255" y="549"/>
                  </a:lnTo>
                  <a:lnTo>
                    <a:pt x="3331" y="700"/>
                  </a:lnTo>
                  <a:lnTo>
                    <a:pt x="3407" y="833"/>
                  </a:lnTo>
                  <a:lnTo>
                    <a:pt x="3444" y="984"/>
                  </a:lnTo>
                  <a:lnTo>
                    <a:pt x="3501" y="1154"/>
                  </a:lnTo>
                  <a:lnTo>
                    <a:pt x="3520" y="1325"/>
                  </a:lnTo>
                  <a:lnTo>
                    <a:pt x="3520" y="1495"/>
                  </a:lnTo>
                  <a:lnTo>
                    <a:pt x="3520" y="1665"/>
                  </a:lnTo>
                  <a:lnTo>
                    <a:pt x="3501" y="1855"/>
                  </a:lnTo>
                  <a:lnTo>
                    <a:pt x="3463" y="2044"/>
                  </a:lnTo>
                  <a:lnTo>
                    <a:pt x="3407" y="2214"/>
                  </a:lnTo>
                  <a:lnTo>
                    <a:pt x="3350" y="2403"/>
                  </a:lnTo>
                  <a:lnTo>
                    <a:pt x="3255" y="2574"/>
                  </a:lnTo>
                  <a:lnTo>
                    <a:pt x="3161" y="2763"/>
                  </a:lnTo>
                  <a:lnTo>
                    <a:pt x="3047" y="2933"/>
                  </a:lnTo>
                  <a:lnTo>
                    <a:pt x="2915" y="3085"/>
                  </a:lnTo>
                  <a:lnTo>
                    <a:pt x="2763" y="3255"/>
                  </a:lnTo>
                  <a:lnTo>
                    <a:pt x="2593" y="3387"/>
                  </a:lnTo>
                  <a:lnTo>
                    <a:pt x="2423" y="3539"/>
                  </a:lnTo>
                  <a:lnTo>
                    <a:pt x="2214" y="3671"/>
                  </a:lnTo>
                  <a:lnTo>
                    <a:pt x="2006" y="3785"/>
                  </a:lnTo>
                  <a:lnTo>
                    <a:pt x="1760" y="3879"/>
                  </a:lnTo>
                  <a:lnTo>
                    <a:pt x="1514" y="3974"/>
                  </a:lnTo>
                  <a:lnTo>
                    <a:pt x="1249" y="4050"/>
                  </a:lnTo>
                  <a:lnTo>
                    <a:pt x="966" y="4087"/>
                  </a:lnTo>
                  <a:lnTo>
                    <a:pt x="663" y="4125"/>
                  </a:lnTo>
                  <a:lnTo>
                    <a:pt x="341" y="4144"/>
                  </a:lnTo>
                  <a:lnTo>
                    <a:pt x="1" y="4144"/>
                  </a:lnTo>
                  <a:lnTo>
                    <a:pt x="1" y="4144"/>
                  </a:lnTo>
                  <a:lnTo>
                    <a:pt x="1" y="3652"/>
                  </a:lnTo>
                  <a:lnTo>
                    <a:pt x="38" y="3179"/>
                  </a:lnTo>
                  <a:lnTo>
                    <a:pt x="95" y="2725"/>
                  </a:lnTo>
                  <a:lnTo>
                    <a:pt x="171" y="2290"/>
                  </a:lnTo>
                  <a:lnTo>
                    <a:pt x="284" y="1892"/>
                  </a:lnTo>
                  <a:lnTo>
                    <a:pt x="417" y="1533"/>
                  </a:lnTo>
                  <a:lnTo>
                    <a:pt x="568" y="1192"/>
                  </a:lnTo>
                  <a:lnTo>
                    <a:pt x="739" y="889"/>
                  </a:lnTo>
                  <a:lnTo>
                    <a:pt x="928" y="643"/>
                  </a:lnTo>
                  <a:lnTo>
                    <a:pt x="1117" y="416"/>
                  </a:lnTo>
                  <a:lnTo>
                    <a:pt x="1344" y="246"/>
                  </a:lnTo>
                  <a:lnTo>
                    <a:pt x="1458" y="170"/>
                  </a:lnTo>
                  <a:lnTo>
                    <a:pt x="1571" y="114"/>
                  </a:lnTo>
                  <a:lnTo>
                    <a:pt x="1704" y="57"/>
                  </a:lnTo>
                  <a:lnTo>
                    <a:pt x="1836" y="19"/>
                  </a:lnTo>
                  <a:lnTo>
                    <a:pt x="1950" y="0"/>
                  </a:lnTo>
                  <a:lnTo>
                    <a:pt x="2082" y="0"/>
                  </a:lnTo>
                  <a:lnTo>
                    <a:pt x="2214" y="0"/>
                  </a:lnTo>
                  <a:lnTo>
                    <a:pt x="2366" y="19"/>
                  </a:lnTo>
                  <a:lnTo>
                    <a:pt x="2498" y="38"/>
                  </a:lnTo>
                  <a:lnTo>
                    <a:pt x="2631" y="76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1" name="Google Shape;2031;p24"/>
            <p:cNvSpPr/>
            <p:nvPr/>
          </p:nvSpPr>
          <p:spPr>
            <a:xfrm>
              <a:off x="2291332" y="3944297"/>
              <a:ext cx="98518" cy="115977"/>
            </a:xfrm>
            <a:custGeom>
              <a:rect b="b" l="l" r="r" t="t"/>
              <a:pathLst>
                <a:path extrusionOk="0" fill="none" h="4145" w="3521">
                  <a:moveTo>
                    <a:pt x="2631" y="76"/>
                  </a:moveTo>
                  <a:lnTo>
                    <a:pt x="2631" y="76"/>
                  </a:lnTo>
                  <a:lnTo>
                    <a:pt x="2782" y="151"/>
                  </a:lnTo>
                  <a:lnTo>
                    <a:pt x="2934" y="227"/>
                  </a:lnTo>
                  <a:lnTo>
                    <a:pt x="3047" y="322"/>
                  </a:lnTo>
                  <a:lnTo>
                    <a:pt x="3161" y="435"/>
                  </a:lnTo>
                  <a:lnTo>
                    <a:pt x="3255" y="549"/>
                  </a:lnTo>
                  <a:lnTo>
                    <a:pt x="3331" y="700"/>
                  </a:lnTo>
                  <a:lnTo>
                    <a:pt x="3407" y="833"/>
                  </a:lnTo>
                  <a:lnTo>
                    <a:pt x="3444" y="984"/>
                  </a:lnTo>
                  <a:lnTo>
                    <a:pt x="3501" y="1154"/>
                  </a:lnTo>
                  <a:lnTo>
                    <a:pt x="3520" y="1325"/>
                  </a:lnTo>
                  <a:lnTo>
                    <a:pt x="3520" y="1495"/>
                  </a:lnTo>
                  <a:lnTo>
                    <a:pt x="3520" y="1665"/>
                  </a:lnTo>
                  <a:lnTo>
                    <a:pt x="3501" y="1855"/>
                  </a:lnTo>
                  <a:lnTo>
                    <a:pt x="3463" y="2044"/>
                  </a:lnTo>
                  <a:lnTo>
                    <a:pt x="3407" y="2214"/>
                  </a:lnTo>
                  <a:lnTo>
                    <a:pt x="3350" y="2403"/>
                  </a:lnTo>
                  <a:lnTo>
                    <a:pt x="3255" y="2574"/>
                  </a:lnTo>
                  <a:lnTo>
                    <a:pt x="3161" y="2763"/>
                  </a:lnTo>
                  <a:lnTo>
                    <a:pt x="3047" y="2933"/>
                  </a:lnTo>
                  <a:lnTo>
                    <a:pt x="2915" y="3085"/>
                  </a:lnTo>
                  <a:lnTo>
                    <a:pt x="2763" y="3255"/>
                  </a:lnTo>
                  <a:lnTo>
                    <a:pt x="2593" y="3387"/>
                  </a:lnTo>
                  <a:lnTo>
                    <a:pt x="2423" y="3539"/>
                  </a:lnTo>
                  <a:lnTo>
                    <a:pt x="2214" y="3671"/>
                  </a:lnTo>
                  <a:lnTo>
                    <a:pt x="2006" y="3785"/>
                  </a:lnTo>
                  <a:lnTo>
                    <a:pt x="1760" y="3879"/>
                  </a:lnTo>
                  <a:lnTo>
                    <a:pt x="1514" y="3974"/>
                  </a:lnTo>
                  <a:lnTo>
                    <a:pt x="1249" y="4050"/>
                  </a:lnTo>
                  <a:lnTo>
                    <a:pt x="966" y="4087"/>
                  </a:lnTo>
                  <a:lnTo>
                    <a:pt x="663" y="4125"/>
                  </a:lnTo>
                  <a:lnTo>
                    <a:pt x="341" y="4144"/>
                  </a:lnTo>
                  <a:lnTo>
                    <a:pt x="1" y="4144"/>
                  </a:lnTo>
                  <a:lnTo>
                    <a:pt x="1" y="4144"/>
                  </a:lnTo>
                  <a:lnTo>
                    <a:pt x="1" y="3652"/>
                  </a:lnTo>
                  <a:lnTo>
                    <a:pt x="38" y="3179"/>
                  </a:lnTo>
                  <a:lnTo>
                    <a:pt x="95" y="2725"/>
                  </a:lnTo>
                  <a:lnTo>
                    <a:pt x="171" y="2290"/>
                  </a:lnTo>
                  <a:lnTo>
                    <a:pt x="284" y="1892"/>
                  </a:lnTo>
                  <a:lnTo>
                    <a:pt x="417" y="1533"/>
                  </a:lnTo>
                  <a:lnTo>
                    <a:pt x="568" y="1192"/>
                  </a:lnTo>
                  <a:lnTo>
                    <a:pt x="739" y="889"/>
                  </a:lnTo>
                  <a:lnTo>
                    <a:pt x="928" y="643"/>
                  </a:lnTo>
                  <a:lnTo>
                    <a:pt x="1117" y="416"/>
                  </a:lnTo>
                  <a:lnTo>
                    <a:pt x="1344" y="246"/>
                  </a:lnTo>
                  <a:lnTo>
                    <a:pt x="1458" y="170"/>
                  </a:lnTo>
                  <a:lnTo>
                    <a:pt x="1571" y="114"/>
                  </a:lnTo>
                  <a:lnTo>
                    <a:pt x="1704" y="57"/>
                  </a:lnTo>
                  <a:lnTo>
                    <a:pt x="1836" y="19"/>
                  </a:lnTo>
                  <a:lnTo>
                    <a:pt x="1950" y="0"/>
                  </a:lnTo>
                  <a:lnTo>
                    <a:pt x="2082" y="0"/>
                  </a:lnTo>
                  <a:lnTo>
                    <a:pt x="2214" y="0"/>
                  </a:lnTo>
                  <a:lnTo>
                    <a:pt x="2366" y="19"/>
                  </a:lnTo>
                  <a:lnTo>
                    <a:pt x="2498" y="38"/>
                  </a:lnTo>
                  <a:lnTo>
                    <a:pt x="2631" y="76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2" name="Google Shape;2032;p24"/>
            <p:cNvSpPr/>
            <p:nvPr/>
          </p:nvSpPr>
          <p:spPr>
            <a:xfrm>
              <a:off x="2299810" y="3959630"/>
              <a:ext cx="70454" cy="80526"/>
            </a:xfrm>
            <a:custGeom>
              <a:rect b="b" l="l" r="r" t="t"/>
              <a:pathLst>
                <a:path extrusionOk="0" h="2878" w="2518">
                  <a:moveTo>
                    <a:pt x="2290" y="247"/>
                  </a:moveTo>
                  <a:lnTo>
                    <a:pt x="2290" y="247"/>
                  </a:lnTo>
                  <a:lnTo>
                    <a:pt x="2214" y="190"/>
                  </a:lnTo>
                  <a:lnTo>
                    <a:pt x="2120" y="114"/>
                  </a:lnTo>
                  <a:lnTo>
                    <a:pt x="2044" y="77"/>
                  </a:lnTo>
                  <a:lnTo>
                    <a:pt x="1949" y="39"/>
                  </a:lnTo>
                  <a:lnTo>
                    <a:pt x="1855" y="20"/>
                  </a:lnTo>
                  <a:lnTo>
                    <a:pt x="1760" y="1"/>
                  </a:lnTo>
                  <a:lnTo>
                    <a:pt x="1571" y="20"/>
                  </a:lnTo>
                  <a:lnTo>
                    <a:pt x="1382" y="58"/>
                  </a:lnTo>
                  <a:lnTo>
                    <a:pt x="1192" y="133"/>
                  </a:lnTo>
                  <a:lnTo>
                    <a:pt x="1003" y="209"/>
                  </a:lnTo>
                  <a:lnTo>
                    <a:pt x="833" y="323"/>
                  </a:lnTo>
                  <a:lnTo>
                    <a:pt x="833" y="323"/>
                  </a:lnTo>
                  <a:lnTo>
                    <a:pt x="700" y="436"/>
                  </a:lnTo>
                  <a:lnTo>
                    <a:pt x="549" y="550"/>
                  </a:lnTo>
                  <a:lnTo>
                    <a:pt x="436" y="701"/>
                  </a:lnTo>
                  <a:lnTo>
                    <a:pt x="322" y="852"/>
                  </a:lnTo>
                  <a:lnTo>
                    <a:pt x="322" y="852"/>
                  </a:lnTo>
                  <a:lnTo>
                    <a:pt x="208" y="1004"/>
                  </a:lnTo>
                  <a:lnTo>
                    <a:pt x="133" y="1174"/>
                  </a:lnTo>
                  <a:lnTo>
                    <a:pt x="95" y="1269"/>
                  </a:lnTo>
                  <a:lnTo>
                    <a:pt x="76" y="1363"/>
                  </a:lnTo>
                  <a:lnTo>
                    <a:pt x="76" y="1439"/>
                  </a:lnTo>
                  <a:lnTo>
                    <a:pt x="95" y="1534"/>
                  </a:lnTo>
                  <a:lnTo>
                    <a:pt x="95" y="1534"/>
                  </a:lnTo>
                  <a:lnTo>
                    <a:pt x="152" y="1628"/>
                  </a:lnTo>
                  <a:lnTo>
                    <a:pt x="227" y="1685"/>
                  </a:lnTo>
                  <a:lnTo>
                    <a:pt x="322" y="1742"/>
                  </a:lnTo>
                  <a:lnTo>
                    <a:pt x="417" y="1761"/>
                  </a:lnTo>
                  <a:lnTo>
                    <a:pt x="511" y="1761"/>
                  </a:lnTo>
                  <a:lnTo>
                    <a:pt x="606" y="1742"/>
                  </a:lnTo>
                  <a:lnTo>
                    <a:pt x="700" y="1704"/>
                  </a:lnTo>
                  <a:lnTo>
                    <a:pt x="795" y="1666"/>
                  </a:lnTo>
                  <a:lnTo>
                    <a:pt x="795" y="1666"/>
                  </a:lnTo>
                  <a:lnTo>
                    <a:pt x="909" y="1571"/>
                  </a:lnTo>
                  <a:lnTo>
                    <a:pt x="965" y="1534"/>
                  </a:lnTo>
                  <a:lnTo>
                    <a:pt x="1022" y="1534"/>
                  </a:lnTo>
                  <a:lnTo>
                    <a:pt x="1022" y="1534"/>
                  </a:lnTo>
                  <a:lnTo>
                    <a:pt x="1098" y="1534"/>
                  </a:lnTo>
                  <a:lnTo>
                    <a:pt x="1155" y="1590"/>
                  </a:lnTo>
                  <a:lnTo>
                    <a:pt x="1192" y="1628"/>
                  </a:lnTo>
                  <a:lnTo>
                    <a:pt x="1230" y="1685"/>
                  </a:lnTo>
                  <a:lnTo>
                    <a:pt x="1230" y="1685"/>
                  </a:lnTo>
                  <a:lnTo>
                    <a:pt x="1249" y="1780"/>
                  </a:lnTo>
                  <a:lnTo>
                    <a:pt x="1249" y="1855"/>
                  </a:lnTo>
                  <a:lnTo>
                    <a:pt x="1230" y="1950"/>
                  </a:lnTo>
                  <a:lnTo>
                    <a:pt x="1192" y="2026"/>
                  </a:lnTo>
                  <a:lnTo>
                    <a:pt x="1079" y="2177"/>
                  </a:lnTo>
                  <a:lnTo>
                    <a:pt x="965" y="2291"/>
                  </a:lnTo>
                  <a:lnTo>
                    <a:pt x="965" y="2291"/>
                  </a:lnTo>
                  <a:lnTo>
                    <a:pt x="871" y="2366"/>
                  </a:lnTo>
                  <a:lnTo>
                    <a:pt x="776" y="2404"/>
                  </a:lnTo>
                  <a:lnTo>
                    <a:pt x="682" y="2442"/>
                  </a:lnTo>
                  <a:lnTo>
                    <a:pt x="587" y="2480"/>
                  </a:lnTo>
                  <a:lnTo>
                    <a:pt x="379" y="2518"/>
                  </a:lnTo>
                  <a:lnTo>
                    <a:pt x="152" y="2518"/>
                  </a:lnTo>
                  <a:lnTo>
                    <a:pt x="152" y="2518"/>
                  </a:lnTo>
                  <a:lnTo>
                    <a:pt x="95" y="2518"/>
                  </a:lnTo>
                  <a:lnTo>
                    <a:pt x="57" y="2537"/>
                  </a:lnTo>
                  <a:lnTo>
                    <a:pt x="19" y="2574"/>
                  </a:lnTo>
                  <a:lnTo>
                    <a:pt x="0" y="2612"/>
                  </a:lnTo>
                  <a:lnTo>
                    <a:pt x="0" y="2669"/>
                  </a:lnTo>
                  <a:lnTo>
                    <a:pt x="0" y="2707"/>
                  </a:lnTo>
                  <a:lnTo>
                    <a:pt x="19" y="2745"/>
                  </a:lnTo>
                  <a:lnTo>
                    <a:pt x="57" y="2783"/>
                  </a:lnTo>
                  <a:lnTo>
                    <a:pt x="57" y="2783"/>
                  </a:lnTo>
                  <a:lnTo>
                    <a:pt x="152" y="2820"/>
                  </a:lnTo>
                  <a:lnTo>
                    <a:pt x="227" y="2839"/>
                  </a:lnTo>
                  <a:lnTo>
                    <a:pt x="398" y="2877"/>
                  </a:lnTo>
                  <a:lnTo>
                    <a:pt x="587" y="2858"/>
                  </a:lnTo>
                  <a:lnTo>
                    <a:pt x="757" y="2801"/>
                  </a:lnTo>
                  <a:lnTo>
                    <a:pt x="928" y="2726"/>
                  </a:lnTo>
                  <a:lnTo>
                    <a:pt x="1079" y="2631"/>
                  </a:lnTo>
                  <a:lnTo>
                    <a:pt x="1230" y="2518"/>
                  </a:lnTo>
                  <a:lnTo>
                    <a:pt x="1344" y="2404"/>
                  </a:lnTo>
                  <a:lnTo>
                    <a:pt x="1344" y="2404"/>
                  </a:lnTo>
                  <a:lnTo>
                    <a:pt x="1438" y="2272"/>
                  </a:lnTo>
                  <a:lnTo>
                    <a:pt x="1514" y="2120"/>
                  </a:lnTo>
                  <a:lnTo>
                    <a:pt x="1571" y="1950"/>
                  </a:lnTo>
                  <a:lnTo>
                    <a:pt x="1590" y="1799"/>
                  </a:lnTo>
                  <a:lnTo>
                    <a:pt x="1571" y="1647"/>
                  </a:lnTo>
                  <a:lnTo>
                    <a:pt x="1533" y="1496"/>
                  </a:lnTo>
                  <a:lnTo>
                    <a:pt x="1438" y="1344"/>
                  </a:lnTo>
                  <a:lnTo>
                    <a:pt x="1382" y="1288"/>
                  </a:lnTo>
                  <a:lnTo>
                    <a:pt x="1306" y="1231"/>
                  </a:lnTo>
                  <a:lnTo>
                    <a:pt x="1306" y="1231"/>
                  </a:lnTo>
                  <a:lnTo>
                    <a:pt x="1230" y="1193"/>
                  </a:lnTo>
                  <a:lnTo>
                    <a:pt x="1136" y="1155"/>
                  </a:lnTo>
                  <a:lnTo>
                    <a:pt x="1060" y="1136"/>
                  </a:lnTo>
                  <a:lnTo>
                    <a:pt x="984" y="1136"/>
                  </a:lnTo>
                  <a:lnTo>
                    <a:pt x="890" y="1155"/>
                  </a:lnTo>
                  <a:lnTo>
                    <a:pt x="814" y="1174"/>
                  </a:lnTo>
                  <a:lnTo>
                    <a:pt x="663" y="1250"/>
                  </a:lnTo>
                  <a:lnTo>
                    <a:pt x="663" y="1250"/>
                  </a:lnTo>
                  <a:lnTo>
                    <a:pt x="606" y="1269"/>
                  </a:lnTo>
                  <a:lnTo>
                    <a:pt x="606" y="1269"/>
                  </a:lnTo>
                  <a:lnTo>
                    <a:pt x="663" y="1174"/>
                  </a:lnTo>
                  <a:lnTo>
                    <a:pt x="663" y="1174"/>
                  </a:lnTo>
                  <a:lnTo>
                    <a:pt x="757" y="1042"/>
                  </a:lnTo>
                  <a:lnTo>
                    <a:pt x="852" y="928"/>
                  </a:lnTo>
                  <a:lnTo>
                    <a:pt x="965" y="815"/>
                  </a:lnTo>
                  <a:lnTo>
                    <a:pt x="1098" y="701"/>
                  </a:lnTo>
                  <a:lnTo>
                    <a:pt x="1230" y="625"/>
                  </a:lnTo>
                  <a:lnTo>
                    <a:pt x="1382" y="550"/>
                  </a:lnTo>
                  <a:lnTo>
                    <a:pt x="1533" y="493"/>
                  </a:lnTo>
                  <a:lnTo>
                    <a:pt x="1684" y="455"/>
                  </a:lnTo>
                  <a:lnTo>
                    <a:pt x="1684" y="455"/>
                  </a:lnTo>
                  <a:lnTo>
                    <a:pt x="1779" y="455"/>
                  </a:lnTo>
                  <a:lnTo>
                    <a:pt x="1855" y="474"/>
                  </a:lnTo>
                  <a:lnTo>
                    <a:pt x="1911" y="493"/>
                  </a:lnTo>
                  <a:lnTo>
                    <a:pt x="1987" y="531"/>
                  </a:lnTo>
                  <a:lnTo>
                    <a:pt x="2044" y="569"/>
                  </a:lnTo>
                  <a:lnTo>
                    <a:pt x="2082" y="625"/>
                  </a:lnTo>
                  <a:lnTo>
                    <a:pt x="2139" y="701"/>
                  </a:lnTo>
                  <a:lnTo>
                    <a:pt x="2157" y="777"/>
                  </a:lnTo>
                  <a:lnTo>
                    <a:pt x="2157" y="777"/>
                  </a:lnTo>
                  <a:lnTo>
                    <a:pt x="2195" y="871"/>
                  </a:lnTo>
                  <a:lnTo>
                    <a:pt x="2214" y="985"/>
                  </a:lnTo>
                  <a:lnTo>
                    <a:pt x="2195" y="1098"/>
                  </a:lnTo>
                  <a:lnTo>
                    <a:pt x="2195" y="1193"/>
                  </a:lnTo>
                  <a:lnTo>
                    <a:pt x="2120" y="1401"/>
                  </a:lnTo>
                  <a:lnTo>
                    <a:pt x="2044" y="1609"/>
                  </a:lnTo>
                  <a:lnTo>
                    <a:pt x="2044" y="1609"/>
                  </a:lnTo>
                  <a:lnTo>
                    <a:pt x="2025" y="1647"/>
                  </a:lnTo>
                  <a:lnTo>
                    <a:pt x="2025" y="1666"/>
                  </a:lnTo>
                  <a:lnTo>
                    <a:pt x="2044" y="1704"/>
                  </a:lnTo>
                  <a:lnTo>
                    <a:pt x="2082" y="1723"/>
                  </a:lnTo>
                  <a:lnTo>
                    <a:pt x="2120" y="1742"/>
                  </a:lnTo>
                  <a:lnTo>
                    <a:pt x="2139" y="1742"/>
                  </a:lnTo>
                  <a:lnTo>
                    <a:pt x="2176" y="1742"/>
                  </a:lnTo>
                  <a:lnTo>
                    <a:pt x="2214" y="1704"/>
                  </a:lnTo>
                  <a:lnTo>
                    <a:pt x="2214" y="1704"/>
                  </a:lnTo>
                  <a:lnTo>
                    <a:pt x="2309" y="1534"/>
                  </a:lnTo>
                  <a:lnTo>
                    <a:pt x="2403" y="1363"/>
                  </a:lnTo>
                  <a:lnTo>
                    <a:pt x="2479" y="1193"/>
                  </a:lnTo>
                  <a:lnTo>
                    <a:pt x="2517" y="1004"/>
                  </a:lnTo>
                  <a:lnTo>
                    <a:pt x="2517" y="1004"/>
                  </a:lnTo>
                  <a:lnTo>
                    <a:pt x="2517" y="796"/>
                  </a:lnTo>
                  <a:lnTo>
                    <a:pt x="2479" y="606"/>
                  </a:lnTo>
                  <a:lnTo>
                    <a:pt x="2403" y="417"/>
                  </a:lnTo>
                  <a:lnTo>
                    <a:pt x="2290" y="247"/>
                  </a:lnTo>
                  <a:lnTo>
                    <a:pt x="2290" y="247"/>
                  </a:lnTo>
                  <a:close/>
                </a:path>
              </a:pathLst>
            </a:custGeom>
            <a:solidFill>
              <a:srgbClr val="C47F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3" name="Google Shape;2033;p24"/>
            <p:cNvSpPr/>
            <p:nvPr/>
          </p:nvSpPr>
          <p:spPr>
            <a:xfrm>
              <a:off x="1900587" y="3945332"/>
              <a:ext cx="98518" cy="116509"/>
            </a:xfrm>
            <a:custGeom>
              <a:rect b="b" l="l" r="r" t="t"/>
              <a:pathLst>
                <a:path extrusionOk="0" h="4164" w="3521">
                  <a:moveTo>
                    <a:pt x="890" y="96"/>
                  </a:moveTo>
                  <a:lnTo>
                    <a:pt x="890" y="96"/>
                  </a:lnTo>
                  <a:lnTo>
                    <a:pt x="739" y="152"/>
                  </a:lnTo>
                  <a:lnTo>
                    <a:pt x="606" y="247"/>
                  </a:lnTo>
                  <a:lnTo>
                    <a:pt x="474" y="342"/>
                  </a:lnTo>
                  <a:lnTo>
                    <a:pt x="360" y="436"/>
                  </a:lnTo>
                  <a:lnTo>
                    <a:pt x="265" y="569"/>
                  </a:lnTo>
                  <a:lnTo>
                    <a:pt x="190" y="701"/>
                  </a:lnTo>
                  <a:lnTo>
                    <a:pt x="114" y="852"/>
                  </a:lnTo>
                  <a:lnTo>
                    <a:pt x="76" y="1004"/>
                  </a:lnTo>
                  <a:lnTo>
                    <a:pt x="38" y="1155"/>
                  </a:lnTo>
                  <a:lnTo>
                    <a:pt x="1" y="1326"/>
                  </a:lnTo>
                  <a:lnTo>
                    <a:pt x="1" y="1496"/>
                  </a:lnTo>
                  <a:lnTo>
                    <a:pt x="1" y="1685"/>
                  </a:lnTo>
                  <a:lnTo>
                    <a:pt x="19" y="1855"/>
                  </a:lnTo>
                  <a:lnTo>
                    <a:pt x="57" y="2045"/>
                  </a:lnTo>
                  <a:lnTo>
                    <a:pt x="114" y="2234"/>
                  </a:lnTo>
                  <a:lnTo>
                    <a:pt x="171" y="2404"/>
                  </a:lnTo>
                  <a:lnTo>
                    <a:pt x="265" y="2593"/>
                  </a:lnTo>
                  <a:lnTo>
                    <a:pt x="360" y="2764"/>
                  </a:lnTo>
                  <a:lnTo>
                    <a:pt x="474" y="2934"/>
                  </a:lnTo>
                  <a:lnTo>
                    <a:pt x="606" y="3104"/>
                  </a:lnTo>
                  <a:lnTo>
                    <a:pt x="757" y="3256"/>
                  </a:lnTo>
                  <a:lnTo>
                    <a:pt x="928" y="3407"/>
                  </a:lnTo>
                  <a:lnTo>
                    <a:pt x="1098" y="3540"/>
                  </a:lnTo>
                  <a:lnTo>
                    <a:pt x="1306" y="3672"/>
                  </a:lnTo>
                  <a:lnTo>
                    <a:pt x="1514" y="3785"/>
                  </a:lnTo>
                  <a:lnTo>
                    <a:pt x="1760" y="3899"/>
                  </a:lnTo>
                  <a:lnTo>
                    <a:pt x="2006" y="3975"/>
                  </a:lnTo>
                  <a:lnTo>
                    <a:pt x="2271" y="4050"/>
                  </a:lnTo>
                  <a:lnTo>
                    <a:pt x="2555" y="4107"/>
                  </a:lnTo>
                  <a:lnTo>
                    <a:pt x="2858" y="4145"/>
                  </a:lnTo>
                  <a:lnTo>
                    <a:pt x="3180" y="4164"/>
                  </a:lnTo>
                  <a:lnTo>
                    <a:pt x="3520" y="4145"/>
                  </a:lnTo>
                  <a:lnTo>
                    <a:pt x="3520" y="4145"/>
                  </a:lnTo>
                  <a:lnTo>
                    <a:pt x="3520" y="3653"/>
                  </a:lnTo>
                  <a:lnTo>
                    <a:pt x="3482" y="3180"/>
                  </a:lnTo>
                  <a:lnTo>
                    <a:pt x="3426" y="2726"/>
                  </a:lnTo>
                  <a:lnTo>
                    <a:pt x="3350" y="2310"/>
                  </a:lnTo>
                  <a:lnTo>
                    <a:pt x="3236" y="1912"/>
                  </a:lnTo>
                  <a:lnTo>
                    <a:pt x="3104" y="1534"/>
                  </a:lnTo>
                  <a:lnTo>
                    <a:pt x="2953" y="1212"/>
                  </a:lnTo>
                  <a:lnTo>
                    <a:pt x="2782" y="909"/>
                  </a:lnTo>
                  <a:lnTo>
                    <a:pt x="2612" y="644"/>
                  </a:lnTo>
                  <a:lnTo>
                    <a:pt x="2404" y="436"/>
                  </a:lnTo>
                  <a:lnTo>
                    <a:pt x="2177" y="247"/>
                  </a:lnTo>
                  <a:lnTo>
                    <a:pt x="2063" y="190"/>
                  </a:lnTo>
                  <a:lnTo>
                    <a:pt x="1950" y="114"/>
                  </a:lnTo>
                  <a:lnTo>
                    <a:pt x="1817" y="77"/>
                  </a:lnTo>
                  <a:lnTo>
                    <a:pt x="1704" y="39"/>
                  </a:lnTo>
                  <a:lnTo>
                    <a:pt x="1571" y="20"/>
                  </a:lnTo>
                  <a:lnTo>
                    <a:pt x="1439" y="1"/>
                  </a:lnTo>
                  <a:lnTo>
                    <a:pt x="1306" y="1"/>
                  </a:lnTo>
                  <a:lnTo>
                    <a:pt x="1155" y="20"/>
                  </a:lnTo>
                  <a:lnTo>
                    <a:pt x="1022" y="58"/>
                  </a:lnTo>
                  <a:lnTo>
                    <a:pt x="890" y="96"/>
                  </a:lnTo>
                  <a:lnTo>
                    <a:pt x="890" y="96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4" name="Google Shape;2034;p24"/>
            <p:cNvSpPr/>
            <p:nvPr/>
          </p:nvSpPr>
          <p:spPr>
            <a:xfrm>
              <a:off x="1920173" y="3961225"/>
              <a:ext cx="70454" cy="79967"/>
            </a:xfrm>
            <a:custGeom>
              <a:rect b="b" l="l" r="r" t="t"/>
              <a:pathLst>
                <a:path extrusionOk="0" h="2858" w="2518">
                  <a:moveTo>
                    <a:pt x="1" y="985"/>
                  </a:moveTo>
                  <a:lnTo>
                    <a:pt x="1" y="985"/>
                  </a:lnTo>
                  <a:lnTo>
                    <a:pt x="39" y="1174"/>
                  </a:lnTo>
                  <a:lnTo>
                    <a:pt x="114" y="1363"/>
                  </a:lnTo>
                  <a:lnTo>
                    <a:pt x="209" y="1533"/>
                  </a:lnTo>
                  <a:lnTo>
                    <a:pt x="303" y="1704"/>
                  </a:lnTo>
                  <a:lnTo>
                    <a:pt x="303" y="1704"/>
                  </a:lnTo>
                  <a:lnTo>
                    <a:pt x="341" y="1723"/>
                  </a:lnTo>
                  <a:lnTo>
                    <a:pt x="379" y="1742"/>
                  </a:lnTo>
                  <a:lnTo>
                    <a:pt x="417" y="1723"/>
                  </a:lnTo>
                  <a:lnTo>
                    <a:pt x="436" y="1723"/>
                  </a:lnTo>
                  <a:lnTo>
                    <a:pt x="474" y="1704"/>
                  </a:lnTo>
                  <a:lnTo>
                    <a:pt x="493" y="1666"/>
                  </a:lnTo>
                  <a:lnTo>
                    <a:pt x="493" y="1628"/>
                  </a:lnTo>
                  <a:lnTo>
                    <a:pt x="474" y="1590"/>
                  </a:lnTo>
                  <a:lnTo>
                    <a:pt x="474" y="1590"/>
                  </a:lnTo>
                  <a:lnTo>
                    <a:pt x="398" y="1401"/>
                  </a:lnTo>
                  <a:lnTo>
                    <a:pt x="322" y="1193"/>
                  </a:lnTo>
                  <a:lnTo>
                    <a:pt x="322" y="1079"/>
                  </a:lnTo>
                  <a:lnTo>
                    <a:pt x="322" y="985"/>
                  </a:lnTo>
                  <a:lnTo>
                    <a:pt x="322" y="871"/>
                  </a:lnTo>
                  <a:lnTo>
                    <a:pt x="360" y="758"/>
                  </a:lnTo>
                  <a:lnTo>
                    <a:pt x="360" y="758"/>
                  </a:lnTo>
                  <a:lnTo>
                    <a:pt x="379" y="682"/>
                  </a:lnTo>
                  <a:lnTo>
                    <a:pt x="436" y="625"/>
                  </a:lnTo>
                  <a:lnTo>
                    <a:pt x="474" y="568"/>
                  </a:lnTo>
                  <a:lnTo>
                    <a:pt x="531" y="512"/>
                  </a:lnTo>
                  <a:lnTo>
                    <a:pt x="606" y="493"/>
                  </a:lnTo>
                  <a:lnTo>
                    <a:pt x="663" y="455"/>
                  </a:lnTo>
                  <a:lnTo>
                    <a:pt x="758" y="455"/>
                  </a:lnTo>
                  <a:lnTo>
                    <a:pt x="833" y="455"/>
                  </a:lnTo>
                  <a:lnTo>
                    <a:pt x="833" y="455"/>
                  </a:lnTo>
                  <a:lnTo>
                    <a:pt x="985" y="493"/>
                  </a:lnTo>
                  <a:lnTo>
                    <a:pt x="1136" y="530"/>
                  </a:lnTo>
                  <a:lnTo>
                    <a:pt x="1287" y="606"/>
                  </a:lnTo>
                  <a:lnTo>
                    <a:pt x="1420" y="701"/>
                  </a:lnTo>
                  <a:lnTo>
                    <a:pt x="1552" y="795"/>
                  </a:lnTo>
                  <a:lnTo>
                    <a:pt x="1666" y="909"/>
                  </a:lnTo>
                  <a:lnTo>
                    <a:pt x="1761" y="1041"/>
                  </a:lnTo>
                  <a:lnTo>
                    <a:pt x="1855" y="1174"/>
                  </a:lnTo>
                  <a:lnTo>
                    <a:pt x="1855" y="1174"/>
                  </a:lnTo>
                  <a:lnTo>
                    <a:pt x="1912" y="1250"/>
                  </a:lnTo>
                  <a:lnTo>
                    <a:pt x="1912" y="1250"/>
                  </a:lnTo>
                  <a:lnTo>
                    <a:pt x="1855" y="1231"/>
                  </a:lnTo>
                  <a:lnTo>
                    <a:pt x="1855" y="1231"/>
                  </a:lnTo>
                  <a:lnTo>
                    <a:pt x="1704" y="1155"/>
                  </a:lnTo>
                  <a:lnTo>
                    <a:pt x="1628" y="1136"/>
                  </a:lnTo>
                  <a:lnTo>
                    <a:pt x="1533" y="1136"/>
                  </a:lnTo>
                  <a:lnTo>
                    <a:pt x="1458" y="1136"/>
                  </a:lnTo>
                  <a:lnTo>
                    <a:pt x="1382" y="1155"/>
                  </a:lnTo>
                  <a:lnTo>
                    <a:pt x="1287" y="1174"/>
                  </a:lnTo>
                  <a:lnTo>
                    <a:pt x="1212" y="1231"/>
                  </a:lnTo>
                  <a:lnTo>
                    <a:pt x="1212" y="1231"/>
                  </a:lnTo>
                  <a:lnTo>
                    <a:pt x="1136" y="1287"/>
                  </a:lnTo>
                  <a:lnTo>
                    <a:pt x="1079" y="1344"/>
                  </a:lnTo>
                  <a:lnTo>
                    <a:pt x="985" y="1477"/>
                  </a:lnTo>
                  <a:lnTo>
                    <a:pt x="947" y="1628"/>
                  </a:lnTo>
                  <a:lnTo>
                    <a:pt x="928" y="1779"/>
                  </a:lnTo>
                  <a:lnTo>
                    <a:pt x="947" y="1950"/>
                  </a:lnTo>
                  <a:lnTo>
                    <a:pt x="1004" y="2101"/>
                  </a:lnTo>
                  <a:lnTo>
                    <a:pt x="1079" y="2252"/>
                  </a:lnTo>
                  <a:lnTo>
                    <a:pt x="1174" y="2385"/>
                  </a:lnTo>
                  <a:lnTo>
                    <a:pt x="1174" y="2385"/>
                  </a:lnTo>
                  <a:lnTo>
                    <a:pt x="1306" y="2517"/>
                  </a:lnTo>
                  <a:lnTo>
                    <a:pt x="1439" y="2631"/>
                  </a:lnTo>
                  <a:lnTo>
                    <a:pt x="1590" y="2726"/>
                  </a:lnTo>
                  <a:lnTo>
                    <a:pt x="1761" y="2801"/>
                  </a:lnTo>
                  <a:lnTo>
                    <a:pt x="1931" y="2839"/>
                  </a:lnTo>
                  <a:lnTo>
                    <a:pt x="2120" y="2858"/>
                  </a:lnTo>
                  <a:lnTo>
                    <a:pt x="2290" y="2839"/>
                  </a:lnTo>
                  <a:lnTo>
                    <a:pt x="2366" y="2801"/>
                  </a:lnTo>
                  <a:lnTo>
                    <a:pt x="2461" y="2763"/>
                  </a:lnTo>
                  <a:lnTo>
                    <a:pt x="2461" y="2763"/>
                  </a:lnTo>
                  <a:lnTo>
                    <a:pt x="2499" y="2744"/>
                  </a:lnTo>
                  <a:lnTo>
                    <a:pt x="2517" y="2688"/>
                  </a:lnTo>
                  <a:lnTo>
                    <a:pt x="2517" y="2650"/>
                  </a:lnTo>
                  <a:lnTo>
                    <a:pt x="2517" y="2612"/>
                  </a:lnTo>
                  <a:lnTo>
                    <a:pt x="2499" y="2574"/>
                  </a:lnTo>
                  <a:lnTo>
                    <a:pt x="2461" y="2536"/>
                  </a:lnTo>
                  <a:lnTo>
                    <a:pt x="2423" y="2517"/>
                  </a:lnTo>
                  <a:lnTo>
                    <a:pt x="2366" y="2498"/>
                  </a:lnTo>
                  <a:lnTo>
                    <a:pt x="2366" y="2498"/>
                  </a:lnTo>
                  <a:lnTo>
                    <a:pt x="2158" y="2498"/>
                  </a:lnTo>
                  <a:lnTo>
                    <a:pt x="1931" y="2480"/>
                  </a:lnTo>
                  <a:lnTo>
                    <a:pt x="1836" y="2442"/>
                  </a:lnTo>
                  <a:lnTo>
                    <a:pt x="1742" y="2404"/>
                  </a:lnTo>
                  <a:lnTo>
                    <a:pt x="1647" y="2347"/>
                  </a:lnTo>
                  <a:lnTo>
                    <a:pt x="1552" y="2290"/>
                  </a:lnTo>
                  <a:lnTo>
                    <a:pt x="1552" y="2290"/>
                  </a:lnTo>
                  <a:lnTo>
                    <a:pt x="1439" y="2158"/>
                  </a:lnTo>
                  <a:lnTo>
                    <a:pt x="1325" y="2025"/>
                  </a:lnTo>
                  <a:lnTo>
                    <a:pt x="1287" y="1931"/>
                  </a:lnTo>
                  <a:lnTo>
                    <a:pt x="1269" y="1855"/>
                  </a:lnTo>
                  <a:lnTo>
                    <a:pt x="1269" y="1760"/>
                  </a:lnTo>
                  <a:lnTo>
                    <a:pt x="1287" y="1685"/>
                  </a:lnTo>
                  <a:lnTo>
                    <a:pt x="1287" y="1685"/>
                  </a:lnTo>
                  <a:lnTo>
                    <a:pt x="1325" y="1628"/>
                  </a:lnTo>
                  <a:lnTo>
                    <a:pt x="1363" y="1571"/>
                  </a:lnTo>
                  <a:lnTo>
                    <a:pt x="1420" y="1533"/>
                  </a:lnTo>
                  <a:lnTo>
                    <a:pt x="1496" y="1514"/>
                  </a:lnTo>
                  <a:lnTo>
                    <a:pt x="1496" y="1514"/>
                  </a:lnTo>
                  <a:lnTo>
                    <a:pt x="1552" y="1533"/>
                  </a:lnTo>
                  <a:lnTo>
                    <a:pt x="1609" y="1571"/>
                  </a:lnTo>
                  <a:lnTo>
                    <a:pt x="1723" y="1647"/>
                  </a:lnTo>
                  <a:lnTo>
                    <a:pt x="1723" y="1647"/>
                  </a:lnTo>
                  <a:lnTo>
                    <a:pt x="1817" y="1704"/>
                  </a:lnTo>
                  <a:lnTo>
                    <a:pt x="1912" y="1723"/>
                  </a:lnTo>
                  <a:lnTo>
                    <a:pt x="2007" y="1742"/>
                  </a:lnTo>
                  <a:lnTo>
                    <a:pt x="2101" y="1742"/>
                  </a:lnTo>
                  <a:lnTo>
                    <a:pt x="2196" y="1723"/>
                  </a:lnTo>
                  <a:lnTo>
                    <a:pt x="2290" y="1685"/>
                  </a:lnTo>
                  <a:lnTo>
                    <a:pt x="2366" y="1609"/>
                  </a:lnTo>
                  <a:lnTo>
                    <a:pt x="2423" y="1533"/>
                  </a:lnTo>
                  <a:lnTo>
                    <a:pt x="2423" y="1533"/>
                  </a:lnTo>
                  <a:lnTo>
                    <a:pt x="2442" y="1439"/>
                  </a:lnTo>
                  <a:lnTo>
                    <a:pt x="2442" y="1344"/>
                  </a:lnTo>
                  <a:lnTo>
                    <a:pt x="2423" y="1250"/>
                  </a:lnTo>
                  <a:lnTo>
                    <a:pt x="2385" y="1155"/>
                  </a:lnTo>
                  <a:lnTo>
                    <a:pt x="2309" y="985"/>
                  </a:lnTo>
                  <a:lnTo>
                    <a:pt x="2196" y="833"/>
                  </a:lnTo>
                  <a:lnTo>
                    <a:pt x="2196" y="833"/>
                  </a:lnTo>
                  <a:lnTo>
                    <a:pt x="2082" y="682"/>
                  </a:lnTo>
                  <a:lnTo>
                    <a:pt x="1969" y="549"/>
                  </a:lnTo>
                  <a:lnTo>
                    <a:pt x="1817" y="417"/>
                  </a:lnTo>
                  <a:lnTo>
                    <a:pt x="1685" y="303"/>
                  </a:lnTo>
                  <a:lnTo>
                    <a:pt x="1685" y="303"/>
                  </a:lnTo>
                  <a:lnTo>
                    <a:pt x="1515" y="209"/>
                  </a:lnTo>
                  <a:lnTo>
                    <a:pt x="1325" y="114"/>
                  </a:lnTo>
                  <a:lnTo>
                    <a:pt x="1136" y="38"/>
                  </a:lnTo>
                  <a:lnTo>
                    <a:pt x="947" y="1"/>
                  </a:lnTo>
                  <a:lnTo>
                    <a:pt x="758" y="1"/>
                  </a:lnTo>
                  <a:lnTo>
                    <a:pt x="663" y="1"/>
                  </a:lnTo>
                  <a:lnTo>
                    <a:pt x="568" y="38"/>
                  </a:lnTo>
                  <a:lnTo>
                    <a:pt x="474" y="57"/>
                  </a:lnTo>
                  <a:lnTo>
                    <a:pt x="398" y="114"/>
                  </a:lnTo>
                  <a:lnTo>
                    <a:pt x="303" y="171"/>
                  </a:lnTo>
                  <a:lnTo>
                    <a:pt x="228" y="247"/>
                  </a:lnTo>
                  <a:lnTo>
                    <a:pt x="228" y="247"/>
                  </a:lnTo>
                  <a:lnTo>
                    <a:pt x="114" y="417"/>
                  </a:lnTo>
                  <a:lnTo>
                    <a:pt x="39" y="587"/>
                  </a:lnTo>
                  <a:lnTo>
                    <a:pt x="1" y="776"/>
                  </a:lnTo>
                  <a:lnTo>
                    <a:pt x="1" y="985"/>
                  </a:lnTo>
                  <a:lnTo>
                    <a:pt x="1" y="985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5" name="Google Shape;2035;p24"/>
            <p:cNvSpPr/>
            <p:nvPr/>
          </p:nvSpPr>
          <p:spPr>
            <a:xfrm>
              <a:off x="1971013" y="3792335"/>
              <a:ext cx="351065" cy="356353"/>
            </a:xfrm>
            <a:custGeom>
              <a:rect b="b" l="l" r="r" t="t"/>
              <a:pathLst>
                <a:path extrusionOk="0" h="12736" w="12547">
                  <a:moveTo>
                    <a:pt x="10124" y="2858"/>
                  </a:moveTo>
                  <a:lnTo>
                    <a:pt x="10124" y="2858"/>
                  </a:lnTo>
                  <a:lnTo>
                    <a:pt x="10711" y="3331"/>
                  </a:lnTo>
                  <a:lnTo>
                    <a:pt x="11240" y="3766"/>
                  </a:lnTo>
                  <a:lnTo>
                    <a:pt x="11467" y="3993"/>
                  </a:lnTo>
                  <a:lnTo>
                    <a:pt x="11676" y="4220"/>
                  </a:lnTo>
                  <a:lnTo>
                    <a:pt x="11846" y="4428"/>
                  </a:lnTo>
                  <a:lnTo>
                    <a:pt x="12016" y="4674"/>
                  </a:lnTo>
                  <a:lnTo>
                    <a:pt x="12168" y="4901"/>
                  </a:lnTo>
                  <a:lnTo>
                    <a:pt x="12281" y="5166"/>
                  </a:lnTo>
                  <a:lnTo>
                    <a:pt x="12395" y="5431"/>
                  </a:lnTo>
                  <a:lnTo>
                    <a:pt x="12470" y="5715"/>
                  </a:lnTo>
                  <a:lnTo>
                    <a:pt x="12527" y="6018"/>
                  </a:lnTo>
                  <a:lnTo>
                    <a:pt x="12546" y="6358"/>
                  </a:lnTo>
                  <a:lnTo>
                    <a:pt x="12546" y="6699"/>
                  </a:lnTo>
                  <a:lnTo>
                    <a:pt x="12527" y="7096"/>
                  </a:lnTo>
                  <a:lnTo>
                    <a:pt x="12527" y="7096"/>
                  </a:lnTo>
                  <a:lnTo>
                    <a:pt x="12470" y="7891"/>
                  </a:lnTo>
                  <a:lnTo>
                    <a:pt x="12395" y="8534"/>
                  </a:lnTo>
                  <a:lnTo>
                    <a:pt x="12395" y="8534"/>
                  </a:lnTo>
                  <a:lnTo>
                    <a:pt x="12300" y="9026"/>
                  </a:lnTo>
                  <a:lnTo>
                    <a:pt x="12168" y="9537"/>
                  </a:lnTo>
                  <a:lnTo>
                    <a:pt x="12092" y="9764"/>
                  </a:lnTo>
                  <a:lnTo>
                    <a:pt x="11997" y="10010"/>
                  </a:lnTo>
                  <a:lnTo>
                    <a:pt x="11903" y="10237"/>
                  </a:lnTo>
                  <a:lnTo>
                    <a:pt x="11770" y="10446"/>
                  </a:lnTo>
                  <a:lnTo>
                    <a:pt x="11770" y="10446"/>
                  </a:lnTo>
                  <a:lnTo>
                    <a:pt x="11562" y="10729"/>
                  </a:lnTo>
                  <a:lnTo>
                    <a:pt x="11316" y="10994"/>
                  </a:lnTo>
                  <a:lnTo>
                    <a:pt x="11070" y="11221"/>
                  </a:lnTo>
                  <a:lnTo>
                    <a:pt x="10786" y="11430"/>
                  </a:lnTo>
                  <a:lnTo>
                    <a:pt x="10483" y="11619"/>
                  </a:lnTo>
                  <a:lnTo>
                    <a:pt x="10162" y="11770"/>
                  </a:lnTo>
                  <a:lnTo>
                    <a:pt x="9840" y="11922"/>
                  </a:lnTo>
                  <a:lnTo>
                    <a:pt x="9518" y="12054"/>
                  </a:lnTo>
                  <a:lnTo>
                    <a:pt x="9518" y="12054"/>
                  </a:lnTo>
                  <a:lnTo>
                    <a:pt x="9083" y="12224"/>
                  </a:lnTo>
                  <a:lnTo>
                    <a:pt x="8629" y="12357"/>
                  </a:lnTo>
                  <a:lnTo>
                    <a:pt x="8194" y="12470"/>
                  </a:lnTo>
                  <a:lnTo>
                    <a:pt x="7721" y="12565"/>
                  </a:lnTo>
                  <a:lnTo>
                    <a:pt x="7267" y="12641"/>
                  </a:lnTo>
                  <a:lnTo>
                    <a:pt x="6812" y="12697"/>
                  </a:lnTo>
                  <a:lnTo>
                    <a:pt x="6339" y="12716"/>
                  </a:lnTo>
                  <a:lnTo>
                    <a:pt x="5885" y="12735"/>
                  </a:lnTo>
                  <a:lnTo>
                    <a:pt x="5412" y="12716"/>
                  </a:lnTo>
                  <a:lnTo>
                    <a:pt x="4958" y="12660"/>
                  </a:lnTo>
                  <a:lnTo>
                    <a:pt x="4504" y="12603"/>
                  </a:lnTo>
                  <a:lnTo>
                    <a:pt x="4050" y="12508"/>
                  </a:lnTo>
                  <a:lnTo>
                    <a:pt x="3615" y="12376"/>
                  </a:lnTo>
                  <a:lnTo>
                    <a:pt x="3179" y="12224"/>
                  </a:lnTo>
                  <a:lnTo>
                    <a:pt x="2744" y="12054"/>
                  </a:lnTo>
                  <a:lnTo>
                    <a:pt x="2328" y="11846"/>
                  </a:lnTo>
                  <a:lnTo>
                    <a:pt x="2328" y="11846"/>
                  </a:lnTo>
                  <a:lnTo>
                    <a:pt x="2101" y="11713"/>
                  </a:lnTo>
                  <a:lnTo>
                    <a:pt x="1874" y="11562"/>
                  </a:lnTo>
                  <a:lnTo>
                    <a:pt x="1647" y="11392"/>
                  </a:lnTo>
                  <a:lnTo>
                    <a:pt x="1419" y="11203"/>
                  </a:lnTo>
                  <a:lnTo>
                    <a:pt x="1211" y="11013"/>
                  </a:lnTo>
                  <a:lnTo>
                    <a:pt x="1022" y="10805"/>
                  </a:lnTo>
                  <a:lnTo>
                    <a:pt x="852" y="10597"/>
                  </a:lnTo>
                  <a:lnTo>
                    <a:pt x="719" y="10370"/>
                  </a:lnTo>
                  <a:lnTo>
                    <a:pt x="719" y="10370"/>
                  </a:lnTo>
                  <a:lnTo>
                    <a:pt x="606" y="10162"/>
                  </a:lnTo>
                  <a:lnTo>
                    <a:pt x="511" y="9916"/>
                  </a:lnTo>
                  <a:lnTo>
                    <a:pt x="436" y="9651"/>
                  </a:lnTo>
                  <a:lnTo>
                    <a:pt x="360" y="9367"/>
                  </a:lnTo>
                  <a:lnTo>
                    <a:pt x="265" y="8818"/>
                  </a:lnTo>
                  <a:lnTo>
                    <a:pt x="190" y="8307"/>
                  </a:lnTo>
                  <a:lnTo>
                    <a:pt x="190" y="8307"/>
                  </a:lnTo>
                  <a:lnTo>
                    <a:pt x="38" y="7115"/>
                  </a:lnTo>
                  <a:lnTo>
                    <a:pt x="38" y="7115"/>
                  </a:lnTo>
                  <a:lnTo>
                    <a:pt x="0" y="6680"/>
                  </a:lnTo>
                  <a:lnTo>
                    <a:pt x="0" y="6264"/>
                  </a:lnTo>
                  <a:lnTo>
                    <a:pt x="38" y="5904"/>
                  </a:lnTo>
                  <a:lnTo>
                    <a:pt x="95" y="5545"/>
                  </a:lnTo>
                  <a:lnTo>
                    <a:pt x="190" y="5204"/>
                  </a:lnTo>
                  <a:lnTo>
                    <a:pt x="303" y="4901"/>
                  </a:lnTo>
                  <a:lnTo>
                    <a:pt x="454" y="4599"/>
                  </a:lnTo>
                  <a:lnTo>
                    <a:pt x="625" y="4334"/>
                  </a:lnTo>
                  <a:lnTo>
                    <a:pt x="814" y="4050"/>
                  </a:lnTo>
                  <a:lnTo>
                    <a:pt x="1041" y="3804"/>
                  </a:lnTo>
                  <a:lnTo>
                    <a:pt x="1306" y="3558"/>
                  </a:lnTo>
                  <a:lnTo>
                    <a:pt x="1571" y="3312"/>
                  </a:lnTo>
                  <a:lnTo>
                    <a:pt x="1874" y="3066"/>
                  </a:lnTo>
                  <a:lnTo>
                    <a:pt x="2195" y="2839"/>
                  </a:lnTo>
                  <a:lnTo>
                    <a:pt x="2914" y="2347"/>
                  </a:lnTo>
                  <a:lnTo>
                    <a:pt x="6529" y="0"/>
                  </a:lnTo>
                  <a:lnTo>
                    <a:pt x="10124" y="2858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6" name="Google Shape;2036;p24"/>
            <p:cNvSpPr/>
            <p:nvPr/>
          </p:nvSpPr>
          <p:spPr>
            <a:xfrm>
              <a:off x="1971013" y="3792335"/>
              <a:ext cx="351065" cy="356353"/>
            </a:xfrm>
            <a:custGeom>
              <a:rect b="b" l="l" r="r" t="t"/>
              <a:pathLst>
                <a:path extrusionOk="0" fill="none" h="12736" w="12547">
                  <a:moveTo>
                    <a:pt x="10124" y="2858"/>
                  </a:moveTo>
                  <a:lnTo>
                    <a:pt x="10124" y="2858"/>
                  </a:lnTo>
                  <a:lnTo>
                    <a:pt x="10711" y="3331"/>
                  </a:lnTo>
                  <a:lnTo>
                    <a:pt x="11240" y="3766"/>
                  </a:lnTo>
                  <a:lnTo>
                    <a:pt x="11467" y="3993"/>
                  </a:lnTo>
                  <a:lnTo>
                    <a:pt x="11676" y="4220"/>
                  </a:lnTo>
                  <a:lnTo>
                    <a:pt x="11846" y="4428"/>
                  </a:lnTo>
                  <a:lnTo>
                    <a:pt x="12016" y="4674"/>
                  </a:lnTo>
                  <a:lnTo>
                    <a:pt x="12168" y="4901"/>
                  </a:lnTo>
                  <a:lnTo>
                    <a:pt x="12281" y="5166"/>
                  </a:lnTo>
                  <a:lnTo>
                    <a:pt x="12395" y="5431"/>
                  </a:lnTo>
                  <a:lnTo>
                    <a:pt x="12470" y="5715"/>
                  </a:lnTo>
                  <a:lnTo>
                    <a:pt x="12527" y="6018"/>
                  </a:lnTo>
                  <a:lnTo>
                    <a:pt x="12546" y="6358"/>
                  </a:lnTo>
                  <a:lnTo>
                    <a:pt x="12546" y="6699"/>
                  </a:lnTo>
                  <a:lnTo>
                    <a:pt x="12527" y="7096"/>
                  </a:lnTo>
                  <a:lnTo>
                    <a:pt x="12527" y="7096"/>
                  </a:lnTo>
                  <a:lnTo>
                    <a:pt x="12470" y="7891"/>
                  </a:lnTo>
                  <a:lnTo>
                    <a:pt x="12395" y="8534"/>
                  </a:lnTo>
                  <a:lnTo>
                    <a:pt x="12395" y="8534"/>
                  </a:lnTo>
                  <a:lnTo>
                    <a:pt x="12300" y="9026"/>
                  </a:lnTo>
                  <a:lnTo>
                    <a:pt x="12168" y="9537"/>
                  </a:lnTo>
                  <a:lnTo>
                    <a:pt x="12092" y="9764"/>
                  </a:lnTo>
                  <a:lnTo>
                    <a:pt x="11997" y="10010"/>
                  </a:lnTo>
                  <a:lnTo>
                    <a:pt x="11903" y="10237"/>
                  </a:lnTo>
                  <a:lnTo>
                    <a:pt x="11770" y="10446"/>
                  </a:lnTo>
                  <a:lnTo>
                    <a:pt x="11770" y="10446"/>
                  </a:lnTo>
                  <a:lnTo>
                    <a:pt x="11562" y="10729"/>
                  </a:lnTo>
                  <a:lnTo>
                    <a:pt x="11316" y="10994"/>
                  </a:lnTo>
                  <a:lnTo>
                    <a:pt x="11070" y="11221"/>
                  </a:lnTo>
                  <a:lnTo>
                    <a:pt x="10786" y="11430"/>
                  </a:lnTo>
                  <a:lnTo>
                    <a:pt x="10483" y="11619"/>
                  </a:lnTo>
                  <a:lnTo>
                    <a:pt x="10162" y="11770"/>
                  </a:lnTo>
                  <a:lnTo>
                    <a:pt x="9840" y="11922"/>
                  </a:lnTo>
                  <a:lnTo>
                    <a:pt x="9518" y="12054"/>
                  </a:lnTo>
                  <a:lnTo>
                    <a:pt x="9518" y="12054"/>
                  </a:lnTo>
                  <a:lnTo>
                    <a:pt x="9083" y="12224"/>
                  </a:lnTo>
                  <a:lnTo>
                    <a:pt x="8629" y="12357"/>
                  </a:lnTo>
                  <a:lnTo>
                    <a:pt x="8194" y="12470"/>
                  </a:lnTo>
                  <a:lnTo>
                    <a:pt x="7721" y="12565"/>
                  </a:lnTo>
                  <a:lnTo>
                    <a:pt x="7267" y="12641"/>
                  </a:lnTo>
                  <a:lnTo>
                    <a:pt x="6812" y="12697"/>
                  </a:lnTo>
                  <a:lnTo>
                    <a:pt x="6339" y="12716"/>
                  </a:lnTo>
                  <a:lnTo>
                    <a:pt x="5885" y="12735"/>
                  </a:lnTo>
                  <a:lnTo>
                    <a:pt x="5412" y="12716"/>
                  </a:lnTo>
                  <a:lnTo>
                    <a:pt x="4958" y="12660"/>
                  </a:lnTo>
                  <a:lnTo>
                    <a:pt x="4504" y="12603"/>
                  </a:lnTo>
                  <a:lnTo>
                    <a:pt x="4050" y="12508"/>
                  </a:lnTo>
                  <a:lnTo>
                    <a:pt x="3615" y="12376"/>
                  </a:lnTo>
                  <a:lnTo>
                    <a:pt x="3179" y="12224"/>
                  </a:lnTo>
                  <a:lnTo>
                    <a:pt x="2744" y="12054"/>
                  </a:lnTo>
                  <a:lnTo>
                    <a:pt x="2328" y="11846"/>
                  </a:lnTo>
                  <a:lnTo>
                    <a:pt x="2328" y="11846"/>
                  </a:lnTo>
                  <a:lnTo>
                    <a:pt x="2101" y="11713"/>
                  </a:lnTo>
                  <a:lnTo>
                    <a:pt x="1874" y="11562"/>
                  </a:lnTo>
                  <a:lnTo>
                    <a:pt x="1647" y="11392"/>
                  </a:lnTo>
                  <a:lnTo>
                    <a:pt x="1419" y="11203"/>
                  </a:lnTo>
                  <a:lnTo>
                    <a:pt x="1211" y="11013"/>
                  </a:lnTo>
                  <a:lnTo>
                    <a:pt x="1022" y="10805"/>
                  </a:lnTo>
                  <a:lnTo>
                    <a:pt x="852" y="10597"/>
                  </a:lnTo>
                  <a:lnTo>
                    <a:pt x="719" y="10370"/>
                  </a:lnTo>
                  <a:lnTo>
                    <a:pt x="719" y="10370"/>
                  </a:lnTo>
                  <a:lnTo>
                    <a:pt x="606" y="10162"/>
                  </a:lnTo>
                  <a:lnTo>
                    <a:pt x="511" y="9916"/>
                  </a:lnTo>
                  <a:lnTo>
                    <a:pt x="436" y="9651"/>
                  </a:lnTo>
                  <a:lnTo>
                    <a:pt x="360" y="9367"/>
                  </a:lnTo>
                  <a:lnTo>
                    <a:pt x="265" y="8818"/>
                  </a:lnTo>
                  <a:lnTo>
                    <a:pt x="190" y="8307"/>
                  </a:lnTo>
                  <a:lnTo>
                    <a:pt x="190" y="8307"/>
                  </a:lnTo>
                  <a:lnTo>
                    <a:pt x="38" y="7115"/>
                  </a:lnTo>
                  <a:lnTo>
                    <a:pt x="38" y="7115"/>
                  </a:lnTo>
                  <a:lnTo>
                    <a:pt x="0" y="6680"/>
                  </a:lnTo>
                  <a:lnTo>
                    <a:pt x="0" y="6264"/>
                  </a:lnTo>
                  <a:lnTo>
                    <a:pt x="38" y="5904"/>
                  </a:lnTo>
                  <a:lnTo>
                    <a:pt x="95" y="5545"/>
                  </a:lnTo>
                  <a:lnTo>
                    <a:pt x="190" y="5204"/>
                  </a:lnTo>
                  <a:lnTo>
                    <a:pt x="303" y="4901"/>
                  </a:lnTo>
                  <a:lnTo>
                    <a:pt x="454" y="4599"/>
                  </a:lnTo>
                  <a:lnTo>
                    <a:pt x="625" y="4334"/>
                  </a:lnTo>
                  <a:lnTo>
                    <a:pt x="814" y="4050"/>
                  </a:lnTo>
                  <a:lnTo>
                    <a:pt x="1041" y="3804"/>
                  </a:lnTo>
                  <a:lnTo>
                    <a:pt x="1306" y="3558"/>
                  </a:lnTo>
                  <a:lnTo>
                    <a:pt x="1571" y="3312"/>
                  </a:lnTo>
                  <a:lnTo>
                    <a:pt x="1874" y="3066"/>
                  </a:lnTo>
                  <a:lnTo>
                    <a:pt x="2195" y="2839"/>
                  </a:lnTo>
                  <a:lnTo>
                    <a:pt x="2914" y="2347"/>
                  </a:lnTo>
                  <a:lnTo>
                    <a:pt x="6529" y="0"/>
                  </a:lnTo>
                  <a:lnTo>
                    <a:pt x="10124" y="2858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7" name="Google Shape;2037;p24"/>
            <p:cNvSpPr/>
            <p:nvPr/>
          </p:nvSpPr>
          <p:spPr>
            <a:xfrm>
              <a:off x="2347460" y="3890266"/>
              <a:ext cx="560" cy="560"/>
            </a:xfrm>
            <a:custGeom>
              <a:rect b="b" l="l" r="r" t="t"/>
              <a:pathLst>
                <a:path extrusionOk="0" h="20" w="20">
                  <a:moveTo>
                    <a:pt x="0" y="1"/>
                  </a:moveTo>
                  <a:lnTo>
                    <a:pt x="0" y="1"/>
                  </a:lnTo>
                  <a:lnTo>
                    <a:pt x="19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75291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8" name="Google Shape;2038;p24"/>
            <p:cNvSpPr/>
            <p:nvPr/>
          </p:nvSpPr>
          <p:spPr>
            <a:xfrm>
              <a:off x="2289205" y="3610713"/>
              <a:ext cx="146699" cy="144041"/>
            </a:xfrm>
            <a:custGeom>
              <a:rect b="b" l="l" r="r" t="t"/>
              <a:pathLst>
                <a:path extrusionOk="0" h="5148" w="5243">
                  <a:moveTo>
                    <a:pt x="1704" y="1"/>
                  </a:moveTo>
                  <a:lnTo>
                    <a:pt x="1571" y="39"/>
                  </a:lnTo>
                  <a:lnTo>
                    <a:pt x="1458" y="95"/>
                  </a:lnTo>
                  <a:lnTo>
                    <a:pt x="1344" y="171"/>
                  </a:lnTo>
                  <a:lnTo>
                    <a:pt x="1231" y="266"/>
                  </a:lnTo>
                  <a:lnTo>
                    <a:pt x="1136" y="398"/>
                  </a:lnTo>
                  <a:lnTo>
                    <a:pt x="1042" y="531"/>
                  </a:lnTo>
                  <a:lnTo>
                    <a:pt x="947" y="682"/>
                  </a:lnTo>
                  <a:lnTo>
                    <a:pt x="777" y="1023"/>
                  </a:lnTo>
                  <a:lnTo>
                    <a:pt x="625" y="1401"/>
                  </a:lnTo>
                  <a:lnTo>
                    <a:pt x="512" y="1817"/>
                  </a:lnTo>
                  <a:lnTo>
                    <a:pt x="398" y="2234"/>
                  </a:lnTo>
                  <a:lnTo>
                    <a:pt x="304" y="2669"/>
                  </a:lnTo>
                  <a:lnTo>
                    <a:pt x="228" y="3066"/>
                  </a:lnTo>
                  <a:lnTo>
                    <a:pt x="114" y="3804"/>
                  </a:lnTo>
                  <a:lnTo>
                    <a:pt x="58" y="4315"/>
                  </a:lnTo>
                  <a:lnTo>
                    <a:pt x="39" y="4523"/>
                  </a:lnTo>
                  <a:lnTo>
                    <a:pt x="20" y="4561"/>
                  </a:lnTo>
                  <a:lnTo>
                    <a:pt x="1" y="4618"/>
                  </a:lnTo>
                  <a:lnTo>
                    <a:pt x="1" y="4694"/>
                  </a:lnTo>
                  <a:lnTo>
                    <a:pt x="20" y="4788"/>
                  </a:lnTo>
                  <a:lnTo>
                    <a:pt x="77" y="4883"/>
                  </a:lnTo>
                  <a:lnTo>
                    <a:pt x="171" y="5015"/>
                  </a:lnTo>
                  <a:lnTo>
                    <a:pt x="323" y="5148"/>
                  </a:lnTo>
                  <a:lnTo>
                    <a:pt x="701" y="5148"/>
                  </a:lnTo>
                  <a:lnTo>
                    <a:pt x="1325" y="5129"/>
                  </a:lnTo>
                  <a:lnTo>
                    <a:pt x="2082" y="5091"/>
                  </a:lnTo>
                  <a:lnTo>
                    <a:pt x="2915" y="5034"/>
                  </a:lnTo>
                  <a:lnTo>
                    <a:pt x="3710" y="4940"/>
                  </a:lnTo>
                  <a:lnTo>
                    <a:pt x="4069" y="4902"/>
                  </a:lnTo>
                  <a:lnTo>
                    <a:pt x="4391" y="4826"/>
                  </a:lnTo>
                  <a:lnTo>
                    <a:pt x="4656" y="4769"/>
                  </a:lnTo>
                  <a:lnTo>
                    <a:pt x="4864" y="4694"/>
                  </a:lnTo>
                  <a:lnTo>
                    <a:pt x="4940" y="4656"/>
                  </a:lnTo>
                  <a:lnTo>
                    <a:pt x="5015" y="4618"/>
                  </a:lnTo>
                  <a:lnTo>
                    <a:pt x="5053" y="4561"/>
                  </a:lnTo>
                  <a:lnTo>
                    <a:pt x="5072" y="4523"/>
                  </a:lnTo>
                  <a:lnTo>
                    <a:pt x="5053" y="4429"/>
                  </a:lnTo>
                  <a:lnTo>
                    <a:pt x="5015" y="4334"/>
                  </a:lnTo>
                  <a:lnTo>
                    <a:pt x="4940" y="4258"/>
                  </a:lnTo>
                  <a:lnTo>
                    <a:pt x="4845" y="4183"/>
                  </a:lnTo>
                  <a:lnTo>
                    <a:pt x="4732" y="4126"/>
                  </a:lnTo>
                  <a:lnTo>
                    <a:pt x="4599" y="4069"/>
                  </a:lnTo>
                  <a:lnTo>
                    <a:pt x="4315" y="3956"/>
                  </a:lnTo>
                  <a:lnTo>
                    <a:pt x="4031" y="3880"/>
                  </a:lnTo>
                  <a:lnTo>
                    <a:pt x="3766" y="3804"/>
                  </a:lnTo>
                  <a:lnTo>
                    <a:pt x="3520" y="3766"/>
                  </a:lnTo>
                  <a:lnTo>
                    <a:pt x="3766" y="3710"/>
                  </a:lnTo>
                  <a:lnTo>
                    <a:pt x="4012" y="3653"/>
                  </a:lnTo>
                  <a:lnTo>
                    <a:pt x="4296" y="3558"/>
                  </a:lnTo>
                  <a:lnTo>
                    <a:pt x="4599" y="3464"/>
                  </a:lnTo>
                  <a:lnTo>
                    <a:pt x="4864" y="3350"/>
                  </a:lnTo>
                  <a:lnTo>
                    <a:pt x="4978" y="3274"/>
                  </a:lnTo>
                  <a:lnTo>
                    <a:pt x="5091" y="3199"/>
                  </a:lnTo>
                  <a:lnTo>
                    <a:pt x="5167" y="3123"/>
                  </a:lnTo>
                  <a:lnTo>
                    <a:pt x="5205" y="3047"/>
                  </a:lnTo>
                  <a:lnTo>
                    <a:pt x="5242" y="2972"/>
                  </a:lnTo>
                  <a:lnTo>
                    <a:pt x="5242" y="2896"/>
                  </a:lnTo>
                  <a:lnTo>
                    <a:pt x="5224" y="2820"/>
                  </a:lnTo>
                  <a:lnTo>
                    <a:pt x="5205" y="2764"/>
                  </a:lnTo>
                  <a:lnTo>
                    <a:pt x="5148" y="2707"/>
                  </a:lnTo>
                  <a:lnTo>
                    <a:pt x="5072" y="2650"/>
                  </a:lnTo>
                  <a:lnTo>
                    <a:pt x="4978" y="2593"/>
                  </a:lnTo>
                  <a:lnTo>
                    <a:pt x="4864" y="2555"/>
                  </a:lnTo>
                  <a:lnTo>
                    <a:pt x="4732" y="2536"/>
                  </a:lnTo>
                  <a:lnTo>
                    <a:pt x="4580" y="2518"/>
                  </a:lnTo>
                  <a:lnTo>
                    <a:pt x="4202" y="2499"/>
                  </a:lnTo>
                  <a:lnTo>
                    <a:pt x="3729" y="2536"/>
                  </a:lnTo>
                  <a:lnTo>
                    <a:pt x="3161" y="2612"/>
                  </a:lnTo>
                  <a:lnTo>
                    <a:pt x="3464" y="2196"/>
                  </a:lnTo>
                  <a:lnTo>
                    <a:pt x="3596" y="1988"/>
                  </a:lnTo>
                  <a:lnTo>
                    <a:pt x="3691" y="1798"/>
                  </a:lnTo>
                  <a:lnTo>
                    <a:pt x="3766" y="1590"/>
                  </a:lnTo>
                  <a:lnTo>
                    <a:pt x="3785" y="1496"/>
                  </a:lnTo>
                  <a:lnTo>
                    <a:pt x="3785" y="1401"/>
                  </a:lnTo>
                  <a:lnTo>
                    <a:pt x="3785" y="1306"/>
                  </a:lnTo>
                  <a:lnTo>
                    <a:pt x="3766" y="1231"/>
                  </a:lnTo>
                  <a:lnTo>
                    <a:pt x="3729" y="1155"/>
                  </a:lnTo>
                  <a:lnTo>
                    <a:pt x="3672" y="1079"/>
                  </a:lnTo>
                  <a:lnTo>
                    <a:pt x="3634" y="1042"/>
                  </a:lnTo>
                  <a:lnTo>
                    <a:pt x="3577" y="1023"/>
                  </a:lnTo>
                  <a:lnTo>
                    <a:pt x="3483" y="1004"/>
                  </a:lnTo>
                  <a:lnTo>
                    <a:pt x="3350" y="1004"/>
                  </a:lnTo>
                  <a:lnTo>
                    <a:pt x="3218" y="1042"/>
                  </a:lnTo>
                  <a:lnTo>
                    <a:pt x="3066" y="1098"/>
                  </a:lnTo>
                  <a:lnTo>
                    <a:pt x="2915" y="1174"/>
                  </a:lnTo>
                  <a:lnTo>
                    <a:pt x="2593" y="1363"/>
                  </a:lnTo>
                  <a:lnTo>
                    <a:pt x="2290" y="1571"/>
                  </a:lnTo>
                  <a:lnTo>
                    <a:pt x="2044" y="1761"/>
                  </a:lnTo>
                  <a:lnTo>
                    <a:pt x="1798" y="1950"/>
                  </a:lnTo>
                  <a:lnTo>
                    <a:pt x="1912" y="1647"/>
                  </a:lnTo>
                  <a:lnTo>
                    <a:pt x="2007" y="1344"/>
                  </a:lnTo>
                  <a:lnTo>
                    <a:pt x="2082" y="985"/>
                  </a:lnTo>
                  <a:lnTo>
                    <a:pt x="2120" y="796"/>
                  </a:lnTo>
                  <a:lnTo>
                    <a:pt x="2139" y="625"/>
                  </a:lnTo>
                  <a:lnTo>
                    <a:pt x="2158" y="455"/>
                  </a:lnTo>
                  <a:lnTo>
                    <a:pt x="2139" y="304"/>
                  </a:lnTo>
                  <a:lnTo>
                    <a:pt x="2101" y="190"/>
                  </a:lnTo>
                  <a:lnTo>
                    <a:pt x="2044" y="77"/>
                  </a:lnTo>
                  <a:lnTo>
                    <a:pt x="2007" y="39"/>
                  </a:lnTo>
                  <a:lnTo>
                    <a:pt x="1950" y="20"/>
                  </a:lnTo>
                  <a:lnTo>
                    <a:pt x="1893" y="1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39" name="Google Shape;2039;p24"/>
            <p:cNvSpPr/>
            <p:nvPr/>
          </p:nvSpPr>
          <p:spPr>
            <a:xfrm>
              <a:off x="2274907" y="3730917"/>
              <a:ext cx="46643" cy="45020"/>
            </a:xfrm>
            <a:custGeom>
              <a:rect b="b" l="l" r="r" t="t"/>
              <a:pathLst>
                <a:path extrusionOk="0" h="1609" w="1667">
                  <a:moveTo>
                    <a:pt x="266" y="19"/>
                  </a:moveTo>
                  <a:lnTo>
                    <a:pt x="266" y="19"/>
                  </a:lnTo>
                  <a:lnTo>
                    <a:pt x="247" y="95"/>
                  </a:lnTo>
                  <a:lnTo>
                    <a:pt x="228" y="171"/>
                  </a:lnTo>
                  <a:lnTo>
                    <a:pt x="247" y="303"/>
                  </a:lnTo>
                  <a:lnTo>
                    <a:pt x="266" y="398"/>
                  </a:lnTo>
                  <a:lnTo>
                    <a:pt x="285" y="435"/>
                  </a:lnTo>
                  <a:lnTo>
                    <a:pt x="285" y="435"/>
                  </a:lnTo>
                  <a:lnTo>
                    <a:pt x="228" y="454"/>
                  </a:lnTo>
                  <a:lnTo>
                    <a:pt x="133" y="492"/>
                  </a:lnTo>
                  <a:lnTo>
                    <a:pt x="77" y="511"/>
                  </a:lnTo>
                  <a:lnTo>
                    <a:pt x="39" y="568"/>
                  </a:lnTo>
                  <a:lnTo>
                    <a:pt x="1" y="606"/>
                  </a:lnTo>
                  <a:lnTo>
                    <a:pt x="1" y="681"/>
                  </a:lnTo>
                  <a:lnTo>
                    <a:pt x="1" y="681"/>
                  </a:lnTo>
                  <a:lnTo>
                    <a:pt x="58" y="795"/>
                  </a:lnTo>
                  <a:lnTo>
                    <a:pt x="171" y="946"/>
                  </a:lnTo>
                  <a:lnTo>
                    <a:pt x="323" y="1117"/>
                  </a:lnTo>
                  <a:lnTo>
                    <a:pt x="512" y="1287"/>
                  </a:lnTo>
                  <a:lnTo>
                    <a:pt x="701" y="1438"/>
                  </a:lnTo>
                  <a:lnTo>
                    <a:pt x="871" y="1552"/>
                  </a:lnTo>
                  <a:lnTo>
                    <a:pt x="966" y="1590"/>
                  </a:lnTo>
                  <a:lnTo>
                    <a:pt x="1042" y="1609"/>
                  </a:lnTo>
                  <a:lnTo>
                    <a:pt x="1117" y="1609"/>
                  </a:lnTo>
                  <a:lnTo>
                    <a:pt x="1174" y="1590"/>
                  </a:lnTo>
                  <a:lnTo>
                    <a:pt x="1174" y="1590"/>
                  </a:lnTo>
                  <a:lnTo>
                    <a:pt x="1250" y="1514"/>
                  </a:lnTo>
                  <a:lnTo>
                    <a:pt x="1307" y="1438"/>
                  </a:lnTo>
                  <a:lnTo>
                    <a:pt x="1326" y="1363"/>
                  </a:lnTo>
                  <a:lnTo>
                    <a:pt x="1326" y="1287"/>
                  </a:lnTo>
                  <a:lnTo>
                    <a:pt x="1307" y="1173"/>
                  </a:lnTo>
                  <a:lnTo>
                    <a:pt x="1288" y="1136"/>
                  </a:lnTo>
                  <a:lnTo>
                    <a:pt x="1288" y="1136"/>
                  </a:lnTo>
                  <a:lnTo>
                    <a:pt x="1326" y="1155"/>
                  </a:lnTo>
                  <a:lnTo>
                    <a:pt x="1420" y="1173"/>
                  </a:lnTo>
                  <a:lnTo>
                    <a:pt x="1477" y="1155"/>
                  </a:lnTo>
                  <a:lnTo>
                    <a:pt x="1534" y="1136"/>
                  </a:lnTo>
                  <a:lnTo>
                    <a:pt x="1609" y="1079"/>
                  </a:lnTo>
                  <a:lnTo>
                    <a:pt x="1666" y="1003"/>
                  </a:lnTo>
                  <a:lnTo>
                    <a:pt x="1666" y="1003"/>
                  </a:lnTo>
                  <a:lnTo>
                    <a:pt x="1666" y="946"/>
                  </a:lnTo>
                  <a:lnTo>
                    <a:pt x="1647" y="871"/>
                  </a:lnTo>
                  <a:lnTo>
                    <a:pt x="1590" y="795"/>
                  </a:lnTo>
                  <a:lnTo>
                    <a:pt x="1515" y="700"/>
                  </a:lnTo>
                  <a:lnTo>
                    <a:pt x="1307" y="511"/>
                  </a:lnTo>
                  <a:lnTo>
                    <a:pt x="1042" y="341"/>
                  </a:lnTo>
                  <a:lnTo>
                    <a:pt x="777" y="171"/>
                  </a:lnTo>
                  <a:lnTo>
                    <a:pt x="531" y="57"/>
                  </a:lnTo>
                  <a:lnTo>
                    <a:pt x="436" y="19"/>
                  </a:lnTo>
                  <a:lnTo>
                    <a:pt x="342" y="0"/>
                  </a:lnTo>
                  <a:lnTo>
                    <a:pt x="285" y="0"/>
                  </a:lnTo>
                  <a:lnTo>
                    <a:pt x="266" y="19"/>
                  </a:lnTo>
                  <a:lnTo>
                    <a:pt x="266" y="19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0" name="Google Shape;2040;p24"/>
            <p:cNvSpPr/>
            <p:nvPr/>
          </p:nvSpPr>
          <p:spPr>
            <a:xfrm>
              <a:off x="1842892" y="3631363"/>
              <a:ext cx="146671" cy="144573"/>
            </a:xfrm>
            <a:custGeom>
              <a:rect b="b" l="l" r="r" t="t"/>
              <a:pathLst>
                <a:path extrusionOk="0" h="5167" w="5242">
                  <a:moveTo>
                    <a:pt x="3406" y="1"/>
                  </a:moveTo>
                  <a:lnTo>
                    <a:pt x="3349" y="20"/>
                  </a:lnTo>
                  <a:lnTo>
                    <a:pt x="3293" y="39"/>
                  </a:lnTo>
                  <a:lnTo>
                    <a:pt x="3236" y="58"/>
                  </a:lnTo>
                  <a:lnTo>
                    <a:pt x="3198" y="95"/>
                  </a:lnTo>
                  <a:lnTo>
                    <a:pt x="3141" y="190"/>
                  </a:lnTo>
                  <a:lnTo>
                    <a:pt x="3103" y="322"/>
                  </a:lnTo>
                  <a:lnTo>
                    <a:pt x="3103" y="474"/>
                  </a:lnTo>
                  <a:lnTo>
                    <a:pt x="3103" y="644"/>
                  </a:lnTo>
                  <a:lnTo>
                    <a:pt x="3122" y="814"/>
                  </a:lnTo>
                  <a:lnTo>
                    <a:pt x="3160" y="985"/>
                  </a:lnTo>
                  <a:lnTo>
                    <a:pt x="3236" y="1344"/>
                  </a:lnTo>
                  <a:lnTo>
                    <a:pt x="3349" y="1666"/>
                  </a:lnTo>
                  <a:lnTo>
                    <a:pt x="3444" y="1969"/>
                  </a:lnTo>
                  <a:lnTo>
                    <a:pt x="3217" y="1761"/>
                  </a:lnTo>
                  <a:lnTo>
                    <a:pt x="2952" y="1571"/>
                  </a:lnTo>
                  <a:lnTo>
                    <a:pt x="2649" y="1382"/>
                  </a:lnTo>
                  <a:lnTo>
                    <a:pt x="2327" y="1193"/>
                  </a:lnTo>
                  <a:lnTo>
                    <a:pt x="2176" y="1117"/>
                  </a:lnTo>
                  <a:lnTo>
                    <a:pt x="2025" y="1060"/>
                  </a:lnTo>
                  <a:lnTo>
                    <a:pt x="1892" y="1023"/>
                  </a:lnTo>
                  <a:lnTo>
                    <a:pt x="1760" y="1004"/>
                  </a:lnTo>
                  <a:lnTo>
                    <a:pt x="1665" y="1023"/>
                  </a:lnTo>
                  <a:lnTo>
                    <a:pt x="1627" y="1060"/>
                  </a:lnTo>
                  <a:lnTo>
                    <a:pt x="1590" y="1079"/>
                  </a:lnTo>
                  <a:lnTo>
                    <a:pt x="1533" y="1155"/>
                  </a:lnTo>
                  <a:lnTo>
                    <a:pt x="1476" y="1250"/>
                  </a:lnTo>
                  <a:lnTo>
                    <a:pt x="1457" y="1325"/>
                  </a:lnTo>
                  <a:lnTo>
                    <a:pt x="1457" y="1420"/>
                  </a:lnTo>
                  <a:lnTo>
                    <a:pt x="1457" y="1515"/>
                  </a:lnTo>
                  <a:lnTo>
                    <a:pt x="1476" y="1609"/>
                  </a:lnTo>
                  <a:lnTo>
                    <a:pt x="1552" y="1798"/>
                  </a:lnTo>
                  <a:lnTo>
                    <a:pt x="1665" y="2007"/>
                  </a:lnTo>
                  <a:lnTo>
                    <a:pt x="1798" y="2215"/>
                  </a:lnTo>
                  <a:lnTo>
                    <a:pt x="2081" y="2631"/>
                  </a:lnTo>
                  <a:lnTo>
                    <a:pt x="1514" y="2555"/>
                  </a:lnTo>
                  <a:lnTo>
                    <a:pt x="1041" y="2518"/>
                  </a:lnTo>
                  <a:lnTo>
                    <a:pt x="662" y="2518"/>
                  </a:lnTo>
                  <a:lnTo>
                    <a:pt x="511" y="2536"/>
                  </a:lnTo>
                  <a:lnTo>
                    <a:pt x="378" y="2574"/>
                  </a:lnTo>
                  <a:lnTo>
                    <a:pt x="265" y="2612"/>
                  </a:lnTo>
                  <a:lnTo>
                    <a:pt x="170" y="2650"/>
                  </a:lnTo>
                  <a:lnTo>
                    <a:pt x="95" y="2707"/>
                  </a:lnTo>
                  <a:lnTo>
                    <a:pt x="57" y="2764"/>
                  </a:lnTo>
                  <a:lnTo>
                    <a:pt x="19" y="2839"/>
                  </a:lnTo>
                  <a:lnTo>
                    <a:pt x="0" y="2896"/>
                  </a:lnTo>
                  <a:lnTo>
                    <a:pt x="19" y="2972"/>
                  </a:lnTo>
                  <a:lnTo>
                    <a:pt x="38" y="3066"/>
                  </a:lnTo>
                  <a:lnTo>
                    <a:pt x="95" y="3142"/>
                  </a:lnTo>
                  <a:lnTo>
                    <a:pt x="170" y="3218"/>
                  </a:lnTo>
                  <a:lnTo>
                    <a:pt x="265" y="3293"/>
                  </a:lnTo>
                  <a:lnTo>
                    <a:pt x="378" y="3350"/>
                  </a:lnTo>
                  <a:lnTo>
                    <a:pt x="643" y="3483"/>
                  </a:lnTo>
                  <a:lnTo>
                    <a:pt x="946" y="3577"/>
                  </a:lnTo>
                  <a:lnTo>
                    <a:pt x="1230" y="3672"/>
                  </a:lnTo>
                  <a:lnTo>
                    <a:pt x="1495" y="3729"/>
                  </a:lnTo>
                  <a:lnTo>
                    <a:pt x="1722" y="3785"/>
                  </a:lnTo>
                  <a:lnTo>
                    <a:pt x="1476" y="3823"/>
                  </a:lnTo>
                  <a:lnTo>
                    <a:pt x="1211" y="3880"/>
                  </a:lnTo>
                  <a:lnTo>
                    <a:pt x="927" y="3975"/>
                  </a:lnTo>
                  <a:lnTo>
                    <a:pt x="643" y="4069"/>
                  </a:lnTo>
                  <a:lnTo>
                    <a:pt x="511" y="4126"/>
                  </a:lnTo>
                  <a:lnTo>
                    <a:pt x="397" y="4202"/>
                  </a:lnTo>
                  <a:lnTo>
                    <a:pt x="303" y="4277"/>
                  </a:lnTo>
                  <a:lnTo>
                    <a:pt x="227" y="4353"/>
                  </a:lnTo>
                  <a:lnTo>
                    <a:pt x="189" y="4448"/>
                  </a:lnTo>
                  <a:lnTo>
                    <a:pt x="189" y="4523"/>
                  </a:lnTo>
                  <a:lnTo>
                    <a:pt x="208" y="4580"/>
                  </a:lnTo>
                  <a:lnTo>
                    <a:pt x="246" y="4618"/>
                  </a:lnTo>
                  <a:lnTo>
                    <a:pt x="303" y="4656"/>
                  </a:lnTo>
                  <a:lnTo>
                    <a:pt x="378" y="4713"/>
                  </a:lnTo>
                  <a:lnTo>
                    <a:pt x="587" y="4788"/>
                  </a:lnTo>
                  <a:lnTo>
                    <a:pt x="870" y="4845"/>
                  </a:lnTo>
                  <a:lnTo>
                    <a:pt x="1173" y="4902"/>
                  </a:lnTo>
                  <a:lnTo>
                    <a:pt x="1552" y="4959"/>
                  </a:lnTo>
                  <a:lnTo>
                    <a:pt x="2327" y="5053"/>
                  </a:lnTo>
                  <a:lnTo>
                    <a:pt x="3160" y="5110"/>
                  </a:lnTo>
                  <a:lnTo>
                    <a:pt x="3917" y="5148"/>
                  </a:lnTo>
                  <a:lnTo>
                    <a:pt x="4541" y="5167"/>
                  </a:lnTo>
                  <a:lnTo>
                    <a:pt x="4920" y="5167"/>
                  </a:lnTo>
                  <a:lnTo>
                    <a:pt x="5071" y="5034"/>
                  </a:lnTo>
                  <a:lnTo>
                    <a:pt x="5166" y="4902"/>
                  </a:lnTo>
                  <a:lnTo>
                    <a:pt x="5223" y="4788"/>
                  </a:lnTo>
                  <a:lnTo>
                    <a:pt x="5242" y="4713"/>
                  </a:lnTo>
                  <a:lnTo>
                    <a:pt x="5242" y="4637"/>
                  </a:lnTo>
                  <a:lnTo>
                    <a:pt x="5223" y="4580"/>
                  </a:lnTo>
                  <a:lnTo>
                    <a:pt x="5204" y="4523"/>
                  </a:lnTo>
                  <a:lnTo>
                    <a:pt x="5185" y="4334"/>
                  </a:lnTo>
                  <a:lnTo>
                    <a:pt x="5128" y="3823"/>
                  </a:lnTo>
                  <a:lnTo>
                    <a:pt x="5015" y="3085"/>
                  </a:lnTo>
                  <a:lnTo>
                    <a:pt x="4939" y="2669"/>
                  </a:lnTo>
                  <a:lnTo>
                    <a:pt x="4844" y="2253"/>
                  </a:lnTo>
                  <a:lnTo>
                    <a:pt x="4750" y="1817"/>
                  </a:lnTo>
                  <a:lnTo>
                    <a:pt x="4617" y="1420"/>
                  </a:lnTo>
                  <a:lnTo>
                    <a:pt x="4466" y="1042"/>
                  </a:lnTo>
                  <a:lnTo>
                    <a:pt x="4295" y="701"/>
                  </a:lnTo>
                  <a:lnTo>
                    <a:pt x="4201" y="550"/>
                  </a:lnTo>
                  <a:lnTo>
                    <a:pt x="4106" y="398"/>
                  </a:lnTo>
                  <a:lnTo>
                    <a:pt x="4012" y="285"/>
                  </a:lnTo>
                  <a:lnTo>
                    <a:pt x="3898" y="190"/>
                  </a:lnTo>
                  <a:lnTo>
                    <a:pt x="3785" y="114"/>
                  </a:lnTo>
                  <a:lnTo>
                    <a:pt x="3671" y="58"/>
                  </a:lnTo>
                  <a:lnTo>
                    <a:pt x="3539" y="20"/>
                  </a:lnTo>
                  <a:lnTo>
                    <a:pt x="3406" y="1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1" name="Google Shape;2041;p24"/>
            <p:cNvSpPr/>
            <p:nvPr/>
          </p:nvSpPr>
          <p:spPr>
            <a:xfrm>
              <a:off x="1959877" y="3745215"/>
              <a:ext cx="45048" cy="48210"/>
            </a:xfrm>
            <a:custGeom>
              <a:rect b="b" l="l" r="r" t="t"/>
              <a:pathLst>
                <a:path extrusionOk="0" h="1723" w="1610">
                  <a:moveTo>
                    <a:pt x="1269" y="19"/>
                  </a:moveTo>
                  <a:lnTo>
                    <a:pt x="1269" y="19"/>
                  </a:lnTo>
                  <a:lnTo>
                    <a:pt x="1288" y="95"/>
                  </a:lnTo>
                  <a:lnTo>
                    <a:pt x="1307" y="170"/>
                  </a:lnTo>
                  <a:lnTo>
                    <a:pt x="1326" y="303"/>
                  </a:lnTo>
                  <a:lnTo>
                    <a:pt x="1307" y="398"/>
                  </a:lnTo>
                  <a:lnTo>
                    <a:pt x="1307" y="416"/>
                  </a:lnTo>
                  <a:lnTo>
                    <a:pt x="1307" y="416"/>
                  </a:lnTo>
                  <a:lnTo>
                    <a:pt x="1344" y="435"/>
                  </a:lnTo>
                  <a:lnTo>
                    <a:pt x="1458" y="454"/>
                  </a:lnTo>
                  <a:lnTo>
                    <a:pt x="1515" y="473"/>
                  </a:lnTo>
                  <a:lnTo>
                    <a:pt x="1572" y="511"/>
                  </a:lnTo>
                  <a:lnTo>
                    <a:pt x="1590" y="568"/>
                  </a:lnTo>
                  <a:lnTo>
                    <a:pt x="1609" y="625"/>
                  </a:lnTo>
                  <a:lnTo>
                    <a:pt x="1609" y="625"/>
                  </a:lnTo>
                  <a:lnTo>
                    <a:pt x="1572" y="738"/>
                  </a:lnTo>
                  <a:lnTo>
                    <a:pt x="1496" y="908"/>
                  </a:lnTo>
                  <a:lnTo>
                    <a:pt x="1363" y="1098"/>
                  </a:lnTo>
                  <a:lnTo>
                    <a:pt x="1212" y="1287"/>
                  </a:lnTo>
                  <a:lnTo>
                    <a:pt x="1042" y="1476"/>
                  </a:lnTo>
                  <a:lnTo>
                    <a:pt x="890" y="1628"/>
                  </a:lnTo>
                  <a:lnTo>
                    <a:pt x="796" y="1665"/>
                  </a:lnTo>
                  <a:lnTo>
                    <a:pt x="739" y="1703"/>
                  </a:lnTo>
                  <a:lnTo>
                    <a:pt x="663" y="1722"/>
                  </a:lnTo>
                  <a:lnTo>
                    <a:pt x="606" y="1703"/>
                  </a:lnTo>
                  <a:lnTo>
                    <a:pt x="606" y="1703"/>
                  </a:lnTo>
                  <a:lnTo>
                    <a:pt x="512" y="1646"/>
                  </a:lnTo>
                  <a:lnTo>
                    <a:pt x="455" y="1571"/>
                  </a:lnTo>
                  <a:lnTo>
                    <a:pt x="417" y="1495"/>
                  </a:lnTo>
                  <a:lnTo>
                    <a:pt x="398" y="1438"/>
                  </a:lnTo>
                  <a:lnTo>
                    <a:pt x="417" y="1325"/>
                  </a:lnTo>
                  <a:lnTo>
                    <a:pt x="417" y="1268"/>
                  </a:lnTo>
                  <a:lnTo>
                    <a:pt x="417" y="1268"/>
                  </a:lnTo>
                  <a:lnTo>
                    <a:pt x="379" y="1287"/>
                  </a:lnTo>
                  <a:lnTo>
                    <a:pt x="304" y="1325"/>
                  </a:lnTo>
                  <a:lnTo>
                    <a:pt x="228" y="1325"/>
                  </a:lnTo>
                  <a:lnTo>
                    <a:pt x="171" y="1306"/>
                  </a:lnTo>
                  <a:lnTo>
                    <a:pt x="96" y="1268"/>
                  </a:lnTo>
                  <a:lnTo>
                    <a:pt x="20" y="1192"/>
                  </a:lnTo>
                  <a:lnTo>
                    <a:pt x="20" y="1192"/>
                  </a:lnTo>
                  <a:lnTo>
                    <a:pt x="1" y="1136"/>
                  </a:lnTo>
                  <a:lnTo>
                    <a:pt x="20" y="1060"/>
                  </a:lnTo>
                  <a:lnTo>
                    <a:pt x="58" y="984"/>
                  </a:lnTo>
                  <a:lnTo>
                    <a:pt x="114" y="871"/>
                  </a:lnTo>
                  <a:lnTo>
                    <a:pt x="304" y="662"/>
                  </a:lnTo>
                  <a:lnTo>
                    <a:pt x="531" y="435"/>
                  </a:lnTo>
                  <a:lnTo>
                    <a:pt x="777" y="246"/>
                  </a:lnTo>
                  <a:lnTo>
                    <a:pt x="1004" y="95"/>
                  </a:lnTo>
                  <a:lnTo>
                    <a:pt x="1098" y="38"/>
                  </a:lnTo>
                  <a:lnTo>
                    <a:pt x="1174" y="0"/>
                  </a:lnTo>
                  <a:lnTo>
                    <a:pt x="1231" y="0"/>
                  </a:lnTo>
                  <a:lnTo>
                    <a:pt x="1269" y="19"/>
                  </a:lnTo>
                  <a:lnTo>
                    <a:pt x="1269" y="19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2" name="Google Shape;2042;p24"/>
            <p:cNvSpPr/>
            <p:nvPr/>
          </p:nvSpPr>
          <p:spPr>
            <a:xfrm>
              <a:off x="2014942" y="4019480"/>
              <a:ext cx="15389" cy="15361"/>
            </a:xfrm>
            <a:custGeom>
              <a:rect b="b" l="l" r="r" t="t"/>
              <a:pathLst>
                <a:path extrusionOk="0" h="549" w="550">
                  <a:moveTo>
                    <a:pt x="77" y="473"/>
                  </a:moveTo>
                  <a:lnTo>
                    <a:pt x="77" y="473"/>
                  </a:lnTo>
                  <a:lnTo>
                    <a:pt x="20" y="379"/>
                  </a:lnTo>
                  <a:lnTo>
                    <a:pt x="1" y="284"/>
                  </a:lnTo>
                  <a:lnTo>
                    <a:pt x="1" y="284"/>
                  </a:lnTo>
                  <a:lnTo>
                    <a:pt x="20" y="170"/>
                  </a:lnTo>
                  <a:lnTo>
                    <a:pt x="77" y="76"/>
                  </a:lnTo>
                  <a:lnTo>
                    <a:pt x="77" y="76"/>
                  </a:lnTo>
                  <a:lnTo>
                    <a:pt x="171" y="19"/>
                  </a:lnTo>
                  <a:lnTo>
                    <a:pt x="285" y="0"/>
                  </a:lnTo>
                  <a:lnTo>
                    <a:pt x="285" y="0"/>
                  </a:lnTo>
                  <a:lnTo>
                    <a:pt x="379" y="19"/>
                  </a:lnTo>
                  <a:lnTo>
                    <a:pt x="474" y="76"/>
                  </a:lnTo>
                  <a:lnTo>
                    <a:pt x="474" y="76"/>
                  </a:lnTo>
                  <a:lnTo>
                    <a:pt x="531" y="170"/>
                  </a:lnTo>
                  <a:lnTo>
                    <a:pt x="550" y="284"/>
                  </a:lnTo>
                  <a:lnTo>
                    <a:pt x="550" y="284"/>
                  </a:lnTo>
                  <a:lnTo>
                    <a:pt x="531" y="379"/>
                  </a:lnTo>
                  <a:lnTo>
                    <a:pt x="474" y="473"/>
                  </a:lnTo>
                  <a:lnTo>
                    <a:pt x="474" y="473"/>
                  </a:lnTo>
                  <a:lnTo>
                    <a:pt x="379" y="530"/>
                  </a:lnTo>
                  <a:lnTo>
                    <a:pt x="285" y="549"/>
                  </a:lnTo>
                  <a:lnTo>
                    <a:pt x="285" y="549"/>
                  </a:lnTo>
                  <a:lnTo>
                    <a:pt x="171" y="530"/>
                  </a:lnTo>
                  <a:lnTo>
                    <a:pt x="77" y="473"/>
                  </a:lnTo>
                  <a:lnTo>
                    <a:pt x="77" y="4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3" name="Google Shape;2043;p24"/>
            <p:cNvSpPr/>
            <p:nvPr/>
          </p:nvSpPr>
          <p:spPr>
            <a:xfrm>
              <a:off x="2229383" y="4009407"/>
              <a:ext cx="65165" cy="65165"/>
            </a:xfrm>
            <a:custGeom>
              <a:rect b="b" l="l" r="r" t="t"/>
              <a:pathLst>
                <a:path extrusionOk="0" h="2329" w="2329">
                  <a:moveTo>
                    <a:pt x="1174" y="1"/>
                  </a:moveTo>
                  <a:lnTo>
                    <a:pt x="947" y="20"/>
                  </a:lnTo>
                  <a:lnTo>
                    <a:pt x="833" y="38"/>
                  </a:lnTo>
                  <a:lnTo>
                    <a:pt x="720" y="76"/>
                  </a:lnTo>
                  <a:lnTo>
                    <a:pt x="625" y="133"/>
                  </a:lnTo>
                  <a:lnTo>
                    <a:pt x="530" y="190"/>
                  </a:lnTo>
                  <a:lnTo>
                    <a:pt x="341" y="341"/>
                  </a:lnTo>
                  <a:lnTo>
                    <a:pt x="190" y="512"/>
                  </a:lnTo>
                  <a:lnTo>
                    <a:pt x="95" y="720"/>
                  </a:lnTo>
                  <a:lnTo>
                    <a:pt x="19" y="928"/>
                  </a:lnTo>
                  <a:lnTo>
                    <a:pt x="1" y="1155"/>
                  </a:lnTo>
                  <a:lnTo>
                    <a:pt x="19" y="1401"/>
                  </a:lnTo>
                  <a:lnTo>
                    <a:pt x="57" y="1495"/>
                  </a:lnTo>
                  <a:lnTo>
                    <a:pt x="95" y="1609"/>
                  </a:lnTo>
                  <a:lnTo>
                    <a:pt x="133" y="1704"/>
                  </a:lnTo>
                  <a:lnTo>
                    <a:pt x="190" y="1817"/>
                  </a:lnTo>
                  <a:lnTo>
                    <a:pt x="341" y="1987"/>
                  </a:lnTo>
                  <a:lnTo>
                    <a:pt x="530" y="2139"/>
                  </a:lnTo>
                  <a:lnTo>
                    <a:pt x="625" y="2196"/>
                  </a:lnTo>
                  <a:lnTo>
                    <a:pt x="720" y="2252"/>
                  </a:lnTo>
                  <a:lnTo>
                    <a:pt x="833" y="2290"/>
                  </a:lnTo>
                  <a:lnTo>
                    <a:pt x="947" y="2309"/>
                  </a:lnTo>
                  <a:lnTo>
                    <a:pt x="1174" y="2328"/>
                  </a:lnTo>
                  <a:lnTo>
                    <a:pt x="1401" y="2309"/>
                  </a:lnTo>
                  <a:lnTo>
                    <a:pt x="1514" y="2290"/>
                  </a:lnTo>
                  <a:lnTo>
                    <a:pt x="1609" y="2252"/>
                  </a:lnTo>
                  <a:lnTo>
                    <a:pt x="1817" y="2139"/>
                  </a:lnTo>
                  <a:lnTo>
                    <a:pt x="1987" y="1987"/>
                  </a:lnTo>
                  <a:lnTo>
                    <a:pt x="2139" y="1817"/>
                  </a:lnTo>
                  <a:lnTo>
                    <a:pt x="2196" y="1704"/>
                  </a:lnTo>
                  <a:lnTo>
                    <a:pt x="2252" y="1609"/>
                  </a:lnTo>
                  <a:lnTo>
                    <a:pt x="2271" y="1495"/>
                  </a:lnTo>
                  <a:lnTo>
                    <a:pt x="2309" y="1401"/>
                  </a:lnTo>
                  <a:lnTo>
                    <a:pt x="2328" y="1155"/>
                  </a:lnTo>
                  <a:lnTo>
                    <a:pt x="2309" y="928"/>
                  </a:lnTo>
                  <a:lnTo>
                    <a:pt x="2252" y="720"/>
                  </a:lnTo>
                  <a:lnTo>
                    <a:pt x="2139" y="512"/>
                  </a:lnTo>
                  <a:lnTo>
                    <a:pt x="1987" y="341"/>
                  </a:lnTo>
                  <a:lnTo>
                    <a:pt x="1817" y="190"/>
                  </a:lnTo>
                  <a:lnTo>
                    <a:pt x="1609" y="76"/>
                  </a:lnTo>
                  <a:lnTo>
                    <a:pt x="1514" y="38"/>
                  </a:lnTo>
                  <a:lnTo>
                    <a:pt x="1401" y="20"/>
                  </a:lnTo>
                  <a:lnTo>
                    <a:pt x="1174" y="1"/>
                  </a:lnTo>
                  <a:close/>
                </a:path>
              </a:pathLst>
            </a:custGeom>
            <a:solidFill>
              <a:srgbClr val="FCA7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4" name="Google Shape;2044;p24"/>
            <p:cNvSpPr/>
            <p:nvPr/>
          </p:nvSpPr>
          <p:spPr>
            <a:xfrm>
              <a:off x="2229383" y="4009407"/>
              <a:ext cx="65165" cy="65165"/>
            </a:xfrm>
            <a:custGeom>
              <a:rect b="b" l="l" r="r" t="t"/>
              <a:pathLst>
                <a:path extrusionOk="0" fill="none" h="2329" w="2329">
                  <a:moveTo>
                    <a:pt x="1174" y="1"/>
                  </a:moveTo>
                  <a:lnTo>
                    <a:pt x="1174" y="1"/>
                  </a:lnTo>
                  <a:lnTo>
                    <a:pt x="947" y="20"/>
                  </a:lnTo>
                  <a:lnTo>
                    <a:pt x="833" y="38"/>
                  </a:lnTo>
                  <a:lnTo>
                    <a:pt x="720" y="76"/>
                  </a:lnTo>
                  <a:lnTo>
                    <a:pt x="625" y="133"/>
                  </a:lnTo>
                  <a:lnTo>
                    <a:pt x="530" y="190"/>
                  </a:lnTo>
                  <a:lnTo>
                    <a:pt x="341" y="341"/>
                  </a:lnTo>
                  <a:lnTo>
                    <a:pt x="341" y="341"/>
                  </a:lnTo>
                  <a:lnTo>
                    <a:pt x="190" y="512"/>
                  </a:lnTo>
                  <a:lnTo>
                    <a:pt x="95" y="720"/>
                  </a:lnTo>
                  <a:lnTo>
                    <a:pt x="19" y="928"/>
                  </a:lnTo>
                  <a:lnTo>
                    <a:pt x="1" y="1155"/>
                  </a:lnTo>
                  <a:lnTo>
                    <a:pt x="1" y="1155"/>
                  </a:lnTo>
                  <a:lnTo>
                    <a:pt x="19" y="1401"/>
                  </a:lnTo>
                  <a:lnTo>
                    <a:pt x="57" y="1495"/>
                  </a:lnTo>
                  <a:lnTo>
                    <a:pt x="95" y="1609"/>
                  </a:lnTo>
                  <a:lnTo>
                    <a:pt x="133" y="1704"/>
                  </a:lnTo>
                  <a:lnTo>
                    <a:pt x="190" y="1817"/>
                  </a:lnTo>
                  <a:lnTo>
                    <a:pt x="341" y="1987"/>
                  </a:lnTo>
                  <a:lnTo>
                    <a:pt x="341" y="1987"/>
                  </a:lnTo>
                  <a:lnTo>
                    <a:pt x="530" y="2139"/>
                  </a:lnTo>
                  <a:lnTo>
                    <a:pt x="625" y="2196"/>
                  </a:lnTo>
                  <a:lnTo>
                    <a:pt x="720" y="2252"/>
                  </a:lnTo>
                  <a:lnTo>
                    <a:pt x="833" y="2290"/>
                  </a:lnTo>
                  <a:lnTo>
                    <a:pt x="947" y="2309"/>
                  </a:lnTo>
                  <a:lnTo>
                    <a:pt x="1174" y="2328"/>
                  </a:lnTo>
                  <a:lnTo>
                    <a:pt x="1174" y="2328"/>
                  </a:lnTo>
                  <a:lnTo>
                    <a:pt x="1401" y="2309"/>
                  </a:lnTo>
                  <a:lnTo>
                    <a:pt x="1514" y="2290"/>
                  </a:lnTo>
                  <a:lnTo>
                    <a:pt x="1609" y="2252"/>
                  </a:lnTo>
                  <a:lnTo>
                    <a:pt x="1817" y="2139"/>
                  </a:lnTo>
                  <a:lnTo>
                    <a:pt x="1987" y="1987"/>
                  </a:lnTo>
                  <a:lnTo>
                    <a:pt x="1987" y="1987"/>
                  </a:lnTo>
                  <a:lnTo>
                    <a:pt x="2139" y="1817"/>
                  </a:lnTo>
                  <a:lnTo>
                    <a:pt x="2196" y="1704"/>
                  </a:lnTo>
                  <a:lnTo>
                    <a:pt x="2252" y="1609"/>
                  </a:lnTo>
                  <a:lnTo>
                    <a:pt x="2271" y="1495"/>
                  </a:lnTo>
                  <a:lnTo>
                    <a:pt x="2309" y="1401"/>
                  </a:lnTo>
                  <a:lnTo>
                    <a:pt x="2328" y="1155"/>
                  </a:lnTo>
                  <a:lnTo>
                    <a:pt x="2328" y="1155"/>
                  </a:lnTo>
                  <a:lnTo>
                    <a:pt x="2309" y="928"/>
                  </a:lnTo>
                  <a:lnTo>
                    <a:pt x="2252" y="720"/>
                  </a:lnTo>
                  <a:lnTo>
                    <a:pt x="2139" y="512"/>
                  </a:lnTo>
                  <a:lnTo>
                    <a:pt x="1987" y="341"/>
                  </a:lnTo>
                  <a:lnTo>
                    <a:pt x="1987" y="341"/>
                  </a:lnTo>
                  <a:lnTo>
                    <a:pt x="1817" y="190"/>
                  </a:lnTo>
                  <a:lnTo>
                    <a:pt x="1609" y="76"/>
                  </a:lnTo>
                  <a:lnTo>
                    <a:pt x="1514" y="38"/>
                  </a:lnTo>
                  <a:lnTo>
                    <a:pt x="1401" y="20"/>
                  </a:lnTo>
                  <a:lnTo>
                    <a:pt x="1174" y="1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5" name="Google Shape;2045;p24"/>
            <p:cNvSpPr/>
            <p:nvPr/>
          </p:nvSpPr>
          <p:spPr>
            <a:xfrm>
              <a:off x="2267520" y="4019480"/>
              <a:ext cx="14829" cy="15361"/>
            </a:xfrm>
            <a:custGeom>
              <a:rect b="b" l="l" r="r" t="t"/>
              <a:pathLst>
                <a:path extrusionOk="0" h="549" w="530">
                  <a:moveTo>
                    <a:pt x="265" y="549"/>
                  </a:moveTo>
                  <a:lnTo>
                    <a:pt x="265" y="549"/>
                  </a:lnTo>
                  <a:lnTo>
                    <a:pt x="151" y="530"/>
                  </a:lnTo>
                  <a:lnTo>
                    <a:pt x="76" y="473"/>
                  </a:lnTo>
                  <a:lnTo>
                    <a:pt x="76" y="473"/>
                  </a:lnTo>
                  <a:lnTo>
                    <a:pt x="19" y="379"/>
                  </a:lnTo>
                  <a:lnTo>
                    <a:pt x="0" y="284"/>
                  </a:lnTo>
                  <a:lnTo>
                    <a:pt x="0" y="284"/>
                  </a:lnTo>
                  <a:lnTo>
                    <a:pt x="19" y="170"/>
                  </a:lnTo>
                  <a:lnTo>
                    <a:pt x="76" y="76"/>
                  </a:lnTo>
                  <a:lnTo>
                    <a:pt x="76" y="76"/>
                  </a:lnTo>
                  <a:lnTo>
                    <a:pt x="151" y="19"/>
                  </a:lnTo>
                  <a:lnTo>
                    <a:pt x="265" y="0"/>
                  </a:lnTo>
                  <a:lnTo>
                    <a:pt x="265" y="0"/>
                  </a:lnTo>
                  <a:lnTo>
                    <a:pt x="360" y="19"/>
                  </a:lnTo>
                  <a:lnTo>
                    <a:pt x="454" y="76"/>
                  </a:lnTo>
                  <a:lnTo>
                    <a:pt x="454" y="76"/>
                  </a:lnTo>
                  <a:lnTo>
                    <a:pt x="511" y="170"/>
                  </a:lnTo>
                  <a:lnTo>
                    <a:pt x="530" y="284"/>
                  </a:lnTo>
                  <a:lnTo>
                    <a:pt x="530" y="284"/>
                  </a:lnTo>
                  <a:lnTo>
                    <a:pt x="511" y="379"/>
                  </a:lnTo>
                  <a:lnTo>
                    <a:pt x="454" y="473"/>
                  </a:lnTo>
                  <a:lnTo>
                    <a:pt x="454" y="473"/>
                  </a:lnTo>
                  <a:lnTo>
                    <a:pt x="360" y="530"/>
                  </a:lnTo>
                  <a:lnTo>
                    <a:pt x="265" y="549"/>
                  </a:lnTo>
                  <a:lnTo>
                    <a:pt x="265" y="5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6" name="Google Shape;2046;p24"/>
            <p:cNvSpPr/>
            <p:nvPr/>
          </p:nvSpPr>
          <p:spPr>
            <a:xfrm>
              <a:off x="2060494" y="3973928"/>
              <a:ext cx="57191" cy="31282"/>
            </a:xfrm>
            <a:custGeom>
              <a:rect b="b" l="l" r="r" t="t"/>
              <a:pathLst>
                <a:path extrusionOk="0" h="1118" w="2044">
                  <a:moveTo>
                    <a:pt x="1798" y="1098"/>
                  </a:moveTo>
                  <a:lnTo>
                    <a:pt x="1798" y="1098"/>
                  </a:lnTo>
                  <a:lnTo>
                    <a:pt x="133" y="587"/>
                  </a:lnTo>
                  <a:lnTo>
                    <a:pt x="133" y="587"/>
                  </a:lnTo>
                  <a:lnTo>
                    <a:pt x="76" y="568"/>
                  </a:lnTo>
                  <a:lnTo>
                    <a:pt x="38" y="531"/>
                  </a:lnTo>
                  <a:lnTo>
                    <a:pt x="19" y="493"/>
                  </a:lnTo>
                  <a:lnTo>
                    <a:pt x="0" y="436"/>
                  </a:lnTo>
                  <a:lnTo>
                    <a:pt x="0" y="379"/>
                  </a:lnTo>
                  <a:lnTo>
                    <a:pt x="19" y="341"/>
                  </a:lnTo>
                  <a:lnTo>
                    <a:pt x="38" y="285"/>
                  </a:lnTo>
                  <a:lnTo>
                    <a:pt x="76" y="247"/>
                  </a:lnTo>
                  <a:lnTo>
                    <a:pt x="76" y="247"/>
                  </a:lnTo>
                  <a:lnTo>
                    <a:pt x="208" y="171"/>
                  </a:lnTo>
                  <a:lnTo>
                    <a:pt x="322" y="114"/>
                  </a:lnTo>
                  <a:lnTo>
                    <a:pt x="473" y="58"/>
                  </a:lnTo>
                  <a:lnTo>
                    <a:pt x="606" y="20"/>
                  </a:lnTo>
                  <a:lnTo>
                    <a:pt x="738" y="1"/>
                  </a:lnTo>
                  <a:lnTo>
                    <a:pt x="890" y="1"/>
                  </a:lnTo>
                  <a:lnTo>
                    <a:pt x="1022" y="1"/>
                  </a:lnTo>
                  <a:lnTo>
                    <a:pt x="1155" y="39"/>
                  </a:lnTo>
                  <a:lnTo>
                    <a:pt x="1287" y="76"/>
                  </a:lnTo>
                  <a:lnTo>
                    <a:pt x="1419" y="133"/>
                  </a:lnTo>
                  <a:lnTo>
                    <a:pt x="1552" y="209"/>
                  </a:lnTo>
                  <a:lnTo>
                    <a:pt x="1665" y="304"/>
                  </a:lnTo>
                  <a:lnTo>
                    <a:pt x="1779" y="417"/>
                  </a:lnTo>
                  <a:lnTo>
                    <a:pt x="1874" y="550"/>
                  </a:lnTo>
                  <a:lnTo>
                    <a:pt x="1949" y="701"/>
                  </a:lnTo>
                  <a:lnTo>
                    <a:pt x="2025" y="871"/>
                  </a:lnTo>
                  <a:lnTo>
                    <a:pt x="2025" y="871"/>
                  </a:lnTo>
                  <a:lnTo>
                    <a:pt x="2044" y="909"/>
                  </a:lnTo>
                  <a:lnTo>
                    <a:pt x="2025" y="966"/>
                  </a:lnTo>
                  <a:lnTo>
                    <a:pt x="2006" y="1023"/>
                  </a:lnTo>
                  <a:lnTo>
                    <a:pt x="1987" y="1060"/>
                  </a:lnTo>
                  <a:lnTo>
                    <a:pt x="1949" y="1079"/>
                  </a:lnTo>
                  <a:lnTo>
                    <a:pt x="1893" y="1098"/>
                  </a:lnTo>
                  <a:lnTo>
                    <a:pt x="1855" y="1117"/>
                  </a:lnTo>
                  <a:lnTo>
                    <a:pt x="1798" y="1098"/>
                  </a:lnTo>
                  <a:lnTo>
                    <a:pt x="1798" y="10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7" name="Google Shape;2047;p24"/>
            <p:cNvSpPr/>
            <p:nvPr/>
          </p:nvSpPr>
          <p:spPr>
            <a:xfrm>
              <a:off x="2053080" y="3924682"/>
              <a:ext cx="57191" cy="23335"/>
            </a:xfrm>
            <a:custGeom>
              <a:rect b="b" l="l" r="r" t="t"/>
              <a:pathLst>
                <a:path extrusionOk="0" h="834" w="2044">
                  <a:moveTo>
                    <a:pt x="76" y="455"/>
                  </a:moveTo>
                  <a:lnTo>
                    <a:pt x="76" y="455"/>
                  </a:lnTo>
                  <a:lnTo>
                    <a:pt x="0" y="569"/>
                  </a:lnTo>
                  <a:lnTo>
                    <a:pt x="0" y="644"/>
                  </a:lnTo>
                  <a:lnTo>
                    <a:pt x="0" y="701"/>
                  </a:lnTo>
                  <a:lnTo>
                    <a:pt x="0" y="758"/>
                  </a:lnTo>
                  <a:lnTo>
                    <a:pt x="38" y="796"/>
                  </a:lnTo>
                  <a:lnTo>
                    <a:pt x="95" y="834"/>
                  </a:lnTo>
                  <a:lnTo>
                    <a:pt x="171" y="834"/>
                  </a:lnTo>
                  <a:lnTo>
                    <a:pt x="171" y="834"/>
                  </a:lnTo>
                  <a:lnTo>
                    <a:pt x="511" y="815"/>
                  </a:lnTo>
                  <a:lnTo>
                    <a:pt x="1098" y="720"/>
                  </a:lnTo>
                  <a:lnTo>
                    <a:pt x="1647" y="625"/>
                  </a:lnTo>
                  <a:lnTo>
                    <a:pt x="1855" y="569"/>
                  </a:lnTo>
                  <a:lnTo>
                    <a:pt x="1987" y="512"/>
                  </a:lnTo>
                  <a:lnTo>
                    <a:pt x="1987" y="512"/>
                  </a:lnTo>
                  <a:lnTo>
                    <a:pt x="2044" y="455"/>
                  </a:lnTo>
                  <a:lnTo>
                    <a:pt x="2044" y="398"/>
                  </a:lnTo>
                  <a:lnTo>
                    <a:pt x="2025" y="323"/>
                  </a:lnTo>
                  <a:lnTo>
                    <a:pt x="1987" y="266"/>
                  </a:lnTo>
                  <a:lnTo>
                    <a:pt x="1912" y="190"/>
                  </a:lnTo>
                  <a:lnTo>
                    <a:pt x="1836" y="133"/>
                  </a:lnTo>
                  <a:lnTo>
                    <a:pt x="1722" y="96"/>
                  </a:lnTo>
                  <a:lnTo>
                    <a:pt x="1628" y="58"/>
                  </a:lnTo>
                  <a:lnTo>
                    <a:pt x="1628" y="58"/>
                  </a:lnTo>
                  <a:lnTo>
                    <a:pt x="1495" y="20"/>
                  </a:lnTo>
                  <a:lnTo>
                    <a:pt x="1325" y="1"/>
                  </a:lnTo>
                  <a:lnTo>
                    <a:pt x="1117" y="1"/>
                  </a:lnTo>
                  <a:lnTo>
                    <a:pt x="909" y="20"/>
                  </a:lnTo>
                  <a:lnTo>
                    <a:pt x="682" y="58"/>
                  </a:lnTo>
                  <a:lnTo>
                    <a:pt x="454" y="152"/>
                  </a:lnTo>
                  <a:lnTo>
                    <a:pt x="360" y="209"/>
                  </a:lnTo>
                  <a:lnTo>
                    <a:pt x="246" y="266"/>
                  </a:lnTo>
                  <a:lnTo>
                    <a:pt x="152" y="361"/>
                  </a:lnTo>
                  <a:lnTo>
                    <a:pt x="76" y="455"/>
                  </a:lnTo>
                  <a:lnTo>
                    <a:pt x="76" y="455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8" name="Google Shape;2048;p24"/>
            <p:cNvSpPr/>
            <p:nvPr/>
          </p:nvSpPr>
          <p:spPr>
            <a:xfrm>
              <a:off x="2187021" y="3973928"/>
              <a:ext cx="57219" cy="31282"/>
            </a:xfrm>
            <a:custGeom>
              <a:rect b="b" l="l" r="r" t="t"/>
              <a:pathLst>
                <a:path extrusionOk="0" h="1118" w="2045">
                  <a:moveTo>
                    <a:pt x="247" y="1098"/>
                  </a:moveTo>
                  <a:lnTo>
                    <a:pt x="247" y="1098"/>
                  </a:lnTo>
                  <a:lnTo>
                    <a:pt x="1912" y="587"/>
                  </a:lnTo>
                  <a:lnTo>
                    <a:pt x="1912" y="587"/>
                  </a:lnTo>
                  <a:lnTo>
                    <a:pt x="1969" y="568"/>
                  </a:lnTo>
                  <a:lnTo>
                    <a:pt x="2007" y="531"/>
                  </a:lnTo>
                  <a:lnTo>
                    <a:pt x="2025" y="493"/>
                  </a:lnTo>
                  <a:lnTo>
                    <a:pt x="2044" y="436"/>
                  </a:lnTo>
                  <a:lnTo>
                    <a:pt x="2044" y="379"/>
                  </a:lnTo>
                  <a:lnTo>
                    <a:pt x="2025" y="341"/>
                  </a:lnTo>
                  <a:lnTo>
                    <a:pt x="2007" y="285"/>
                  </a:lnTo>
                  <a:lnTo>
                    <a:pt x="1969" y="247"/>
                  </a:lnTo>
                  <a:lnTo>
                    <a:pt x="1969" y="247"/>
                  </a:lnTo>
                  <a:lnTo>
                    <a:pt x="1836" y="171"/>
                  </a:lnTo>
                  <a:lnTo>
                    <a:pt x="1704" y="114"/>
                  </a:lnTo>
                  <a:lnTo>
                    <a:pt x="1571" y="58"/>
                  </a:lnTo>
                  <a:lnTo>
                    <a:pt x="1439" y="20"/>
                  </a:lnTo>
                  <a:lnTo>
                    <a:pt x="1306" y="1"/>
                  </a:lnTo>
                  <a:lnTo>
                    <a:pt x="1155" y="1"/>
                  </a:lnTo>
                  <a:lnTo>
                    <a:pt x="1023" y="1"/>
                  </a:lnTo>
                  <a:lnTo>
                    <a:pt x="890" y="39"/>
                  </a:lnTo>
                  <a:lnTo>
                    <a:pt x="739" y="76"/>
                  </a:lnTo>
                  <a:lnTo>
                    <a:pt x="625" y="133"/>
                  </a:lnTo>
                  <a:lnTo>
                    <a:pt x="493" y="209"/>
                  </a:lnTo>
                  <a:lnTo>
                    <a:pt x="379" y="304"/>
                  </a:lnTo>
                  <a:lnTo>
                    <a:pt x="266" y="417"/>
                  </a:lnTo>
                  <a:lnTo>
                    <a:pt x="171" y="550"/>
                  </a:lnTo>
                  <a:lnTo>
                    <a:pt x="95" y="701"/>
                  </a:lnTo>
                  <a:lnTo>
                    <a:pt x="20" y="871"/>
                  </a:lnTo>
                  <a:lnTo>
                    <a:pt x="20" y="871"/>
                  </a:lnTo>
                  <a:lnTo>
                    <a:pt x="1" y="909"/>
                  </a:lnTo>
                  <a:lnTo>
                    <a:pt x="1" y="966"/>
                  </a:lnTo>
                  <a:lnTo>
                    <a:pt x="20" y="1023"/>
                  </a:lnTo>
                  <a:lnTo>
                    <a:pt x="58" y="1060"/>
                  </a:lnTo>
                  <a:lnTo>
                    <a:pt x="95" y="1079"/>
                  </a:lnTo>
                  <a:lnTo>
                    <a:pt x="152" y="1098"/>
                  </a:lnTo>
                  <a:lnTo>
                    <a:pt x="190" y="1117"/>
                  </a:lnTo>
                  <a:lnTo>
                    <a:pt x="247" y="1098"/>
                  </a:lnTo>
                  <a:lnTo>
                    <a:pt x="247" y="10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49" name="Google Shape;2049;p24"/>
            <p:cNvSpPr/>
            <p:nvPr/>
          </p:nvSpPr>
          <p:spPr>
            <a:xfrm>
              <a:off x="2189679" y="3924682"/>
              <a:ext cx="57723" cy="23335"/>
            </a:xfrm>
            <a:custGeom>
              <a:rect b="b" l="l" r="r" t="t"/>
              <a:pathLst>
                <a:path extrusionOk="0" h="834" w="2063">
                  <a:moveTo>
                    <a:pt x="1987" y="455"/>
                  </a:moveTo>
                  <a:lnTo>
                    <a:pt x="1987" y="455"/>
                  </a:lnTo>
                  <a:lnTo>
                    <a:pt x="2044" y="569"/>
                  </a:lnTo>
                  <a:lnTo>
                    <a:pt x="2063" y="644"/>
                  </a:lnTo>
                  <a:lnTo>
                    <a:pt x="2063" y="701"/>
                  </a:lnTo>
                  <a:lnTo>
                    <a:pt x="2044" y="758"/>
                  </a:lnTo>
                  <a:lnTo>
                    <a:pt x="2006" y="796"/>
                  </a:lnTo>
                  <a:lnTo>
                    <a:pt x="1968" y="834"/>
                  </a:lnTo>
                  <a:lnTo>
                    <a:pt x="1893" y="834"/>
                  </a:lnTo>
                  <a:lnTo>
                    <a:pt x="1893" y="834"/>
                  </a:lnTo>
                  <a:lnTo>
                    <a:pt x="1533" y="815"/>
                  </a:lnTo>
                  <a:lnTo>
                    <a:pt x="965" y="720"/>
                  </a:lnTo>
                  <a:lnTo>
                    <a:pt x="398" y="625"/>
                  </a:lnTo>
                  <a:lnTo>
                    <a:pt x="190" y="569"/>
                  </a:lnTo>
                  <a:lnTo>
                    <a:pt x="57" y="512"/>
                  </a:lnTo>
                  <a:lnTo>
                    <a:pt x="57" y="512"/>
                  </a:lnTo>
                  <a:lnTo>
                    <a:pt x="19" y="455"/>
                  </a:lnTo>
                  <a:lnTo>
                    <a:pt x="0" y="398"/>
                  </a:lnTo>
                  <a:lnTo>
                    <a:pt x="19" y="323"/>
                  </a:lnTo>
                  <a:lnTo>
                    <a:pt x="76" y="266"/>
                  </a:lnTo>
                  <a:lnTo>
                    <a:pt x="133" y="190"/>
                  </a:lnTo>
                  <a:lnTo>
                    <a:pt x="227" y="133"/>
                  </a:lnTo>
                  <a:lnTo>
                    <a:pt x="322" y="96"/>
                  </a:lnTo>
                  <a:lnTo>
                    <a:pt x="436" y="58"/>
                  </a:lnTo>
                  <a:lnTo>
                    <a:pt x="436" y="58"/>
                  </a:lnTo>
                  <a:lnTo>
                    <a:pt x="568" y="20"/>
                  </a:lnTo>
                  <a:lnTo>
                    <a:pt x="738" y="1"/>
                  </a:lnTo>
                  <a:lnTo>
                    <a:pt x="928" y="1"/>
                  </a:lnTo>
                  <a:lnTo>
                    <a:pt x="1155" y="20"/>
                  </a:lnTo>
                  <a:lnTo>
                    <a:pt x="1363" y="58"/>
                  </a:lnTo>
                  <a:lnTo>
                    <a:pt x="1590" y="152"/>
                  </a:lnTo>
                  <a:lnTo>
                    <a:pt x="1703" y="209"/>
                  </a:lnTo>
                  <a:lnTo>
                    <a:pt x="1798" y="266"/>
                  </a:lnTo>
                  <a:lnTo>
                    <a:pt x="1893" y="361"/>
                  </a:lnTo>
                  <a:lnTo>
                    <a:pt x="1987" y="455"/>
                  </a:lnTo>
                  <a:lnTo>
                    <a:pt x="1987" y="455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0" name="Google Shape;2050;p24"/>
            <p:cNvSpPr/>
            <p:nvPr/>
          </p:nvSpPr>
          <p:spPr>
            <a:xfrm>
              <a:off x="2125073" y="4011534"/>
              <a:ext cx="53498" cy="21209"/>
            </a:xfrm>
            <a:custGeom>
              <a:rect b="b" l="l" r="r" t="t"/>
              <a:pathLst>
                <a:path extrusionOk="0" h="758" w="1912">
                  <a:moveTo>
                    <a:pt x="1" y="757"/>
                  </a:moveTo>
                  <a:lnTo>
                    <a:pt x="1" y="757"/>
                  </a:lnTo>
                  <a:lnTo>
                    <a:pt x="58" y="644"/>
                  </a:lnTo>
                  <a:lnTo>
                    <a:pt x="133" y="530"/>
                  </a:lnTo>
                  <a:lnTo>
                    <a:pt x="228" y="379"/>
                  </a:lnTo>
                  <a:lnTo>
                    <a:pt x="341" y="246"/>
                  </a:lnTo>
                  <a:lnTo>
                    <a:pt x="493" y="133"/>
                  </a:lnTo>
                  <a:lnTo>
                    <a:pt x="568" y="76"/>
                  </a:lnTo>
                  <a:lnTo>
                    <a:pt x="663" y="38"/>
                  </a:lnTo>
                  <a:lnTo>
                    <a:pt x="758" y="0"/>
                  </a:lnTo>
                  <a:lnTo>
                    <a:pt x="852" y="0"/>
                  </a:lnTo>
                  <a:lnTo>
                    <a:pt x="852" y="0"/>
                  </a:lnTo>
                  <a:lnTo>
                    <a:pt x="985" y="0"/>
                  </a:lnTo>
                  <a:lnTo>
                    <a:pt x="1098" y="19"/>
                  </a:lnTo>
                  <a:lnTo>
                    <a:pt x="1212" y="38"/>
                  </a:lnTo>
                  <a:lnTo>
                    <a:pt x="1306" y="95"/>
                  </a:lnTo>
                  <a:lnTo>
                    <a:pt x="1496" y="208"/>
                  </a:lnTo>
                  <a:lnTo>
                    <a:pt x="1647" y="341"/>
                  </a:lnTo>
                  <a:lnTo>
                    <a:pt x="1761" y="473"/>
                  </a:lnTo>
                  <a:lnTo>
                    <a:pt x="1836" y="587"/>
                  </a:lnTo>
                  <a:lnTo>
                    <a:pt x="1912" y="719"/>
                  </a:lnTo>
                  <a:lnTo>
                    <a:pt x="1912" y="719"/>
                  </a:lnTo>
                  <a:lnTo>
                    <a:pt x="1817" y="663"/>
                  </a:lnTo>
                  <a:lnTo>
                    <a:pt x="1571" y="587"/>
                  </a:lnTo>
                  <a:lnTo>
                    <a:pt x="1231" y="492"/>
                  </a:lnTo>
                  <a:lnTo>
                    <a:pt x="1060" y="454"/>
                  </a:lnTo>
                  <a:lnTo>
                    <a:pt x="909" y="454"/>
                  </a:lnTo>
                  <a:lnTo>
                    <a:pt x="909" y="454"/>
                  </a:lnTo>
                  <a:lnTo>
                    <a:pt x="739" y="473"/>
                  </a:lnTo>
                  <a:lnTo>
                    <a:pt x="568" y="511"/>
                  </a:lnTo>
                  <a:lnTo>
                    <a:pt x="417" y="549"/>
                  </a:lnTo>
                  <a:lnTo>
                    <a:pt x="285" y="606"/>
                  </a:lnTo>
                  <a:lnTo>
                    <a:pt x="76" y="719"/>
                  </a:lnTo>
                  <a:lnTo>
                    <a:pt x="1" y="757"/>
                  </a:lnTo>
                  <a:lnTo>
                    <a:pt x="1" y="757"/>
                  </a:lnTo>
                  <a:close/>
                </a:path>
              </a:pathLst>
            </a:custGeom>
            <a:solidFill>
              <a:srgbClr val="C47F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1" name="Google Shape;2051;p24"/>
            <p:cNvSpPr/>
            <p:nvPr/>
          </p:nvSpPr>
          <p:spPr>
            <a:xfrm>
              <a:off x="2075324" y="4036408"/>
              <a:ext cx="146140" cy="57219"/>
            </a:xfrm>
            <a:custGeom>
              <a:rect b="b" l="l" r="r" t="t"/>
              <a:pathLst>
                <a:path extrusionOk="0" h="2045" w="5223">
                  <a:moveTo>
                    <a:pt x="0" y="39"/>
                  </a:moveTo>
                  <a:lnTo>
                    <a:pt x="0" y="39"/>
                  </a:lnTo>
                  <a:lnTo>
                    <a:pt x="19" y="133"/>
                  </a:lnTo>
                  <a:lnTo>
                    <a:pt x="76" y="360"/>
                  </a:lnTo>
                  <a:lnTo>
                    <a:pt x="133" y="512"/>
                  </a:lnTo>
                  <a:lnTo>
                    <a:pt x="189" y="682"/>
                  </a:lnTo>
                  <a:lnTo>
                    <a:pt x="284" y="871"/>
                  </a:lnTo>
                  <a:lnTo>
                    <a:pt x="416" y="1060"/>
                  </a:lnTo>
                  <a:lnTo>
                    <a:pt x="568" y="1250"/>
                  </a:lnTo>
                  <a:lnTo>
                    <a:pt x="738" y="1420"/>
                  </a:lnTo>
                  <a:lnTo>
                    <a:pt x="946" y="1590"/>
                  </a:lnTo>
                  <a:lnTo>
                    <a:pt x="1211" y="1742"/>
                  </a:lnTo>
                  <a:lnTo>
                    <a:pt x="1495" y="1874"/>
                  </a:lnTo>
                  <a:lnTo>
                    <a:pt x="1665" y="1931"/>
                  </a:lnTo>
                  <a:lnTo>
                    <a:pt x="1836" y="1969"/>
                  </a:lnTo>
                  <a:lnTo>
                    <a:pt x="2025" y="2006"/>
                  </a:lnTo>
                  <a:lnTo>
                    <a:pt x="2233" y="2025"/>
                  </a:lnTo>
                  <a:lnTo>
                    <a:pt x="2441" y="2044"/>
                  </a:lnTo>
                  <a:lnTo>
                    <a:pt x="2668" y="2044"/>
                  </a:lnTo>
                  <a:lnTo>
                    <a:pt x="2668" y="2044"/>
                  </a:lnTo>
                  <a:lnTo>
                    <a:pt x="2876" y="2044"/>
                  </a:lnTo>
                  <a:lnTo>
                    <a:pt x="3084" y="2025"/>
                  </a:lnTo>
                  <a:lnTo>
                    <a:pt x="3293" y="1988"/>
                  </a:lnTo>
                  <a:lnTo>
                    <a:pt x="3463" y="1950"/>
                  </a:lnTo>
                  <a:lnTo>
                    <a:pt x="3633" y="1912"/>
                  </a:lnTo>
                  <a:lnTo>
                    <a:pt x="3804" y="1855"/>
                  </a:lnTo>
                  <a:lnTo>
                    <a:pt x="4087" y="1723"/>
                  </a:lnTo>
                  <a:lnTo>
                    <a:pt x="4333" y="1552"/>
                  </a:lnTo>
                  <a:lnTo>
                    <a:pt x="4542" y="1382"/>
                  </a:lnTo>
                  <a:lnTo>
                    <a:pt x="4712" y="1193"/>
                  </a:lnTo>
                  <a:lnTo>
                    <a:pt x="4863" y="1004"/>
                  </a:lnTo>
                  <a:lnTo>
                    <a:pt x="4977" y="814"/>
                  </a:lnTo>
                  <a:lnTo>
                    <a:pt x="5052" y="644"/>
                  </a:lnTo>
                  <a:lnTo>
                    <a:pt x="5128" y="455"/>
                  </a:lnTo>
                  <a:lnTo>
                    <a:pt x="5166" y="303"/>
                  </a:lnTo>
                  <a:lnTo>
                    <a:pt x="5223" y="76"/>
                  </a:lnTo>
                  <a:lnTo>
                    <a:pt x="5223" y="1"/>
                  </a:lnTo>
                  <a:lnTo>
                    <a:pt x="5223" y="1"/>
                  </a:lnTo>
                  <a:lnTo>
                    <a:pt x="5204" y="57"/>
                  </a:lnTo>
                  <a:lnTo>
                    <a:pt x="5109" y="209"/>
                  </a:lnTo>
                  <a:lnTo>
                    <a:pt x="4939" y="436"/>
                  </a:lnTo>
                  <a:lnTo>
                    <a:pt x="4825" y="568"/>
                  </a:lnTo>
                  <a:lnTo>
                    <a:pt x="4693" y="701"/>
                  </a:lnTo>
                  <a:lnTo>
                    <a:pt x="4523" y="833"/>
                  </a:lnTo>
                  <a:lnTo>
                    <a:pt x="4352" y="966"/>
                  </a:lnTo>
                  <a:lnTo>
                    <a:pt x="4125" y="1079"/>
                  </a:lnTo>
                  <a:lnTo>
                    <a:pt x="3898" y="1174"/>
                  </a:lnTo>
                  <a:lnTo>
                    <a:pt x="3633" y="1268"/>
                  </a:lnTo>
                  <a:lnTo>
                    <a:pt x="3330" y="1325"/>
                  </a:lnTo>
                  <a:lnTo>
                    <a:pt x="3009" y="1363"/>
                  </a:lnTo>
                  <a:lnTo>
                    <a:pt x="2649" y="1382"/>
                  </a:lnTo>
                  <a:lnTo>
                    <a:pt x="2649" y="1382"/>
                  </a:lnTo>
                  <a:lnTo>
                    <a:pt x="2309" y="1363"/>
                  </a:lnTo>
                  <a:lnTo>
                    <a:pt x="1987" y="1306"/>
                  </a:lnTo>
                  <a:lnTo>
                    <a:pt x="1684" y="1231"/>
                  </a:lnTo>
                  <a:lnTo>
                    <a:pt x="1419" y="1155"/>
                  </a:lnTo>
                  <a:lnTo>
                    <a:pt x="1192" y="1041"/>
                  </a:lnTo>
                  <a:lnTo>
                    <a:pt x="965" y="928"/>
                  </a:lnTo>
                  <a:lnTo>
                    <a:pt x="776" y="814"/>
                  </a:lnTo>
                  <a:lnTo>
                    <a:pt x="606" y="701"/>
                  </a:lnTo>
                  <a:lnTo>
                    <a:pt x="454" y="568"/>
                  </a:lnTo>
                  <a:lnTo>
                    <a:pt x="341" y="455"/>
                  </a:lnTo>
                  <a:lnTo>
                    <a:pt x="151" y="247"/>
                  </a:lnTo>
                  <a:lnTo>
                    <a:pt x="38" y="95"/>
                  </a:lnTo>
                  <a:lnTo>
                    <a:pt x="0" y="39"/>
                  </a:lnTo>
                  <a:lnTo>
                    <a:pt x="0" y="39"/>
                  </a:lnTo>
                  <a:close/>
                </a:path>
              </a:pathLst>
            </a:custGeom>
            <a:solidFill>
              <a:srgbClr val="93404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052" name="Google Shape;2052;p24"/>
          <p:cNvGrpSpPr/>
          <p:nvPr/>
        </p:nvGrpSpPr>
        <p:grpSpPr>
          <a:xfrm>
            <a:off x="688074" y="2447120"/>
            <a:ext cx="519061" cy="659105"/>
            <a:chOff x="9049650" y="3297775"/>
            <a:chExt cx="1068027" cy="1722700"/>
          </a:xfrm>
        </p:grpSpPr>
        <p:sp>
          <p:nvSpPr>
            <p:cNvPr id="2053" name="Google Shape;2053;p24"/>
            <p:cNvSpPr/>
            <p:nvPr/>
          </p:nvSpPr>
          <p:spPr>
            <a:xfrm>
              <a:off x="9258777" y="4917875"/>
              <a:ext cx="858900" cy="102600"/>
            </a:xfrm>
            <a:prstGeom prst="ellipse">
              <a:avLst/>
            </a:pr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4" name="Google Shape;2054;p24"/>
            <p:cNvSpPr/>
            <p:nvPr/>
          </p:nvSpPr>
          <p:spPr>
            <a:xfrm>
              <a:off x="9864075" y="4119575"/>
              <a:ext cx="193125" cy="175250"/>
            </a:xfrm>
            <a:custGeom>
              <a:rect b="b" l="l" r="r" t="t"/>
              <a:pathLst>
                <a:path extrusionOk="0" h="7010" w="7725">
                  <a:moveTo>
                    <a:pt x="7725" y="4887"/>
                  </a:moveTo>
                  <a:lnTo>
                    <a:pt x="7725" y="4887"/>
                  </a:lnTo>
                  <a:lnTo>
                    <a:pt x="7700" y="4788"/>
                  </a:lnTo>
                  <a:lnTo>
                    <a:pt x="7577" y="4517"/>
                  </a:lnTo>
                  <a:lnTo>
                    <a:pt x="7355" y="4073"/>
                  </a:lnTo>
                  <a:lnTo>
                    <a:pt x="7207" y="3801"/>
                  </a:lnTo>
                  <a:lnTo>
                    <a:pt x="6984" y="3480"/>
                  </a:lnTo>
                  <a:lnTo>
                    <a:pt x="6738" y="3135"/>
                  </a:lnTo>
                  <a:lnTo>
                    <a:pt x="6442" y="2765"/>
                  </a:lnTo>
                  <a:lnTo>
                    <a:pt x="6121" y="2370"/>
                  </a:lnTo>
                  <a:lnTo>
                    <a:pt x="5701" y="1950"/>
                  </a:lnTo>
                  <a:lnTo>
                    <a:pt x="5257" y="1481"/>
                  </a:lnTo>
                  <a:lnTo>
                    <a:pt x="4739" y="1013"/>
                  </a:lnTo>
                  <a:lnTo>
                    <a:pt x="4146" y="519"/>
                  </a:lnTo>
                  <a:lnTo>
                    <a:pt x="3480" y="1"/>
                  </a:lnTo>
                  <a:lnTo>
                    <a:pt x="3480" y="1"/>
                  </a:lnTo>
                  <a:lnTo>
                    <a:pt x="2518" y="741"/>
                  </a:lnTo>
                  <a:lnTo>
                    <a:pt x="1753" y="1383"/>
                  </a:lnTo>
                  <a:lnTo>
                    <a:pt x="1136" y="1901"/>
                  </a:lnTo>
                  <a:lnTo>
                    <a:pt x="691" y="2296"/>
                  </a:lnTo>
                  <a:lnTo>
                    <a:pt x="371" y="2617"/>
                  </a:lnTo>
                  <a:lnTo>
                    <a:pt x="148" y="2839"/>
                  </a:lnTo>
                  <a:lnTo>
                    <a:pt x="0" y="3012"/>
                  </a:lnTo>
                  <a:lnTo>
                    <a:pt x="4072" y="6861"/>
                  </a:lnTo>
                  <a:lnTo>
                    <a:pt x="4072" y="6861"/>
                  </a:lnTo>
                  <a:lnTo>
                    <a:pt x="4196" y="6886"/>
                  </a:lnTo>
                  <a:lnTo>
                    <a:pt x="4541" y="6960"/>
                  </a:lnTo>
                  <a:lnTo>
                    <a:pt x="4763" y="6985"/>
                  </a:lnTo>
                  <a:lnTo>
                    <a:pt x="5035" y="7010"/>
                  </a:lnTo>
                  <a:lnTo>
                    <a:pt x="5331" y="7010"/>
                  </a:lnTo>
                  <a:lnTo>
                    <a:pt x="5627" y="6985"/>
                  </a:lnTo>
                  <a:lnTo>
                    <a:pt x="5923" y="6911"/>
                  </a:lnTo>
                  <a:lnTo>
                    <a:pt x="6244" y="6812"/>
                  </a:lnTo>
                  <a:lnTo>
                    <a:pt x="6540" y="6639"/>
                  </a:lnTo>
                  <a:lnTo>
                    <a:pt x="6688" y="6541"/>
                  </a:lnTo>
                  <a:lnTo>
                    <a:pt x="6836" y="6442"/>
                  </a:lnTo>
                  <a:lnTo>
                    <a:pt x="6984" y="6294"/>
                  </a:lnTo>
                  <a:lnTo>
                    <a:pt x="7108" y="6146"/>
                  </a:lnTo>
                  <a:lnTo>
                    <a:pt x="7231" y="5998"/>
                  </a:lnTo>
                  <a:lnTo>
                    <a:pt x="7355" y="5800"/>
                  </a:lnTo>
                  <a:lnTo>
                    <a:pt x="7453" y="5603"/>
                  </a:lnTo>
                  <a:lnTo>
                    <a:pt x="7552" y="5381"/>
                  </a:lnTo>
                  <a:lnTo>
                    <a:pt x="7651" y="5134"/>
                  </a:lnTo>
                  <a:lnTo>
                    <a:pt x="7725" y="4887"/>
                  </a:lnTo>
                  <a:lnTo>
                    <a:pt x="7725" y="4887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5" name="Google Shape;2055;p24"/>
            <p:cNvSpPr/>
            <p:nvPr/>
          </p:nvSpPr>
          <p:spPr>
            <a:xfrm>
              <a:off x="9772150" y="4020250"/>
              <a:ext cx="197450" cy="191275"/>
            </a:xfrm>
            <a:custGeom>
              <a:rect b="b" l="l" r="r" t="t"/>
              <a:pathLst>
                <a:path extrusionOk="0" h="7651" w="7898">
                  <a:moveTo>
                    <a:pt x="815" y="4714"/>
                  </a:moveTo>
                  <a:lnTo>
                    <a:pt x="3554" y="7651"/>
                  </a:lnTo>
                  <a:lnTo>
                    <a:pt x="7897" y="3974"/>
                  </a:lnTo>
                  <a:lnTo>
                    <a:pt x="7897" y="3974"/>
                  </a:lnTo>
                  <a:lnTo>
                    <a:pt x="7231" y="3431"/>
                  </a:lnTo>
                  <a:lnTo>
                    <a:pt x="6540" y="2863"/>
                  </a:lnTo>
                  <a:lnTo>
                    <a:pt x="5676" y="2197"/>
                  </a:lnTo>
                  <a:lnTo>
                    <a:pt x="4739" y="1506"/>
                  </a:lnTo>
                  <a:lnTo>
                    <a:pt x="3825" y="864"/>
                  </a:lnTo>
                  <a:lnTo>
                    <a:pt x="3381" y="593"/>
                  </a:lnTo>
                  <a:lnTo>
                    <a:pt x="2962" y="346"/>
                  </a:lnTo>
                  <a:lnTo>
                    <a:pt x="2591" y="173"/>
                  </a:lnTo>
                  <a:lnTo>
                    <a:pt x="2246" y="50"/>
                  </a:lnTo>
                  <a:lnTo>
                    <a:pt x="2246" y="50"/>
                  </a:lnTo>
                  <a:lnTo>
                    <a:pt x="2098" y="0"/>
                  </a:lnTo>
                  <a:lnTo>
                    <a:pt x="1950" y="0"/>
                  </a:lnTo>
                  <a:lnTo>
                    <a:pt x="1802" y="0"/>
                  </a:lnTo>
                  <a:lnTo>
                    <a:pt x="1654" y="0"/>
                  </a:lnTo>
                  <a:lnTo>
                    <a:pt x="1506" y="50"/>
                  </a:lnTo>
                  <a:lnTo>
                    <a:pt x="1357" y="99"/>
                  </a:lnTo>
                  <a:lnTo>
                    <a:pt x="1234" y="148"/>
                  </a:lnTo>
                  <a:lnTo>
                    <a:pt x="1086" y="247"/>
                  </a:lnTo>
                  <a:lnTo>
                    <a:pt x="839" y="445"/>
                  </a:lnTo>
                  <a:lnTo>
                    <a:pt x="617" y="691"/>
                  </a:lnTo>
                  <a:lnTo>
                    <a:pt x="395" y="988"/>
                  </a:lnTo>
                  <a:lnTo>
                    <a:pt x="247" y="1308"/>
                  </a:lnTo>
                  <a:lnTo>
                    <a:pt x="124" y="1679"/>
                  </a:lnTo>
                  <a:lnTo>
                    <a:pt x="25" y="2073"/>
                  </a:lnTo>
                  <a:lnTo>
                    <a:pt x="0" y="2493"/>
                  </a:lnTo>
                  <a:lnTo>
                    <a:pt x="25" y="2912"/>
                  </a:lnTo>
                  <a:lnTo>
                    <a:pt x="74" y="3135"/>
                  </a:lnTo>
                  <a:lnTo>
                    <a:pt x="124" y="3357"/>
                  </a:lnTo>
                  <a:lnTo>
                    <a:pt x="198" y="3579"/>
                  </a:lnTo>
                  <a:lnTo>
                    <a:pt x="272" y="3826"/>
                  </a:lnTo>
                  <a:lnTo>
                    <a:pt x="395" y="4048"/>
                  </a:lnTo>
                  <a:lnTo>
                    <a:pt x="518" y="4270"/>
                  </a:lnTo>
                  <a:lnTo>
                    <a:pt x="666" y="4492"/>
                  </a:lnTo>
                  <a:lnTo>
                    <a:pt x="815" y="4714"/>
                  </a:lnTo>
                  <a:lnTo>
                    <a:pt x="815" y="4714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6" name="Google Shape;2056;p24"/>
            <p:cNvSpPr/>
            <p:nvPr/>
          </p:nvSpPr>
          <p:spPr>
            <a:xfrm>
              <a:off x="9147150" y="3825275"/>
              <a:ext cx="325775" cy="255450"/>
            </a:xfrm>
            <a:custGeom>
              <a:rect b="b" l="l" r="r" t="t"/>
              <a:pathLst>
                <a:path extrusionOk="0" h="10218" w="13031">
                  <a:moveTo>
                    <a:pt x="13031" y="6269"/>
                  </a:moveTo>
                  <a:lnTo>
                    <a:pt x="11723" y="10218"/>
                  </a:lnTo>
                  <a:lnTo>
                    <a:pt x="11723" y="10218"/>
                  </a:lnTo>
                  <a:lnTo>
                    <a:pt x="10662" y="9897"/>
                  </a:lnTo>
                  <a:lnTo>
                    <a:pt x="9551" y="9502"/>
                  </a:lnTo>
                  <a:lnTo>
                    <a:pt x="8218" y="9009"/>
                  </a:lnTo>
                  <a:lnTo>
                    <a:pt x="8218" y="9009"/>
                  </a:lnTo>
                  <a:lnTo>
                    <a:pt x="7305" y="8638"/>
                  </a:lnTo>
                  <a:lnTo>
                    <a:pt x="6417" y="8219"/>
                  </a:lnTo>
                  <a:lnTo>
                    <a:pt x="5553" y="7799"/>
                  </a:lnTo>
                  <a:lnTo>
                    <a:pt x="5158" y="7577"/>
                  </a:lnTo>
                  <a:lnTo>
                    <a:pt x="4788" y="7330"/>
                  </a:lnTo>
                  <a:lnTo>
                    <a:pt x="4788" y="7330"/>
                  </a:lnTo>
                  <a:lnTo>
                    <a:pt x="4368" y="7034"/>
                  </a:lnTo>
                  <a:lnTo>
                    <a:pt x="3949" y="6689"/>
                  </a:lnTo>
                  <a:lnTo>
                    <a:pt x="3529" y="6269"/>
                  </a:lnTo>
                  <a:lnTo>
                    <a:pt x="3134" y="5800"/>
                  </a:lnTo>
                  <a:lnTo>
                    <a:pt x="2715" y="5307"/>
                  </a:lnTo>
                  <a:lnTo>
                    <a:pt x="2320" y="4813"/>
                  </a:lnTo>
                  <a:lnTo>
                    <a:pt x="1950" y="4295"/>
                  </a:lnTo>
                  <a:lnTo>
                    <a:pt x="1580" y="3777"/>
                  </a:lnTo>
                  <a:lnTo>
                    <a:pt x="963" y="2789"/>
                  </a:lnTo>
                  <a:lnTo>
                    <a:pt x="444" y="1975"/>
                  </a:lnTo>
                  <a:lnTo>
                    <a:pt x="0" y="1210"/>
                  </a:lnTo>
                  <a:lnTo>
                    <a:pt x="1901" y="1"/>
                  </a:lnTo>
                  <a:lnTo>
                    <a:pt x="1901" y="1"/>
                  </a:lnTo>
                  <a:lnTo>
                    <a:pt x="2345" y="470"/>
                  </a:lnTo>
                  <a:lnTo>
                    <a:pt x="2838" y="963"/>
                  </a:lnTo>
                  <a:lnTo>
                    <a:pt x="3480" y="1580"/>
                  </a:lnTo>
                  <a:lnTo>
                    <a:pt x="4245" y="2222"/>
                  </a:lnTo>
                  <a:lnTo>
                    <a:pt x="4665" y="2567"/>
                  </a:lnTo>
                  <a:lnTo>
                    <a:pt x="5109" y="2888"/>
                  </a:lnTo>
                  <a:lnTo>
                    <a:pt x="5578" y="3209"/>
                  </a:lnTo>
                  <a:lnTo>
                    <a:pt x="6047" y="3505"/>
                  </a:lnTo>
                  <a:lnTo>
                    <a:pt x="6516" y="3752"/>
                  </a:lnTo>
                  <a:lnTo>
                    <a:pt x="6984" y="3974"/>
                  </a:lnTo>
                  <a:lnTo>
                    <a:pt x="6984" y="3974"/>
                  </a:lnTo>
                  <a:lnTo>
                    <a:pt x="8194" y="4492"/>
                  </a:lnTo>
                  <a:lnTo>
                    <a:pt x="9526" y="4986"/>
                  </a:lnTo>
                  <a:lnTo>
                    <a:pt x="9526" y="4986"/>
                  </a:lnTo>
                  <a:lnTo>
                    <a:pt x="11896" y="5850"/>
                  </a:lnTo>
                  <a:lnTo>
                    <a:pt x="12685" y="6121"/>
                  </a:lnTo>
                  <a:lnTo>
                    <a:pt x="13031" y="6269"/>
                  </a:lnTo>
                  <a:lnTo>
                    <a:pt x="13031" y="6269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7" name="Google Shape;2057;p24"/>
            <p:cNvSpPr/>
            <p:nvPr/>
          </p:nvSpPr>
          <p:spPr>
            <a:xfrm>
              <a:off x="9352600" y="3949900"/>
              <a:ext cx="120325" cy="130825"/>
            </a:xfrm>
            <a:custGeom>
              <a:rect b="b" l="l" r="r" t="t"/>
              <a:pathLst>
                <a:path extrusionOk="0" h="5233" w="4813">
                  <a:moveTo>
                    <a:pt x="4813" y="1284"/>
                  </a:moveTo>
                  <a:lnTo>
                    <a:pt x="3505" y="5233"/>
                  </a:lnTo>
                  <a:lnTo>
                    <a:pt x="3505" y="5233"/>
                  </a:lnTo>
                  <a:lnTo>
                    <a:pt x="2444" y="4912"/>
                  </a:lnTo>
                  <a:lnTo>
                    <a:pt x="1333" y="4517"/>
                  </a:lnTo>
                  <a:lnTo>
                    <a:pt x="0" y="4024"/>
                  </a:lnTo>
                  <a:lnTo>
                    <a:pt x="1308" y="1"/>
                  </a:lnTo>
                  <a:lnTo>
                    <a:pt x="1308" y="1"/>
                  </a:lnTo>
                  <a:lnTo>
                    <a:pt x="3678" y="865"/>
                  </a:lnTo>
                  <a:lnTo>
                    <a:pt x="4467" y="1136"/>
                  </a:lnTo>
                  <a:lnTo>
                    <a:pt x="4813" y="1284"/>
                  </a:lnTo>
                  <a:lnTo>
                    <a:pt x="4813" y="1284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8" name="Google Shape;2058;p24"/>
            <p:cNvSpPr/>
            <p:nvPr/>
          </p:nvSpPr>
          <p:spPr>
            <a:xfrm>
              <a:off x="9049650" y="3705600"/>
              <a:ext cx="193150" cy="175225"/>
            </a:xfrm>
            <a:custGeom>
              <a:rect b="b" l="l" r="r" t="t"/>
              <a:pathLst>
                <a:path extrusionOk="0" h="7009" w="7726">
                  <a:moveTo>
                    <a:pt x="7355" y="1900"/>
                  </a:moveTo>
                  <a:lnTo>
                    <a:pt x="7355" y="1900"/>
                  </a:lnTo>
                  <a:lnTo>
                    <a:pt x="7454" y="1900"/>
                  </a:lnTo>
                  <a:lnTo>
                    <a:pt x="7553" y="1925"/>
                  </a:lnTo>
                  <a:lnTo>
                    <a:pt x="7627" y="1974"/>
                  </a:lnTo>
                  <a:lnTo>
                    <a:pt x="7701" y="2048"/>
                  </a:lnTo>
                  <a:lnTo>
                    <a:pt x="7701" y="2048"/>
                  </a:lnTo>
                  <a:lnTo>
                    <a:pt x="7726" y="2147"/>
                  </a:lnTo>
                  <a:lnTo>
                    <a:pt x="7726" y="2246"/>
                  </a:lnTo>
                  <a:lnTo>
                    <a:pt x="7726" y="2419"/>
                  </a:lnTo>
                  <a:lnTo>
                    <a:pt x="7726" y="2419"/>
                  </a:lnTo>
                  <a:lnTo>
                    <a:pt x="7577" y="3184"/>
                  </a:lnTo>
                  <a:lnTo>
                    <a:pt x="7405" y="3924"/>
                  </a:lnTo>
                  <a:lnTo>
                    <a:pt x="7405" y="3924"/>
                  </a:lnTo>
                  <a:lnTo>
                    <a:pt x="7306" y="4319"/>
                  </a:lnTo>
                  <a:lnTo>
                    <a:pt x="7306" y="4319"/>
                  </a:lnTo>
                  <a:lnTo>
                    <a:pt x="7084" y="5109"/>
                  </a:lnTo>
                  <a:lnTo>
                    <a:pt x="7084" y="5109"/>
                  </a:lnTo>
                  <a:lnTo>
                    <a:pt x="6985" y="5429"/>
                  </a:lnTo>
                  <a:lnTo>
                    <a:pt x="6936" y="5577"/>
                  </a:lnTo>
                  <a:lnTo>
                    <a:pt x="6862" y="5726"/>
                  </a:lnTo>
                  <a:lnTo>
                    <a:pt x="6862" y="5726"/>
                  </a:lnTo>
                  <a:lnTo>
                    <a:pt x="6689" y="5972"/>
                  </a:lnTo>
                  <a:lnTo>
                    <a:pt x="6516" y="6219"/>
                  </a:lnTo>
                  <a:lnTo>
                    <a:pt x="6294" y="6466"/>
                  </a:lnTo>
                  <a:lnTo>
                    <a:pt x="6195" y="6565"/>
                  </a:lnTo>
                  <a:lnTo>
                    <a:pt x="6047" y="6639"/>
                  </a:lnTo>
                  <a:lnTo>
                    <a:pt x="6047" y="6639"/>
                  </a:lnTo>
                  <a:lnTo>
                    <a:pt x="5801" y="6787"/>
                  </a:lnTo>
                  <a:lnTo>
                    <a:pt x="5529" y="6885"/>
                  </a:lnTo>
                  <a:lnTo>
                    <a:pt x="5233" y="6935"/>
                  </a:lnTo>
                  <a:lnTo>
                    <a:pt x="4937" y="6984"/>
                  </a:lnTo>
                  <a:lnTo>
                    <a:pt x="4937" y="6984"/>
                  </a:lnTo>
                  <a:lnTo>
                    <a:pt x="4715" y="7009"/>
                  </a:lnTo>
                  <a:lnTo>
                    <a:pt x="4468" y="6984"/>
                  </a:lnTo>
                  <a:lnTo>
                    <a:pt x="4024" y="6960"/>
                  </a:lnTo>
                  <a:lnTo>
                    <a:pt x="3604" y="6861"/>
                  </a:lnTo>
                  <a:lnTo>
                    <a:pt x="3160" y="6762"/>
                  </a:lnTo>
                  <a:lnTo>
                    <a:pt x="3160" y="6762"/>
                  </a:lnTo>
                  <a:lnTo>
                    <a:pt x="2444" y="6540"/>
                  </a:lnTo>
                  <a:lnTo>
                    <a:pt x="1728" y="6293"/>
                  </a:lnTo>
                  <a:lnTo>
                    <a:pt x="1728" y="6293"/>
                  </a:lnTo>
                  <a:lnTo>
                    <a:pt x="1087" y="6046"/>
                  </a:lnTo>
                  <a:lnTo>
                    <a:pt x="445" y="5775"/>
                  </a:lnTo>
                  <a:lnTo>
                    <a:pt x="445" y="5775"/>
                  </a:lnTo>
                  <a:lnTo>
                    <a:pt x="272" y="5676"/>
                  </a:lnTo>
                  <a:lnTo>
                    <a:pt x="174" y="5602"/>
                  </a:lnTo>
                  <a:lnTo>
                    <a:pt x="100" y="5528"/>
                  </a:lnTo>
                  <a:lnTo>
                    <a:pt x="100" y="5528"/>
                  </a:lnTo>
                  <a:lnTo>
                    <a:pt x="50" y="5454"/>
                  </a:lnTo>
                  <a:lnTo>
                    <a:pt x="1" y="5331"/>
                  </a:lnTo>
                  <a:lnTo>
                    <a:pt x="1" y="5232"/>
                  </a:lnTo>
                  <a:lnTo>
                    <a:pt x="50" y="5133"/>
                  </a:lnTo>
                  <a:lnTo>
                    <a:pt x="50" y="5133"/>
                  </a:lnTo>
                  <a:lnTo>
                    <a:pt x="100" y="5084"/>
                  </a:lnTo>
                  <a:lnTo>
                    <a:pt x="149" y="5059"/>
                  </a:lnTo>
                  <a:lnTo>
                    <a:pt x="297" y="5010"/>
                  </a:lnTo>
                  <a:lnTo>
                    <a:pt x="445" y="5035"/>
                  </a:lnTo>
                  <a:lnTo>
                    <a:pt x="593" y="5059"/>
                  </a:lnTo>
                  <a:lnTo>
                    <a:pt x="593" y="5059"/>
                  </a:lnTo>
                  <a:lnTo>
                    <a:pt x="2025" y="5355"/>
                  </a:lnTo>
                  <a:lnTo>
                    <a:pt x="2025" y="5355"/>
                  </a:lnTo>
                  <a:lnTo>
                    <a:pt x="2247" y="5405"/>
                  </a:lnTo>
                  <a:lnTo>
                    <a:pt x="2345" y="5405"/>
                  </a:lnTo>
                  <a:lnTo>
                    <a:pt x="2444" y="5405"/>
                  </a:lnTo>
                  <a:lnTo>
                    <a:pt x="2444" y="5405"/>
                  </a:lnTo>
                  <a:lnTo>
                    <a:pt x="2568" y="5355"/>
                  </a:lnTo>
                  <a:lnTo>
                    <a:pt x="2642" y="5281"/>
                  </a:lnTo>
                  <a:lnTo>
                    <a:pt x="2691" y="5207"/>
                  </a:lnTo>
                  <a:lnTo>
                    <a:pt x="2716" y="5109"/>
                  </a:lnTo>
                  <a:lnTo>
                    <a:pt x="2716" y="5109"/>
                  </a:lnTo>
                  <a:lnTo>
                    <a:pt x="2691" y="4985"/>
                  </a:lnTo>
                  <a:lnTo>
                    <a:pt x="2642" y="4911"/>
                  </a:lnTo>
                  <a:lnTo>
                    <a:pt x="2568" y="4837"/>
                  </a:lnTo>
                  <a:lnTo>
                    <a:pt x="2469" y="4763"/>
                  </a:lnTo>
                  <a:lnTo>
                    <a:pt x="2469" y="4763"/>
                  </a:lnTo>
                  <a:lnTo>
                    <a:pt x="865" y="3603"/>
                  </a:lnTo>
                  <a:lnTo>
                    <a:pt x="865" y="3603"/>
                  </a:lnTo>
                  <a:lnTo>
                    <a:pt x="667" y="3455"/>
                  </a:lnTo>
                  <a:lnTo>
                    <a:pt x="593" y="3381"/>
                  </a:lnTo>
                  <a:lnTo>
                    <a:pt x="519" y="3282"/>
                  </a:lnTo>
                  <a:lnTo>
                    <a:pt x="519" y="3282"/>
                  </a:lnTo>
                  <a:lnTo>
                    <a:pt x="470" y="3184"/>
                  </a:lnTo>
                  <a:lnTo>
                    <a:pt x="445" y="3060"/>
                  </a:lnTo>
                  <a:lnTo>
                    <a:pt x="445" y="2937"/>
                  </a:lnTo>
                  <a:lnTo>
                    <a:pt x="470" y="2838"/>
                  </a:lnTo>
                  <a:lnTo>
                    <a:pt x="470" y="2838"/>
                  </a:lnTo>
                  <a:lnTo>
                    <a:pt x="569" y="2739"/>
                  </a:lnTo>
                  <a:lnTo>
                    <a:pt x="667" y="2690"/>
                  </a:lnTo>
                  <a:lnTo>
                    <a:pt x="815" y="2665"/>
                  </a:lnTo>
                  <a:lnTo>
                    <a:pt x="939" y="2665"/>
                  </a:lnTo>
                  <a:lnTo>
                    <a:pt x="939" y="2665"/>
                  </a:lnTo>
                  <a:lnTo>
                    <a:pt x="1062" y="2715"/>
                  </a:lnTo>
                  <a:lnTo>
                    <a:pt x="1161" y="2764"/>
                  </a:lnTo>
                  <a:lnTo>
                    <a:pt x="1383" y="2887"/>
                  </a:lnTo>
                  <a:lnTo>
                    <a:pt x="1383" y="2887"/>
                  </a:lnTo>
                  <a:lnTo>
                    <a:pt x="2987" y="3973"/>
                  </a:lnTo>
                  <a:lnTo>
                    <a:pt x="2987" y="3973"/>
                  </a:lnTo>
                  <a:lnTo>
                    <a:pt x="3061" y="4023"/>
                  </a:lnTo>
                  <a:lnTo>
                    <a:pt x="3160" y="4072"/>
                  </a:lnTo>
                  <a:lnTo>
                    <a:pt x="3259" y="4072"/>
                  </a:lnTo>
                  <a:lnTo>
                    <a:pt x="3308" y="4047"/>
                  </a:lnTo>
                  <a:lnTo>
                    <a:pt x="3357" y="4023"/>
                  </a:lnTo>
                  <a:lnTo>
                    <a:pt x="3357" y="4023"/>
                  </a:lnTo>
                  <a:lnTo>
                    <a:pt x="3382" y="3949"/>
                  </a:lnTo>
                  <a:lnTo>
                    <a:pt x="3382" y="3850"/>
                  </a:lnTo>
                  <a:lnTo>
                    <a:pt x="3357" y="3751"/>
                  </a:lnTo>
                  <a:lnTo>
                    <a:pt x="3308" y="3677"/>
                  </a:lnTo>
                  <a:lnTo>
                    <a:pt x="3308" y="3677"/>
                  </a:lnTo>
                  <a:lnTo>
                    <a:pt x="2074" y="1728"/>
                  </a:lnTo>
                  <a:lnTo>
                    <a:pt x="2074" y="1728"/>
                  </a:lnTo>
                  <a:lnTo>
                    <a:pt x="1951" y="1505"/>
                  </a:lnTo>
                  <a:lnTo>
                    <a:pt x="1901" y="1407"/>
                  </a:lnTo>
                  <a:lnTo>
                    <a:pt x="1852" y="1283"/>
                  </a:lnTo>
                  <a:lnTo>
                    <a:pt x="1852" y="1283"/>
                  </a:lnTo>
                  <a:lnTo>
                    <a:pt x="1852" y="1160"/>
                  </a:lnTo>
                  <a:lnTo>
                    <a:pt x="1877" y="1037"/>
                  </a:lnTo>
                  <a:lnTo>
                    <a:pt x="1901" y="938"/>
                  </a:lnTo>
                  <a:lnTo>
                    <a:pt x="2000" y="839"/>
                  </a:lnTo>
                  <a:lnTo>
                    <a:pt x="2000" y="839"/>
                  </a:lnTo>
                  <a:lnTo>
                    <a:pt x="2099" y="790"/>
                  </a:lnTo>
                  <a:lnTo>
                    <a:pt x="2247" y="765"/>
                  </a:lnTo>
                  <a:lnTo>
                    <a:pt x="2370" y="790"/>
                  </a:lnTo>
                  <a:lnTo>
                    <a:pt x="2518" y="839"/>
                  </a:lnTo>
                  <a:lnTo>
                    <a:pt x="2518" y="839"/>
                  </a:lnTo>
                  <a:lnTo>
                    <a:pt x="2617" y="913"/>
                  </a:lnTo>
                  <a:lnTo>
                    <a:pt x="2716" y="1012"/>
                  </a:lnTo>
                  <a:lnTo>
                    <a:pt x="2888" y="1234"/>
                  </a:lnTo>
                  <a:lnTo>
                    <a:pt x="2888" y="1234"/>
                  </a:lnTo>
                  <a:lnTo>
                    <a:pt x="4147" y="2986"/>
                  </a:lnTo>
                  <a:lnTo>
                    <a:pt x="4147" y="2986"/>
                  </a:lnTo>
                  <a:lnTo>
                    <a:pt x="4246" y="3085"/>
                  </a:lnTo>
                  <a:lnTo>
                    <a:pt x="4295" y="3134"/>
                  </a:lnTo>
                  <a:lnTo>
                    <a:pt x="4369" y="3134"/>
                  </a:lnTo>
                  <a:lnTo>
                    <a:pt x="4369" y="3134"/>
                  </a:lnTo>
                  <a:lnTo>
                    <a:pt x="4443" y="3134"/>
                  </a:lnTo>
                  <a:lnTo>
                    <a:pt x="4493" y="3085"/>
                  </a:lnTo>
                  <a:lnTo>
                    <a:pt x="4517" y="3036"/>
                  </a:lnTo>
                  <a:lnTo>
                    <a:pt x="4542" y="2962"/>
                  </a:lnTo>
                  <a:lnTo>
                    <a:pt x="4542" y="2962"/>
                  </a:lnTo>
                  <a:lnTo>
                    <a:pt x="4542" y="2838"/>
                  </a:lnTo>
                  <a:lnTo>
                    <a:pt x="4493" y="2715"/>
                  </a:lnTo>
                  <a:lnTo>
                    <a:pt x="4493" y="2715"/>
                  </a:lnTo>
                  <a:lnTo>
                    <a:pt x="3974" y="864"/>
                  </a:lnTo>
                  <a:lnTo>
                    <a:pt x="3974" y="864"/>
                  </a:lnTo>
                  <a:lnTo>
                    <a:pt x="3925" y="642"/>
                  </a:lnTo>
                  <a:lnTo>
                    <a:pt x="3900" y="444"/>
                  </a:lnTo>
                  <a:lnTo>
                    <a:pt x="3900" y="444"/>
                  </a:lnTo>
                  <a:lnTo>
                    <a:pt x="3925" y="321"/>
                  </a:lnTo>
                  <a:lnTo>
                    <a:pt x="3950" y="222"/>
                  </a:lnTo>
                  <a:lnTo>
                    <a:pt x="3999" y="123"/>
                  </a:lnTo>
                  <a:lnTo>
                    <a:pt x="4098" y="49"/>
                  </a:lnTo>
                  <a:lnTo>
                    <a:pt x="4098" y="49"/>
                  </a:lnTo>
                  <a:lnTo>
                    <a:pt x="4196" y="0"/>
                  </a:lnTo>
                  <a:lnTo>
                    <a:pt x="4320" y="0"/>
                  </a:lnTo>
                  <a:lnTo>
                    <a:pt x="4419" y="25"/>
                  </a:lnTo>
                  <a:lnTo>
                    <a:pt x="4517" y="74"/>
                  </a:lnTo>
                  <a:lnTo>
                    <a:pt x="4517" y="74"/>
                  </a:lnTo>
                  <a:lnTo>
                    <a:pt x="4591" y="148"/>
                  </a:lnTo>
                  <a:lnTo>
                    <a:pt x="4591" y="148"/>
                  </a:lnTo>
                  <a:lnTo>
                    <a:pt x="4641" y="197"/>
                  </a:lnTo>
                  <a:lnTo>
                    <a:pt x="4665" y="271"/>
                  </a:lnTo>
                  <a:lnTo>
                    <a:pt x="4715" y="420"/>
                  </a:lnTo>
                  <a:lnTo>
                    <a:pt x="4715" y="420"/>
                  </a:lnTo>
                  <a:lnTo>
                    <a:pt x="4986" y="1160"/>
                  </a:lnTo>
                  <a:lnTo>
                    <a:pt x="4986" y="1160"/>
                  </a:lnTo>
                  <a:lnTo>
                    <a:pt x="5529" y="2591"/>
                  </a:lnTo>
                  <a:lnTo>
                    <a:pt x="5529" y="2591"/>
                  </a:lnTo>
                  <a:lnTo>
                    <a:pt x="5628" y="2813"/>
                  </a:lnTo>
                  <a:lnTo>
                    <a:pt x="5628" y="2813"/>
                  </a:lnTo>
                  <a:lnTo>
                    <a:pt x="5677" y="2962"/>
                  </a:lnTo>
                  <a:lnTo>
                    <a:pt x="5751" y="3110"/>
                  </a:lnTo>
                  <a:lnTo>
                    <a:pt x="5825" y="3233"/>
                  </a:lnTo>
                  <a:lnTo>
                    <a:pt x="5949" y="3332"/>
                  </a:lnTo>
                  <a:lnTo>
                    <a:pt x="5949" y="3332"/>
                  </a:lnTo>
                  <a:lnTo>
                    <a:pt x="6023" y="3381"/>
                  </a:lnTo>
                  <a:lnTo>
                    <a:pt x="6121" y="3406"/>
                  </a:lnTo>
                  <a:lnTo>
                    <a:pt x="6220" y="3406"/>
                  </a:lnTo>
                  <a:lnTo>
                    <a:pt x="6319" y="3381"/>
                  </a:lnTo>
                  <a:lnTo>
                    <a:pt x="6319" y="3381"/>
                  </a:lnTo>
                  <a:lnTo>
                    <a:pt x="6393" y="3356"/>
                  </a:lnTo>
                  <a:lnTo>
                    <a:pt x="6393" y="3356"/>
                  </a:lnTo>
                  <a:lnTo>
                    <a:pt x="6442" y="3332"/>
                  </a:lnTo>
                  <a:lnTo>
                    <a:pt x="6467" y="3282"/>
                  </a:lnTo>
                  <a:lnTo>
                    <a:pt x="6516" y="3159"/>
                  </a:lnTo>
                  <a:lnTo>
                    <a:pt x="6516" y="3159"/>
                  </a:lnTo>
                  <a:lnTo>
                    <a:pt x="6738" y="2542"/>
                  </a:lnTo>
                  <a:lnTo>
                    <a:pt x="6738" y="2542"/>
                  </a:lnTo>
                  <a:lnTo>
                    <a:pt x="6812" y="2394"/>
                  </a:lnTo>
                  <a:lnTo>
                    <a:pt x="6886" y="2221"/>
                  </a:lnTo>
                  <a:lnTo>
                    <a:pt x="6985" y="2098"/>
                  </a:lnTo>
                  <a:lnTo>
                    <a:pt x="7109" y="1974"/>
                  </a:lnTo>
                  <a:lnTo>
                    <a:pt x="7109" y="1974"/>
                  </a:lnTo>
                  <a:lnTo>
                    <a:pt x="7207" y="1925"/>
                  </a:lnTo>
                  <a:lnTo>
                    <a:pt x="7355" y="1900"/>
                  </a:lnTo>
                  <a:lnTo>
                    <a:pt x="7355" y="1900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59" name="Google Shape;2059;p24"/>
            <p:cNvSpPr/>
            <p:nvPr/>
          </p:nvSpPr>
          <p:spPr>
            <a:xfrm>
              <a:off x="9387150" y="3954225"/>
              <a:ext cx="169075" cy="177100"/>
            </a:xfrm>
            <a:custGeom>
              <a:rect b="b" l="l" r="r" t="t"/>
              <a:pathLst>
                <a:path extrusionOk="0" h="7084" w="6763">
                  <a:moveTo>
                    <a:pt x="6491" y="1358"/>
                  </a:moveTo>
                  <a:lnTo>
                    <a:pt x="6491" y="1358"/>
                  </a:lnTo>
                  <a:lnTo>
                    <a:pt x="6565" y="1407"/>
                  </a:lnTo>
                  <a:lnTo>
                    <a:pt x="6614" y="1481"/>
                  </a:lnTo>
                  <a:lnTo>
                    <a:pt x="6664" y="1555"/>
                  </a:lnTo>
                  <a:lnTo>
                    <a:pt x="6688" y="1679"/>
                  </a:lnTo>
                  <a:lnTo>
                    <a:pt x="6738" y="1975"/>
                  </a:lnTo>
                  <a:lnTo>
                    <a:pt x="6762" y="2345"/>
                  </a:lnTo>
                  <a:lnTo>
                    <a:pt x="6738" y="2789"/>
                  </a:lnTo>
                  <a:lnTo>
                    <a:pt x="6688" y="3258"/>
                  </a:lnTo>
                  <a:lnTo>
                    <a:pt x="6614" y="3752"/>
                  </a:lnTo>
                  <a:lnTo>
                    <a:pt x="6516" y="4270"/>
                  </a:lnTo>
                  <a:lnTo>
                    <a:pt x="6368" y="4788"/>
                  </a:lnTo>
                  <a:lnTo>
                    <a:pt x="6220" y="5307"/>
                  </a:lnTo>
                  <a:lnTo>
                    <a:pt x="6071" y="5751"/>
                  </a:lnTo>
                  <a:lnTo>
                    <a:pt x="5874" y="6170"/>
                  </a:lnTo>
                  <a:lnTo>
                    <a:pt x="5677" y="6541"/>
                  </a:lnTo>
                  <a:lnTo>
                    <a:pt x="5578" y="6689"/>
                  </a:lnTo>
                  <a:lnTo>
                    <a:pt x="5479" y="6812"/>
                  </a:lnTo>
                  <a:lnTo>
                    <a:pt x="5356" y="6911"/>
                  </a:lnTo>
                  <a:lnTo>
                    <a:pt x="5257" y="7010"/>
                  </a:lnTo>
                  <a:lnTo>
                    <a:pt x="5134" y="7059"/>
                  </a:lnTo>
                  <a:lnTo>
                    <a:pt x="5035" y="7084"/>
                  </a:lnTo>
                  <a:lnTo>
                    <a:pt x="5035" y="7084"/>
                  </a:lnTo>
                  <a:lnTo>
                    <a:pt x="4763" y="7084"/>
                  </a:lnTo>
                  <a:lnTo>
                    <a:pt x="4467" y="7059"/>
                  </a:lnTo>
                  <a:lnTo>
                    <a:pt x="4097" y="6985"/>
                  </a:lnTo>
                  <a:lnTo>
                    <a:pt x="3727" y="6911"/>
                  </a:lnTo>
                  <a:lnTo>
                    <a:pt x="2888" y="6713"/>
                  </a:lnTo>
                  <a:lnTo>
                    <a:pt x="2049" y="6442"/>
                  </a:lnTo>
                  <a:lnTo>
                    <a:pt x="1259" y="6195"/>
                  </a:lnTo>
                  <a:lnTo>
                    <a:pt x="617" y="5973"/>
                  </a:lnTo>
                  <a:lnTo>
                    <a:pt x="0" y="5751"/>
                  </a:lnTo>
                  <a:lnTo>
                    <a:pt x="1950" y="1"/>
                  </a:lnTo>
                  <a:lnTo>
                    <a:pt x="1950" y="1"/>
                  </a:lnTo>
                  <a:lnTo>
                    <a:pt x="3258" y="371"/>
                  </a:lnTo>
                  <a:lnTo>
                    <a:pt x="4689" y="790"/>
                  </a:lnTo>
                  <a:lnTo>
                    <a:pt x="6491" y="1358"/>
                  </a:lnTo>
                  <a:lnTo>
                    <a:pt x="6491" y="1358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0" name="Google Shape;2060;p24"/>
            <p:cNvSpPr/>
            <p:nvPr/>
          </p:nvSpPr>
          <p:spPr>
            <a:xfrm>
              <a:off x="9463025" y="4469400"/>
              <a:ext cx="137000" cy="503475"/>
            </a:xfrm>
            <a:custGeom>
              <a:rect b="b" l="l" r="r" t="t"/>
              <a:pathLst>
                <a:path extrusionOk="0" h="20139" w="5480">
                  <a:moveTo>
                    <a:pt x="5480" y="173"/>
                  </a:moveTo>
                  <a:lnTo>
                    <a:pt x="5011" y="7108"/>
                  </a:lnTo>
                  <a:lnTo>
                    <a:pt x="4542" y="13920"/>
                  </a:lnTo>
                  <a:lnTo>
                    <a:pt x="4147" y="18510"/>
                  </a:lnTo>
                  <a:lnTo>
                    <a:pt x="4048" y="19374"/>
                  </a:lnTo>
                  <a:lnTo>
                    <a:pt x="4048" y="19374"/>
                  </a:lnTo>
                  <a:lnTo>
                    <a:pt x="4024" y="19695"/>
                  </a:lnTo>
                  <a:lnTo>
                    <a:pt x="4024" y="19695"/>
                  </a:lnTo>
                  <a:lnTo>
                    <a:pt x="3974" y="19917"/>
                  </a:lnTo>
                  <a:lnTo>
                    <a:pt x="3974" y="19917"/>
                  </a:lnTo>
                  <a:lnTo>
                    <a:pt x="3950" y="19991"/>
                  </a:lnTo>
                  <a:lnTo>
                    <a:pt x="3851" y="20040"/>
                  </a:lnTo>
                  <a:lnTo>
                    <a:pt x="3851" y="20040"/>
                  </a:lnTo>
                  <a:lnTo>
                    <a:pt x="3727" y="20089"/>
                  </a:lnTo>
                  <a:lnTo>
                    <a:pt x="3727" y="20089"/>
                  </a:lnTo>
                  <a:lnTo>
                    <a:pt x="3555" y="20114"/>
                  </a:lnTo>
                  <a:lnTo>
                    <a:pt x="3555" y="20114"/>
                  </a:lnTo>
                  <a:lnTo>
                    <a:pt x="3382" y="20139"/>
                  </a:lnTo>
                  <a:lnTo>
                    <a:pt x="3382" y="20139"/>
                  </a:lnTo>
                  <a:lnTo>
                    <a:pt x="3160" y="20139"/>
                  </a:lnTo>
                  <a:lnTo>
                    <a:pt x="3160" y="20139"/>
                  </a:lnTo>
                  <a:lnTo>
                    <a:pt x="3012" y="20139"/>
                  </a:lnTo>
                  <a:lnTo>
                    <a:pt x="3012" y="20139"/>
                  </a:lnTo>
                  <a:lnTo>
                    <a:pt x="2839" y="20114"/>
                  </a:lnTo>
                  <a:lnTo>
                    <a:pt x="2716" y="20114"/>
                  </a:lnTo>
                  <a:lnTo>
                    <a:pt x="2716" y="20114"/>
                  </a:lnTo>
                  <a:lnTo>
                    <a:pt x="2494" y="20089"/>
                  </a:lnTo>
                  <a:lnTo>
                    <a:pt x="2494" y="20089"/>
                  </a:lnTo>
                  <a:lnTo>
                    <a:pt x="2271" y="20040"/>
                  </a:lnTo>
                  <a:lnTo>
                    <a:pt x="2271" y="20040"/>
                  </a:lnTo>
                  <a:lnTo>
                    <a:pt x="2074" y="20015"/>
                  </a:lnTo>
                  <a:lnTo>
                    <a:pt x="2074" y="20015"/>
                  </a:lnTo>
                  <a:lnTo>
                    <a:pt x="1901" y="19966"/>
                  </a:lnTo>
                  <a:lnTo>
                    <a:pt x="1901" y="19966"/>
                  </a:lnTo>
                  <a:lnTo>
                    <a:pt x="1728" y="19892"/>
                  </a:lnTo>
                  <a:lnTo>
                    <a:pt x="1728" y="19892"/>
                  </a:lnTo>
                  <a:lnTo>
                    <a:pt x="1630" y="19818"/>
                  </a:lnTo>
                  <a:lnTo>
                    <a:pt x="1630" y="19818"/>
                  </a:lnTo>
                  <a:lnTo>
                    <a:pt x="1531" y="19769"/>
                  </a:lnTo>
                  <a:lnTo>
                    <a:pt x="1506" y="19670"/>
                  </a:lnTo>
                  <a:lnTo>
                    <a:pt x="544" y="6960"/>
                  </a:lnTo>
                  <a:lnTo>
                    <a:pt x="1" y="1"/>
                  </a:lnTo>
                  <a:lnTo>
                    <a:pt x="1" y="1"/>
                  </a:lnTo>
                  <a:lnTo>
                    <a:pt x="5480" y="173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1" name="Google Shape;2061;p24"/>
            <p:cNvSpPr/>
            <p:nvPr/>
          </p:nvSpPr>
          <p:spPr>
            <a:xfrm>
              <a:off x="9463025" y="4469400"/>
              <a:ext cx="137000" cy="177725"/>
            </a:xfrm>
            <a:custGeom>
              <a:rect b="b" l="l" r="r" t="t"/>
              <a:pathLst>
                <a:path extrusionOk="0" h="7109" w="5480">
                  <a:moveTo>
                    <a:pt x="1" y="1"/>
                  </a:moveTo>
                  <a:lnTo>
                    <a:pt x="5480" y="173"/>
                  </a:lnTo>
                  <a:lnTo>
                    <a:pt x="5011" y="7108"/>
                  </a:lnTo>
                  <a:lnTo>
                    <a:pt x="5011" y="7108"/>
                  </a:lnTo>
                  <a:lnTo>
                    <a:pt x="3653" y="7084"/>
                  </a:lnTo>
                  <a:lnTo>
                    <a:pt x="2444" y="7059"/>
                  </a:lnTo>
                  <a:lnTo>
                    <a:pt x="544" y="6960"/>
                  </a:lnTo>
                  <a:lnTo>
                    <a:pt x="1" y="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2" name="Google Shape;2062;p24"/>
            <p:cNvSpPr/>
            <p:nvPr/>
          </p:nvSpPr>
          <p:spPr>
            <a:xfrm>
              <a:off x="9480925" y="4847000"/>
              <a:ext cx="109225" cy="103675"/>
            </a:xfrm>
            <a:custGeom>
              <a:rect b="b" l="l" r="r" t="t"/>
              <a:pathLst>
                <a:path extrusionOk="0" h="4147" w="4369">
                  <a:moveTo>
                    <a:pt x="1" y="0"/>
                  </a:moveTo>
                  <a:lnTo>
                    <a:pt x="1" y="25"/>
                  </a:lnTo>
                  <a:lnTo>
                    <a:pt x="50" y="617"/>
                  </a:lnTo>
                  <a:lnTo>
                    <a:pt x="124" y="1284"/>
                  </a:lnTo>
                  <a:lnTo>
                    <a:pt x="395" y="3974"/>
                  </a:lnTo>
                  <a:lnTo>
                    <a:pt x="420" y="3998"/>
                  </a:lnTo>
                  <a:lnTo>
                    <a:pt x="470" y="3998"/>
                  </a:lnTo>
                  <a:lnTo>
                    <a:pt x="544" y="4023"/>
                  </a:lnTo>
                  <a:lnTo>
                    <a:pt x="1185" y="4072"/>
                  </a:lnTo>
                  <a:lnTo>
                    <a:pt x="3061" y="4146"/>
                  </a:lnTo>
                  <a:lnTo>
                    <a:pt x="3974" y="4122"/>
                  </a:lnTo>
                  <a:lnTo>
                    <a:pt x="4023" y="4122"/>
                  </a:lnTo>
                  <a:lnTo>
                    <a:pt x="4023" y="4097"/>
                  </a:lnTo>
                  <a:lnTo>
                    <a:pt x="4245" y="1604"/>
                  </a:lnTo>
                  <a:lnTo>
                    <a:pt x="4295" y="913"/>
                  </a:lnTo>
                  <a:lnTo>
                    <a:pt x="4369" y="9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3" name="Google Shape;2063;p24"/>
            <p:cNvSpPr/>
            <p:nvPr/>
          </p:nvSpPr>
          <p:spPr>
            <a:xfrm>
              <a:off x="9482150" y="4862425"/>
              <a:ext cx="106150" cy="24700"/>
            </a:xfrm>
            <a:custGeom>
              <a:rect b="b" l="l" r="r" t="t"/>
              <a:pathLst>
                <a:path extrusionOk="0" h="988" w="4246">
                  <a:moveTo>
                    <a:pt x="4246" y="296"/>
                  </a:moveTo>
                  <a:lnTo>
                    <a:pt x="4196" y="987"/>
                  </a:lnTo>
                  <a:lnTo>
                    <a:pt x="75" y="667"/>
                  </a:lnTo>
                  <a:lnTo>
                    <a:pt x="1" y="0"/>
                  </a:lnTo>
                  <a:lnTo>
                    <a:pt x="4246" y="296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4" name="Google Shape;2064;p24"/>
            <p:cNvSpPr/>
            <p:nvPr/>
          </p:nvSpPr>
          <p:spPr>
            <a:xfrm>
              <a:off x="9332225" y="4892650"/>
              <a:ext cx="254850" cy="106150"/>
            </a:xfrm>
            <a:custGeom>
              <a:rect b="b" l="l" r="r" t="t"/>
              <a:pathLst>
                <a:path extrusionOk="0" h="4246" w="10194">
                  <a:moveTo>
                    <a:pt x="10193" y="692"/>
                  </a:moveTo>
                  <a:lnTo>
                    <a:pt x="10119" y="3604"/>
                  </a:lnTo>
                  <a:lnTo>
                    <a:pt x="5282" y="4147"/>
                  </a:lnTo>
                  <a:lnTo>
                    <a:pt x="3826" y="4221"/>
                  </a:lnTo>
                  <a:lnTo>
                    <a:pt x="3826" y="4221"/>
                  </a:lnTo>
                  <a:lnTo>
                    <a:pt x="3382" y="4245"/>
                  </a:lnTo>
                  <a:lnTo>
                    <a:pt x="3382" y="4245"/>
                  </a:lnTo>
                  <a:lnTo>
                    <a:pt x="2962" y="4245"/>
                  </a:lnTo>
                  <a:lnTo>
                    <a:pt x="2962" y="4245"/>
                  </a:lnTo>
                  <a:lnTo>
                    <a:pt x="2568" y="4245"/>
                  </a:lnTo>
                  <a:lnTo>
                    <a:pt x="2568" y="4245"/>
                  </a:lnTo>
                  <a:lnTo>
                    <a:pt x="2173" y="4221"/>
                  </a:lnTo>
                  <a:lnTo>
                    <a:pt x="1926" y="4196"/>
                  </a:lnTo>
                  <a:lnTo>
                    <a:pt x="1926" y="4196"/>
                  </a:lnTo>
                  <a:lnTo>
                    <a:pt x="1704" y="4196"/>
                  </a:lnTo>
                  <a:lnTo>
                    <a:pt x="1704" y="4196"/>
                  </a:lnTo>
                  <a:lnTo>
                    <a:pt x="1482" y="4147"/>
                  </a:lnTo>
                  <a:lnTo>
                    <a:pt x="1482" y="4147"/>
                  </a:lnTo>
                  <a:lnTo>
                    <a:pt x="1161" y="4122"/>
                  </a:lnTo>
                  <a:lnTo>
                    <a:pt x="1161" y="4122"/>
                  </a:lnTo>
                  <a:lnTo>
                    <a:pt x="865" y="4048"/>
                  </a:lnTo>
                  <a:lnTo>
                    <a:pt x="865" y="4048"/>
                  </a:lnTo>
                  <a:lnTo>
                    <a:pt x="593" y="3974"/>
                  </a:lnTo>
                  <a:lnTo>
                    <a:pt x="593" y="3974"/>
                  </a:lnTo>
                  <a:lnTo>
                    <a:pt x="371" y="3900"/>
                  </a:lnTo>
                  <a:lnTo>
                    <a:pt x="371" y="3900"/>
                  </a:lnTo>
                  <a:lnTo>
                    <a:pt x="198" y="3801"/>
                  </a:lnTo>
                  <a:lnTo>
                    <a:pt x="50" y="3678"/>
                  </a:lnTo>
                  <a:lnTo>
                    <a:pt x="50" y="3678"/>
                  </a:lnTo>
                  <a:lnTo>
                    <a:pt x="1" y="3628"/>
                  </a:lnTo>
                  <a:lnTo>
                    <a:pt x="1" y="3554"/>
                  </a:lnTo>
                  <a:lnTo>
                    <a:pt x="26" y="3480"/>
                  </a:lnTo>
                  <a:lnTo>
                    <a:pt x="75" y="3406"/>
                  </a:lnTo>
                  <a:lnTo>
                    <a:pt x="75" y="3406"/>
                  </a:lnTo>
                  <a:lnTo>
                    <a:pt x="223" y="3209"/>
                  </a:lnTo>
                  <a:lnTo>
                    <a:pt x="470" y="2987"/>
                  </a:lnTo>
                  <a:lnTo>
                    <a:pt x="470" y="2987"/>
                  </a:lnTo>
                  <a:lnTo>
                    <a:pt x="791" y="2740"/>
                  </a:lnTo>
                  <a:lnTo>
                    <a:pt x="1186" y="2493"/>
                  </a:lnTo>
                  <a:lnTo>
                    <a:pt x="1186" y="2493"/>
                  </a:lnTo>
                  <a:lnTo>
                    <a:pt x="1654" y="2222"/>
                  </a:lnTo>
                  <a:lnTo>
                    <a:pt x="2173" y="1926"/>
                  </a:lnTo>
                  <a:lnTo>
                    <a:pt x="2173" y="1926"/>
                  </a:lnTo>
                  <a:lnTo>
                    <a:pt x="2740" y="1654"/>
                  </a:lnTo>
                  <a:lnTo>
                    <a:pt x="2740" y="1654"/>
                  </a:lnTo>
                  <a:lnTo>
                    <a:pt x="3357" y="1383"/>
                  </a:lnTo>
                  <a:lnTo>
                    <a:pt x="3357" y="1383"/>
                  </a:lnTo>
                  <a:lnTo>
                    <a:pt x="4024" y="1136"/>
                  </a:lnTo>
                  <a:lnTo>
                    <a:pt x="4024" y="1136"/>
                  </a:lnTo>
                  <a:lnTo>
                    <a:pt x="4715" y="889"/>
                  </a:lnTo>
                  <a:lnTo>
                    <a:pt x="4739" y="790"/>
                  </a:lnTo>
                  <a:lnTo>
                    <a:pt x="5035" y="99"/>
                  </a:lnTo>
                  <a:lnTo>
                    <a:pt x="5035" y="99"/>
                  </a:lnTo>
                  <a:lnTo>
                    <a:pt x="5085" y="50"/>
                  </a:lnTo>
                  <a:lnTo>
                    <a:pt x="5085" y="50"/>
                  </a:lnTo>
                  <a:lnTo>
                    <a:pt x="5134" y="50"/>
                  </a:lnTo>
                  <a:lnTo>
                    <a:pt x="5134" y="50"/>
                  </a:lnTo>
                  <a:lnTo>
                    <a:pt x="5208" y="25"/>
                  </a:lnTo>
                  <a:lnTo>
                    <a:pt x="5282" y="25"/>
                  </a:lnTo>
                  <a:lnTo>
                    <a:pt x="5578" y="1"/>
                  </a:lnTo>
                  <a:lnTo>
                    <a:pt x="6319" y="75"/>
                  </a:lnTo>
                  <a:lnTo>
                    <a:pt x="6541" y="124"/>
                  </a:lnTo>
                  <a:lnTo>
                    <a:pt x="6541" y="124"/>
                  </a:lnTo>
                  <a:lnTo>
                    <a:pt x="6640" y="149"/>
                  </a:lnTo>
                  <a:lnTo>
                    <a:pt x="6640" y="149"/>
                  </a:lnTo>
                  <a:lnTo>
                    <a:pt x="6738" y="173"/>
                  </a:lnTo>
                  <a:lnTo>
                    <a:pt x="6738" y="173"/>
                  </a:lnTo>
                  <a:lnTo>
                    <a:pt x="6837" y="223"/>
                  </a:lnTo>
                  <a:lnTo>
                    <a:pt x="6837" y="223"/>
                  </a:lnTo>
                  <a:lnTo>
                    <a:pt x="6911" y="272"/>
                  </a:lnTo>
                  <a:lnTo>
                    <a:pt x="6911" y="272"/>
                  </a:lnTo>
                  <a:lnTo>
                    <a:pt x="6960" y="297"/>
                  </a:lnTo>
                  <a:lnTo>
                    <a:pt x="6960" y="297"/>
                  </a:lnTo>
                  <a:lnTo>
                    <a:pt x="7010" y="346"/>
                  </a:lnTo>
                  <a:lnTo>
                    <a:pt x="7010" y="346"/>
                  </a:lnTo>
                  <a:lnTo>
                    <a:pt x="7035" y="420"/>
                  </a:lnTo>
                  <a:lnTo>
                    <a:pt x="7035" y="420"/>
                  </a:lnTo>
                  <a:lnTo>
                    <a:pt x="7059" y="469"/>
                  </a:lnTo>
                  <a:lnTo>
                    <a:pt x="7035" y="790"/>
                  </a:lnTo>
                  <a:lnTo>
                    <a:pt x="9774" y="741"/>
                  </a:lnTo>
                  <a:lnTo>
                    <a:pt x="10193" y="692"/>
                  </a:lnTo>
                  <a:lnTo>
                    <a:pt x="10193" y="692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5" name="Google Shape;2065;p24"/>
            <p:cNvSpPr/>
            <p:nvPr/>
          </p:nvSpPr>
          <p:spPr>
            <a:xfrm>
              <a:off x="9332225" y="4972850"/>
              <a:ext cx="253000" cy="29025"/>
            </a:xfrm>
            <a:custGeom>
              <a:rect b="b" l="l" r="r" t="t"/>
              <a:pathLst>
                <a:path extrusionOk="0" h="1161" w="10120">
                  <a:moveTo>
                    <a:pt x="10095" y="519"/>
                  </a:moveTo>
                  <a:lnTo>
                    <a:pt x="10095" y="519"/>
                  </a:lnTo>
                  <a:lnTo>
                    <a:pt x="8515" y="717"/>
                  </a:lnTo>
                  <a:lnTo>
                    <a:pt x="6911" y="889"/>
                  </a:lnTo>
                  <a:lnTo>
                    <a:pt x="5332" y="1062"/>
                  </a:lnTo>
                  <a:lnTo>
                    <a:pt x="4517" y="1111"/>
                  </a:lnTo>
                  <a:lnTo>
                    <a:pt x="3728" y="1161"/>
                  </a:lnTo>
                  <a:lnTo>
                    <a:pt x="3728" y="1161"/>
                  </a:lnTo>
                  <a:lnTo>
                    <a:pt x="3185" y="1161"/>
                  </a:lnTo>
                  <a:lnTo>
                    <a:pt x="2666" y="1161"/>
                  </a:lnTo>
                  <a:lnTo>
                    <a:pt x="2123" y="1136"/>
                  </a:lnTo>
                  <a:lnTo>
                    <a:pt x="1605" y="1087"/>
                  </a:lnTo>
                  <a:lnTo>
                    <a:pt x="1605" y="1087"/>
                  </a:lnTo>
                  <a:lnTo>
                    <a:pt x="1186" y="1037"/>
                  </a:lnTo>
                  <a:lnTo>
                    <a:pt x="766" y="963"/>
                  </a:lnTo>
                  <a:lnTo>
                    <a:pt x="569" y="914"/>
                  </a:lnTo>
                  <a:lnTo>
                    <a:pt x="371" y="840"/>
                  </a:lnTo>
                  <a:lnTo>
                    <a:pt x="198" y="741"/>
                  </a:lnTo>
                  <a:lnTo>
                    <a:pt x="26" y="618"/>
                  </a:lnTo>
                  <a:lnTo>
                    <a:pt x="26" y="618"/>
                  </a:lnTo>
                  <a:lnTo>
                    <a:pt x="1" y="568"/>
                  </a:lnTo>
                  <a:lnTo>
                    <a:pt x="1" y="519"/>
                  </a:lnTo>
                  <a:lnTo>
                    <a:pt x="1" y="519"/>
                  </a:lnTo>
                  <a:lnTo>
                    <a:pt x="1" y="445"/>
                  </a:lnTo>
                  <a:lnTo>
                    <a:pt x="1" y="445"/>
                  </a:lnTo>
                  <a:lnTo>
                    <a:pt x="26" y="396"/>
                  </a:lnTo>
                  <a:lnTo>
                    <a:pt x="26" y="396"/>
                  </a:lnTo>
                  <a:lnTo>
                    <a:pt x="272" y="445"/>
                  </a:lnTo>
                  <a:lnTo>
                    <a:pt x="272" y="445"/>
                  </a:lnTo>
                  <a:lnTo>
                    <a:pt x="939" y="544"/>
                  </a:lnTo>
                  <a:lnTo>
                    <a:pt x="1654" y="618"/>
                  </a:lnTo>
                  <a:lnTo>
                    <a:pt x="2345" y="667"/>
                  </a:lnTo>
                  <a:lnTo>
                    <a:pt x="3036" y="667"/>
                  </a:lnTo>
                  <a:lnTo>
                    <a:pt x="3728" y="642"/>
                  </a:lnTo>
                  <a:lnTo>
                    <a:pt x="4443" y="593"/>
                  </a:lnTo>
                  <a:lnTo>
                    <a:pt x="5825" y="470"/>
                  </a:lnTo>
                  <a:lnTo>
                    <a:pt x="5825" y="470"/>
                  </a:lnTo>
                  <a:lnTo>
                    <a:pt x="7726" y="272"/>
                  </a:lnTo>
                  <a:lnTo>
                    <a:pt x="9650" y="50"/>
                  </a:lnTo>
                  <a:lnTo>
                    <a:pt x="9650" y="50"/>
                  </a:lnTo>
                  <a:lnTo>
                    <a:pt x="10119" y="1"/>
                  </a:lnTo>
                  <a:lnTo>
                    <a:pt x="10095" y="5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6" name="Google Shape;2066;p24"/>
            <p:cNvSpPr/>
            <p:nvPr/>
          </p:nvSpPr>
          <p:spPr>
            <a:xfrm>
              <a:off x="9384675" y="4933375"/>
              <a:ext cx="38900" cy="33350"/>
            </a:xfrm>
            <a:custGeom>
              <a:rect b="b" l="l" r="r" t="t"/>
              <a:pathLst>
                <a:path extrusionOk="0" h="1334" w="1556">
                  <a:moveTo>
                    <a:pt x="1531" y="988"/>
                  </a:moveTo>
                  <a:lnTo>
                    <a:pt x="1531" y="988"/>
                  </a:lnTo>
                  <a:lnTo>
                    <a:pt x="1457" y="864"/>
                  </a:lnTo>
                  <a:lnTo>
                    <a:pt x="1383" y="790"/>
                  </a:lnTo>
                  <a:lnTo>
                    <a:pt x="1383" y="790"/>
                  </a:lnTo>
                  <a:lnTo>
                    <a:pt x="1136" y="568"/>
                  </a:lnTo>
                  <a:lnTo>
                    <a:pt x="864" y="346"/>
                  </a:lnTo>
                  <a:lnTo>
                    <a:pt x="568" y="173"/>
                  </a:lnTo>
                  <a:lnTo>
                    <a:pt x="272" y="25"/>
                  </a:lnTo>
                  <a:lnTo>
                    <a:pt x="272" y="25"/>
                  </a:lnTo>
                  <a:lnTo>
                    <a:pt x="198" y="0"/>
                  </a:lnTo>
                  <a:lnTo>
                    <a:pt x="124" y="25"/>
                  </a:lnTo>
                  <a:lnTo>
                    <a:pt x="50" y="74"/>
                  </a:lnTo>
                  <a:lnTo>
                    <a:pt x="1" y="148"/>
                  </a:lnTo>
                  <a:lnTo>
                    <a:pt x="1" y="148"/>
                  </a:lnTo>
                  <a:lnTo>
                    <a:pt x="1" y="222"/>
                  </a:lnTo>
                  <a:lnTo>
                    <a:pt x="25" y="297"/>
                  </a:lnTo>
                  <a:lnTo>
                    <a:pt x="50" y="371"/>
                  </a:lnTo>
                  <a:lnTo>
                    <a:pt x="99" y="420"/>
                  </a:lnTo>
                  <a:lnTo>
                    <a:pt x="223" y="543"/>
                  </a:lnTo>
                  <a:lnTo>
                    <a:pt x="346" y="617"/>
                  </a:lnTo>
                  <a:lnTo>
                    <a:pt x="346" y="617"/>
                  </a:lnTo>
                  <a:lnTo>
                    <a:pt x="692" y="938"/>
                  </a:lnTo>
                  <a:lnTo>
                    <a:pt x="1062" y="1210"/>
                  </a:lnTo>
                  <a:lnTo>
                    <a:pt x="1062" y="1210"/>
                  </a:lnTo>
                  <a:lnTo>
                    <a:pt x="1161" y="1284"/>
                  </a:lnTo>
                  <a:lnTo>
                    <a:pt x="1309" y="1333"/>
                  </a:lnTo>
                  <a:lnTo>
                    <a:pt x="1358" y="1333"/>
                  </a:lnTo>
                  <a:lnTo>
                    <a:pt x="1432" y="1308"/>
                  </a:lnTo>
                  <a:lnTo>
                    <a:pt x="1481" y="1284"/>
                  </a:lnTo>
                  <a:lnTo>
                    <a:pt x="1531" y="1210"/>
                  </a:lnTo>
                  <a:lnTo>
                    <a:pt x="1531" y="1210"/>
                  </a:lnTo>
                  <a:lnTo>
                    <a:pt x="1531" y="1160"/>
                  </a:lnTo>
                  <a:lnTo>
                    <a:pt x="1555" y="1111"/>
                  </a:lnTo>
                  <a:lnTo>
                    <a:pt x="1531" y="988"/>
                  </a:lnTo>
                  <a:lnTo>
                    <a:pt x="1531" y="9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7" name="Google Shape;2067;p24"/>
            <p:cNvSpPr/>
            <p:nvPr/>
          </p:nvSpPr>
          <p:spPr>
            <a:xfrm>
              <a:off x="9406900" y="4920425"/>
              <a:ext cx="38275" cy="32725"/>
            </a:xfrm>
            <a:custGeom>
              <a:rect b="b" l="l" r="r" t="t"/>
              <a:pathLst>
                <a:path extrusionOk="0" h="1309" w="1531">
                  <a:moveTo>
                    <a:pt x="1506" y="963"/>
                  </a:moveTo>
                  <a:lnTo>
                    <a:pt x="1506" y="963"/>
                  </a:lnTo>
                  <a:lnTo>
                    <a:pt x="1456" y="864"/>
                  </a:lnTo>
                  <a:lnTo>
                    <a:pt x="1357" y="765"/>
                  </a:lnTo>
                  <a:lnTo>
                    <a:pt x="1357" y="765"/>
                  </a:lnTo>
                  <a:lnTo>
                    <a:pt x="1111" y="543"/>
                  </a:lnTo>
                  <a:lnTo>
                    <a:pt x="864" y="346"/>
                  </a:lnTo>
                  <a:lnTo>
                    <a:pt x="568" y="173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198" y="0"/>
                  </a:lnTo>
                  <a:lnTo>
                    <a:pt x="124" y="0"/>
                  </a:lnTo>
                  <a:lnTo>
                    <a:pt x="49" y="49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98"/>
                  </a:lnTo>
                  <a:lnTo>
                    <a:pt x="0" y="272"/>
                  </a:lnTo>
                  <a:lnTo>
                    <a:pt x="49" y="346"/>
                  </a:lnTo>
                  <a:lnTo>
                    <a:pt x="99" y="420"/>
                  </a:lnTo>
                  <a:lnTo>
                    <a:pt x="222" y="518"/>
                  </a:lnTo>
                  <a:lnTo>
                    <a:pt x="321" y="617"/>
                  </a:lnTo>
                  <a:lnTo>
                    <a:pt x="321" y="617"/>
                  </a:lnTo>
                  <a:lnTo>
                    <a:pt x="691" y="913"/>
                  </a:lnTo>
                  <a:lnTo>
                    <a:pt x="1037" y="1185"/>
                  </a:lnTo>
                  <a:lnTo>
                    <a:pt x="1037" y="1185"/>
                  </a:lnTo>
                  <a:lnTo>
                    <a:pt x="1160" y="1259"/>
                  </a:lnTo>
                  <a:lnTo>
                    <a:pt x="1283" y="1308"/>
                  </a:lnTo>
                  <a:lnTo>
                    <a:pt x="1357" y="1308"/>
                  </a:lnTo>
                  <a:lnTo>
                    <a:pt x="1407" y="1308"/>
                  </a:lnTo>
                  <a:lnTo>
                    <a:pt x="1481" y="1259"/>
                  </a:lnTo>
                  <a:lnTo>
                    <a:pt x="1530" y="1209"/>
                  </a:lnTo>
                  <a:lnTo>
                    <a:pt x="1530" y="1209"/>
                  </a:lnTo>
                  <a:lnTo>
                    <a:pt x="1530" y="1160"/>
                  </a:lnTo>
                  <a:lnTo>
                    <a:pt x="1530" y="1086"/>
                  </a:lnTo>
                  <a:lnTo>
                    <a:pt x="1506" y="963"/>
                  </a:lnTo>
                  <a:lnTo>
                    <a:pt x="1506" y="96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8" name="Google Shape;2068;p24"/>
            <p:cNvSpPr/>
            <p:nvPr/>
          </p:nvSpPr>
          <p:spPr>
            <a:xfrm>
              <a:off x="9433425" y="4909300"/>
              <a:ext cx="38900" cy="33350"/>
            </a:xfrm>
            <a:custGeom>
              <a:rect b="b" l="l" r="r" t="t"/>
              <a:pathLst>
                <a:path extrusionOk="0" h="1334" w="1556">
                  <a:moveTo>
                    <a:pt x="1530" y="988"/>
                  </a:moveTo>
                  <a:lnTo>
                    <a:pt x="1530" y="988"/>
                  </a:lnTo>
                  <a:lnTo>
                    <a:pt x="1456" y="889"/>
                  </a:lnTo>
                  <a:lnTo>
                    <a:pt x="1382" y="791"/>
                  </a:lnTo>
                  <a:lnTo>
                    <a:pt x="1382" y="791"/>
                  </a:lnTo>
                  <a:lnTo>
                    <a:pt x="1136" y="569"/>
                  </a:lnTo>
                  <a:lnTo>
                    <a:pt x="864" y="371"/>
                  </a:lnTo>
                  <a:lnTo>
                    <a:pt x="568" y="174"/>
                  </a:lnTo>
                  <a:lnTo>
                    <a:pt x="296" y="26"/>
                  </a:lnTo>
                  <a:lnTo>
                    <a:pt x="296" y="26"/>
                  </a:lnTo>
                  <a:lnTo>
                    <a:pt x="198" y="1"/>
                  </a:lnTo>
                  <a:lnTo>
                    <a:pt x="124" y="26"/>
                  </a:lnTo>
                  <a:lnTo>
                    <a:pt x="50" y="75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223"/>
                  </a:lnTo>
                  <a:lnTo>
                    <a:pt x="25" y="297"/>
                  </a:lnTo>
                  <a:lnTo>
                    <a:pt x="50" y="371"/>
                  </a:lnTo>
                  <a:lnTo>
                    <a:pt x="99" y="445"/>
                  </a:lnTo>
                  <a:lnTo>
                    <a:pt x="222" y="544"/>
                  </a:lnTo>
                  <a:lnTo>
                    <a:pt x="346" y="643"/>
                  </a:lnTo>
                  <a:lnTo>
                    <a:pt x="346" y="643"/>
                  </a:lnTo>
                  <a:lnTo>
                    <a:pt x="716" y="939"/>
                  </a:lnTo>
                  <a:lnTo>
                    <a:pt x="1062" y="1210"/>
                  </a:lnTo>
                  <a:lnTo>
                    <a:pt x="1062" y="1210"/>
                  </a:lnTo>
                  <a:lnTo>
                    <a:pt x="1160" y="1284"/>
                  </a:lnTo>
                  <a:lnTo>
                    <a:pt x="1308" y="1334"/>
                  </a:lnTo>
                  <a:lnTo>
                    <a:pt x="1358" y="1334"/>
                  </a:lnTo>
                  <a:lnTo>
                    <a:pt x="1432" y="1334"/>
                  </a:lnTo>
                  <a:lnTo>
                    <a:pt x="1481" y="1284"/>
                  </a:lnTo>
                  <a:lnTo>
                    <a:pt x="1530" y="1235"/>
                  </a:lnTo>
                  <a:lnTo>
                    <a:pt x="1530" y="1235"/>
                  </a:lnTo>
                  <a:lnTo>
                    <a:pt x="1555" y="1161"/>
                  </a:lnTo>
                  <a:lnTo>
                    <a:pt x="1555" y="1111"/>
                  </a:lnTo>
                  <a:lnTo>
                    <a:pt x="1530" y="988"/>
                  </a:lnTo>
                  <a:lnTo>
                    <a:pt x="1530" y="9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69" name="Google Shape;2069;p24"/>
            <p:cNvSpPr/>
            <p:nvPr/>
          </p:nvSpPr>
          <p:spPr>
            <a:xfrm>
              <a:off x="9663550" y="4466925"/>
              <a:ext cx="199300" cy="510275"/>
            </a:xfrm>
            <a:custGeom>
              <a:rect b="b" l="l" r="r" t="t"/>
              <a:pathLst>
                <a:path extrusionOk="0" h="20411" w="7972">
                  <a:moveTo>
                    <a:pt x="7972" y="19547"/>
                  </a:moveTo>
                  <a:lnTo>
                    <a:pt x="7972" y="19547"/>
                  </a:lnTo>
                  <a:lnTo>
                    <a:pt x="7947" y="19621"/>
                  </a:lnTo>
                  <a:lnTo>
                    <a:pt x="7898" y="19720"/>
                  </a:lnTo>
                  <a:lnTo>
                    <a:pt x="7898" y="19720"/>
                  </a:lnTo>
                  <a:lnTo>
                    <a:pt x="7799" y="19818"/>
                  </a:lnTo>
                  <a:lnTo>
                    <a:pt x="7799" y="19818"/>
                  </a:lnTo>
                  <a:lnTo>
                    <a:pt x="7651" y="19892"/>
                  </a:lnTo>
                  <a:lnTo>
                    <a:pt x="7651" y="19892"/>
                  </a:lnTo>
                  <a:lnTo>
                    <a:pt x="7478" y="19991"/>
                  </a:lnTo>
                  <a:lnTo>
                    <a:pt x="7478" y="19991"/>
                  </a:lnTo>
                  <a:lnTo>
                    <a:pt x="7281" y="20065"/>
                  </a:lnTo>
                  <a:lnTo>
                    <a:pt x="7281" y="20065"/>
                  </a:lnTo>
                  <a:lnTo>
                    <a:pt x="7084" y="20164"/>
                  </a:lnTo>
                  <a:lnTo>
                    <a:pt x="7084" y="20164"/>
                  </a:lnTo>
                  <a:lnTo>
                    <a:pt x="6861" y="20238"/>
                  </a:lnTo>
                  <a:lnTo>
                    <a:pt x="6763" y="20263"/>
                  </a:lnTo>
                  <a:lnTo>
                    <a:pt x="6763" y="20263"/>
                  </a:lnTo>
                  <a:lnTo>
                    <a:pt x="6590" y="20312"/>
                  </a:lnTo>
                  <a:lnTo>
                    <a:pt x="6590" y="20312"/>
                  </a:lnTo>
                  <a:lnTo>
                    <a:pt x="6442" y="20337"/>
                  </a:lnTo>
                  <a:lnTo>
                    <a:pt x="6442" y="20337"/>
                  </a:lnTo>
                  <a:lnTo>
                    <a:pt x="6244" y="20386"/>
                  </a:lnTo>
                  <a:lnTo>
                    <a:pt x="6244" y="20386"/>
                  </a:lnTo>
                  <a:lnTo>
                    <a:pt x="6047" y="20411"/>
                  </a:lnTo>
                  <a:lnTo>
                    <a:pt x="6047" y="20411"/>
                  </a:lnTo>
                  <a:lnTo>
                    <a:pt x="5874" y="20411"/>
                  </a:lnTo>
                  <a:lnTo>
                    <a:pt x="5874" y="20411"/>
                  </a:lnTo>
                  <a:lnTo>
                    <a:pt x="5751" y="20386"/>
                  </a:lnTo>
                  <a:lnTo>
                    <a:pt x="5751" y="20386"/>
                  </a:lnTo>
                  <a:lnTo>
                    <a:pt x="5652" y="20361"/>
                  </a:lnTo>
                  <a:lnTo>
                    <a:pt x="5603" y="20312"/>
                  </a:lnTo>
                  <a:lnTo>
                    <a:pt x="5603" y="20312"/>
                  </a:lnTo>
                  <a:lnTo>
                    <a:pt x="5504" y="20090"/>
                  </a:lnTo>
                  <a:lnTo>
                    <a:pt x="5504" y="20090"/>
                  </a:lnTo>
                  <a:lnTo>
                    <a:pt x="5405" y="19794"/>
                  </a:lnTo>
                  <a:lnTo>
                    <a:pt x="5134" y="18955"/>
                  </a:lnTo>
                  <a:lnTo>
                    <a:pt x="3777" y="14537"/>
                  </a:lnTo>
                  <a:lnTo>
                    <a:pt x="1629" y="7010"/>
                  </a:lnTo>
                  <a:lnTo>
                    <a:pt x="1" y="1309"/>
                  </a:lnTo>
                  <a:lnTo>
                    <a:pt x="1" y="1309"/>
                  </a:lnTo>
                  <a:lnTo>
                    <a:pt x="5307" y="1"/>
                  </a:lnTo>
                  <a:lnTo>
                    <a:pt x="5307" y="1"/>
                  </a:lnTo>
                  <a:lnTo>
                    <a:pt x="6146" y="6072"/>
                  </a:lnTo>
                  <a:lnTo>
                    <a:pt x="7972" y="19547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0" name="Google Shape;2070;p24"/>
            <p:cNvSpPr/>
            <p:nvPr/>
          </p:nvSpPr>
          <p:spPr>
            <a:xfrm>
              <a:off x="9663550" y="4466925"/>
              <a:ext cx="153650" cy="175250"/>
            </a:xfrm>
            <a:custGeom>
              <a:rect b="b" l="l" r="r" t="t"/>
              <a:pathLst>
                <a:path extrusionOk="0" h="7010" w="6146">
                  <a:moveTo>
                    <a:pt x="6146" y="6072"/>
                  </a:moveTo>
                  <a:lnTo>
                    <a:pt x="6146" y="6072"/>
                  </a:lnTo>
                  <a:lnTo>
                    <a:pt x="5233" y="6319"/>
                  </a:lnTo>
                  <a:lnTo>
                    <a:pt x="4171" y="6566"/>
                  </a:lnTo>
                  <a:lnTo>
                    <a:pt x="2962" y="6812"/>
                  </a:lnTo>
                  <a:lnTo>
                    <a:pt x="2296" y="6911"/>
                  </a:lnTo>
                  <a:lnTo>
                    <a:pt x="1629" y="7010"/>
                  </a:lnTo>
                  <a:lnTo>
                    <a:pt x="1" y="1309"/>
                  </a:lnTo>
                  <a:lnTo>
                    <a:pt x="1" y="1309"/>
                  </a:lnTo>
                  <a:lnTo>
                    <a:pt x="5307" y="1"/>
                  </a:lnTo>
                  <a:lnTo>
                    <a:pt x="5307" y="1"/>
                  </a:lnTo>
                  <a:lnTo>
                    <a:pt x="6146" y="6072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1" name="Google Shape;2071;p24"/>
            <p:cNvSpPr/>
            <p:nvPr/>
          </p:nvSpPr>
          <p:spPr>
            <a:xfrm>
              <a:off x="9751775" y="4839600"/>
              <a:ext cx="117250" cy="121550"/>
            </a:xfrm>
            <a:custGeom>
              <a:rect b="b" l="l" r="r" t="t"/>
              <a:pathLst>
                <a:path extrusionOk="0" h="4862" w="4690">
                  <a:moveTo>
                    <a:pt x="4246" y="0"/>
                  </a:moveTo>
                  <a:lnTo>
                    <a:pt x="1" y="1012"/>
                  </a:lnTo>
                  <a:lnTo>
                    <a:pt x="248" y="1802"/>
                  </a:lnTo>
                  <a:lnTo>
                    <a:pt x="445" y="2443"/>
                  </a:lnTo>
                  <a:lnTo>
                    <a:pt x="1185" y="4862"/>
                  </a:lnTo>
                  <a:lnTo>
                    <a:pt x="1235" y="4862"/>
                  </a:lnTo>
                  <a:lnTo>
                    <a:pt x="2123" y="4689"/>
                  </a:lnTo>
                  <a:lnTo>
                    <a:pt x="3949" y="4220"/>
                  </a:lnTo>
                  <a:lnTo>
                    <a:pt x="4542" y="4048"/>
                  </a:lnTo>
                  <a:lnTo>
                    <a:pt x="4640" y="4023"/>
                  </a:lnTo>
                  <a:lnTo>
                    <a:pt x="4665" y="3998"/>
                  </a:lnTo>
                  <a:lnTo>
                    <a:pt x="4690" y="3973"/>
                  </a:lnTo>
                  <a:lnTo>
                    <a:pt x="4394" y="1283"/>
                  </a:lnTo>
                  <a:lnTo>
                    <a:pt x="4320" y="617"/>
                  </a:lnTo>
                  <a:lnTo>
                    <a:pt x="4246" y="25"/>
                  </a:lnTo>
                  <a:lnTo>
                    <a:pt x="424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2" name="Google Shape;2072;p24"/>
            <p:cNvSpPr/>
            <p:nvPr/>
          </p:nvSpPr>
          <p:spPr>
            <a:xfrm>
              <a:off x="9757950" y="4855025"/>
              <a:ext cx="103675" cy="45675"/>
            </a:xfrm>
            <a:custGeom>
              <a:rect b="b" l="l" r="r" t="t"/>
              <a:pathLst>
                <a:path extrusionOk="0" h="1827" w="4147">
                  <a:moveTo>
                    <a:pt x="1" y="1185"/>
                  </a:moveTo>
                  <a:lnTo>
                    <a:pt x="198" y="1826"/>
                  </a:lnTo>
                  <a:lnTo>
                    <a:pt x="4147" y="666"/>
                  </a:lnTo>
                  <a:lnTo>
                    <a:pt x="4073" y="0"/>
                  </a:lnTo>
                  <a:lnTo>
                    <a:pt x="1" y="1185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3" name="Google Shape;2073;p24"/>
            <p:cNvSpPr/>
            <p:nvPr/>
          </p:nvSpPr>
          <p:spPr>
            <a:xfrm>
              <a:off x="9767200" y="4880925"/>
              <a:ext cx="264725" cy="113550"/>
            </a:xfrm>
            <a:custGeom>
              <a:rect b="b" l="l" r="r" t="t"/>
              <a:pathLst>
                <a:path extrusionOk="0" h="4542" w="10589">
                  <a:moveTo>
                    <a:pt x="1" y="1704"/>
                  </a:moveTo>
                  <a:lnTo>
                    <a:pt x="692" y="4542"/>
                  </a:lnTo>
                  <a:lnTo>
                    <a:pt x="5529" y="4048"/>
                  </a:lnTo>
                  <a:lnTo>
                    <a:pt x="6985" y="3826"/>
                  </a:lnTo>
                  <a:lnTo>
                    <a:pt x="6985" y="3826"/>
                  </a:lnTo>
                  <a:lnTo>
                    <a:pt x="7404" y="3752"/>
                  </a:lnTo>
                  <a:lnTo>
                    <a:pt x="7404" y="3752"/>
                  </a:lnTo>
                  <a:lnTo>
                    <a:pt x="7824" y="3653"/>
                  </a:lnTo>
                  <a:lnTo>
                    <a:pt x="7824" y="3653"/>
                  </a:lnTo>
                  <a:lnTo>
                    <a:pt x="8219" y="3554"/>
                  </a:lnTo>
                  <a:lnTo>
                    <a:pt x="8219" y="3554"/>
                  </a:lnTo>
                  <a:lnTo>
                    <a:pt x="8589" y="3480"/>
                  </a:lnTo>
                  <a:lnTo>
                    <a:pt x="8836" y="3406"/>
                  </a:lnTo>
                  <a:lnTo>
                    <a:pt x="8836" y="3406"/>
                  </a:lnTo>
                  <a:lnTo>
                    <a:pt x="9058" y="3332"/>
                  </a:lnTo>
                  <a:lnTo>
                    <a:pt x="9058" y="3332"/>
                  </a:lnTo>
                  <a:lnTo>
                    <a:pt x="9255" y="3258"/>
                  </a:lnTo>
                  <a:lnTo>
                    <a:pt x="9255" y="3258"/>
                  </a:lnTo>
                  <a:lnTo>
                    <a:pt x="9576" y="3135"/>
                  </a:lnTo>
                  <a:lnTo>
                    <a:pt x="9576" y="3135"/>
                  </a:lnTo>
                  <a:lnTo>
                    <a:pt x="9848" y="3036"/>
                  </a:lnTo>
                  <a:lnTo>
                    <a:pt x="9848" y="3036"/>
                  </a:lnTo>
                  <a:lnTo>
                    <a:pt x="10070" y="2913"/>
                  </a:lnTo>
                  <a:lnTo>
                    <a:pt x="10070" y="2913"/>
                  </a:lnTo>
                  <a:lnTo>
                    <a:pt x="10267" y="2765"/>
                  </a:lnTo>
                  <a:lnTo>
                    <a:pt x="10267" y="2765"/>
                  </a:lnTo>
                  <a:lnTo>
                    <a:pt x="10440" y="2641"/>
                  </a:lnTo>
                  <a:lnTo>
                    <a:pt x="10563" y="2493"/>
                  </a:lnTo>
                  <a:lnTo>
                    <a:pt x="10563" y="2493"/>
                  </a:lnTo>
                  <a:lnTo>
                    <a:pt x="10588" y="2444"/>
                  </a:lnTo>
                  <a:lnTo>
                    <a:pt x="10563" y="2370"/>
                  </a:lnTo>
                  <a:lnTo>
                    <a:pt x="10539" y="2296"/>
                  </a:lnTo>
                  <a:lnTo>
                    <a:pt x="10489" y="2222"/>
                  </a:lnTo>
                  <a:lnTo>
                    <a:pt x="10489" y="2222"/>
                  </a:lnTo>
                  <a:lnTo>
                    <a:pt x="10292" y="2074"/>
                  </a:lnTo>
                  <a:lnTo>
                    <a:pt x="9996" y="1901"/>
                  </a:lnTo>
                  <a:lnTo>
                    <a:pt x="9996" y="1901"/>
                  </a:lnTo>
                  <a:lnTo>
                    <a:pt x="9650" y="1728"/>
                  </a:lnTo>
                  <a:lnTo>
                    <a:pt x="9206" y="1555"/>
                  </a:lnTo>
                  <a:lnTo>
                    <a:pt x="9206" y="1555"/>
                  </a:lnTo>
                  <a:lnTo>
                    <a:pt x="8688" y="1383"/>
                  </a:lnTo>
                  <a:lnTo>
                    <a:pt x="8120" y="1235"/>
                  </a:lnTo>
                  <a:lnTo>
                    <a:pt x="8120" y="1235"/>
                  </a:lnTo>
                  <a:lnTo>
                    <a:pt x="7503" y="1087"/>
                  </a:lnTo>
                  <a:lnTo>
                    <a:pt x="7503" y="1087"/>
                  </a:lnTo>
                  <a:lnTo>
                    <a:pt x="6837" y="938"/>
                  </a:lnTo>
                  <a:lnTo>
                    <a:pt x="6837" y="938"/>
                  </a:lnTo>
                  <a:lnTo>
                    <a:pt x="6146" y="815"/>
                  </a:lnTo>
                  <a:lnTo>
                    <a:pt x="6146" y="815"/>
                  </a:lnTo>
                  <a:lnTo>
                    <a:pt x="5405" y="741"/>
                  </a:lnTo>
                  <a:lnTo>
                    <a:pt x="5381" y="667"/>
                  </a:lnTo>
                  <a:lnTo>
                    <a:pt x="4937" y="25"/>
                  </a:lnTo>
                  <a:lnTo>
                    <a:pt x="4937" y="25"/>
                  </a:lnTo>
                  <a:lnTo>
                    <a:pt x="4862" y="1"/>
                  </a:lnTo>
                  <a:lnTo>
                    <a:pt x="4862" y="1"/>
                  </a:lnTo>
                  <a:lnTo>
                    <a:pt x="4813" y="1"/>
                  </a:lnTo>
                  <a:lnTo>
                    <a:pt x="4813" y="1"/>
                  </a:lnTo>
                  <a:lnTo>
                    <a:pt x="4739" y="1"/>
                  </a:lnTo>
                  <a:lnTo>
                    <a:pt x="4665" y="1"/>
                  </a:lnTo>
                  <a:lnTo>
                    <a:pt x="4369" y="50"/>
                  </a:lnTo>
                  <a:lnTo>
                    <a:pt x="3678" y="272"/>
                  </a:lnTo>
                  <a:lnTo>
                    <a:pt x="3456" y="371"/>
                  </a:lnTo>
                  <a:lnTo>
                    <a:pt x="3456" y="371"/>
                  </a:lnTo>
                  <a:lnTo>
                    <a:pt x="3357" y="420"/>
                  </a:lnTo>
                  <a:lnTo>
                    <a:pt x="3357" y="420"/>
                  </a:lnTo>
                  <a:lnTo>
                    <a:pt x="3283" y="470"/>
                  </a:lnTo>
                  <a:lnTo>
                    <a:pt x="3283" y="470"/>
                  </a:lnTo>
                  <a:lnTo>
                    <a:pt x="3209" y="544"/>
                  </a:lnTo>
                  <a:lnTo>
                    <a:pt x="3209" y="544"/>
                  </a:lnTo>
                  <a:lnTo>
                    <a:pt x="3135" y="593"/>
                  </a:lnTo>
                  <a:lnTo>
                    <a:pt x="3135" y="593"/>
                  </a:lnTo>
                  <a:lnTo>
                    <a:pt x="3086" y="642"/>
                  </a:lnTo>
                  <a:lnTo>
                    <a:pt x="3086" y="642"/>
                  </a:lnTo>
                  <a:lnTo>
                    <a:pt x="3061" y="716"/>
                  </a:lnTo>
                  <a:lnTo>
                    <a:pt x="3061" y="716"/>
                  </a:lnTo>
                  <a:lnTo>
                    <a:pt x="3036" y="766"/>
                  </a:lnTo>
                  <a:lnTo>
                    <a:pt x="3036" y="766"/>
                  </a:lnTo>
                  <a:lnTo>
                    <a:pt x="3036" y="815"/>
                  </a:lnTo>
                  <a:lnTo>
                    <a:pt x="3135" y="1136"/>
                  </a:lnTo>
                  <a:lnTo>
                    <a:pt x="445" y="1654"/>
                  </a:lnTo>
                  <a:lnTo>
                    <a:pt x="1" y="1704"/>
                  </a:lnTo>
                  <a:lnTo>
                    <a:pt x="1" y="1704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4" name="Google Shape;2074;p24"/>
            <p:cNvSpPr/>
            <p:nvPr/>
          </p:nvSpPr>
          <p:spPr>
            <a:xfrm>
              <a:off x="9782625" y="4940775"/>
              <a:ext cx="249900" cy="56775"/>
            </a:xfrm>
            <a:custGeom>
              <a:rect b="b" l="l" r="r" t="t"/>
              <a:pathLst>
                <a:path extrusionOk="0" h="2271" w="9996">
                  <a:moveTo>
                    <a:pt x="124" y="2271"/>
                  </a:moveTo>
                  <a:lnTo>
                    <a:pt x="124" y="2271"/>
                  </a:lnTo>
                  <a:lnTo>
                    <a:pt x="1704" y="2098"/>
                  </a:lnTo>
                  <a:lnTo>
                    <a:pt x="3308" y="1950"/>
                  </a:lnTo>
                  <a:lnTo>
                    <a:pt x="4912" y="1777"/>
                  </a:lnTo>
                  <a:lnTo>
                    <a:pt x="5702" y="1679"/>
                  </a:lnTo>
                  <a:lnTo>
                    <a:pt x="6491" y="1531"/>
                  </a:lnTo>
                  <a:lnTo>
                    <a:pt x="6491" y="1531"/>
                  </a:lnTo>
                  <a:lnTo>
                    <a:pt x="7010" y="1432"/>
                  </a:lnTo>
                  <a:lnTo>
                    <a:pt x="7528" y="1333"/>
                  </a:lnTo>
                  <a:lnTo>
                    <a:pt x="8046" y="1185"/>
                  </a:lnTo>
                  <a:lnTo>
                    <a:pt x="8564" y="1012"/>
                  </a:lnTo>
                  <a:lnTo>
                    <a:pt x="8564" y="1012"/>
                  </a:lnTo>
                  <a:lnTo>
                    <a:pt x="8934" y="889"/>
                  </a:lnTo>
                  <a:lnTo>
                    <a:pt x="9329" y="741"/>
                  </a:lnTo>
                  <a:lnTo>
                    <a:pt x="9527" y="642"/>
                  </a:lnTo>
                  <a:lnTo>
                    <a:pt x="9700" y="519"/>
                  </a:lnTo>
                  <a:lnTo>
                    <a:pt x="9848" y="371"/>
                  </a:lnTo>
                  <a:lnTo>
                    <a:pt x="9971" y="223"/>
                  </a:lnTo>
                  <a:lnTo>
                    <a:pt x="9971" y="223"/>
                  </a:lnTo>
                  <a:lnTo>
                    <a:pt x="9996" y="173"/>
                  </a:lnTo>
                  <a:lnTo>
                    <a:pt x="9996" y="124"/>
                  </a:lnTo>
                  <a:lnTo>
                    <a:pt x="9996" y="124"/>
                  </a:lnTo>
                  <a:lnTo>
                    <a:pt x="9971" y="75"/>
                  </a:lnTo>
                  <a:lnTo>
                    <a:pt x="9971" y="75"/>
                  </a:lnTo>
                  <a:lnTo>
                    <a:pt x="9946" y="1"/>
                  </a:lnTo>
                  <a:lnTo>
                    <a:pt x="9946" y="1"/>
                  </a:lnTo>
                  <a:lnTo>
                    <a:pt x="9724" y="99"/>
                  </a:lnTo>
                  <a:lnTo>
                    <a:pt x="9724" y="99"/>
                  </a:lnTo>
                  <a:lnTo>
                    <a:pt x="9083" y="371"/>
                  </a:lnTo>
                  <a:lnTo>
                    <a:pt x="8416" y="593"/>
                  </a:lnTo>
                  <a:lnTo>
                    <a:pt x="7725" y="766"/>
                  </a:lnTo>
                  <a:lnTo>
                    <a:pt x="7059" y="914"/>
                  </a:lnTo>
                  <a:lnTo>
                    <a:pt x="6368" y="1037"/>
                  </a:lnTo>
                  <a:lnTo>
                    <a:pt x="5677" y="1136"/>
                  </a:lnTo>
                  <a:lnTo>
                    <a:pt x="4295" y="1309"/>
                  </a:lnTo>
                  <a:lnTo>
                    <a:pt x="4295" y="1309"/>
                  </a:lnTo>
                  <a:lnTo>
                    <a:pt x="2370" y="1506"/>
                  </a:lnTo>
                  <a:lnTo>
                    <a:pt x="470" y="1703"/>
                  </a:lnTo>
                  <a:lnTo>
                    <a:pt x="470" y="1703"/>
                  </a:lnTo>
                  <a:lnTo>
                    <a:pt x="1" y="1753"/>
                  </a:lnTo>
                  <a:lnTo>
                    <a:pt x="124" y="227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5" name="Google Shape;2075;p24"/>
            <p:cNvSpPr/>
            <p:nvPr/>
          </p:nvSpPr>
          <p:spPr>
            <a:xfrm>
              <a:off x="9938100" y="4905000"/>
              <a:ext cx="33350" cy="38275"/>
            </a:xfrm>
            <a:custGeom>
              <a:rect b="b" l="l" r="r" t="t"/>
              <a:pathLst>
                <a:path extrusionOk="0" h="1531" w="1334">
                  <a:moveTo>
                    <a:pt x="1" y="1234"/>
                  </a:moveTo>
                  <a:lnTo>
                    <a:pt x="1" y="1234"/>
                  </a:lnTo>
                  <a:lnTo>
                    <a:pt x="50" y="1111"/>
                  </a:lnTo>
                  <a:lnTo>
                    <a:pt x="100" y="1012"/>
                  </a:lnTo>
                  <a:lnTo>
                    <a:pt x="100" y="1012"/>
                  </a:lnTo>
                  <a:lnTo>
                    <a:pt x="297" y="741"/>
                  </a:lnTo>
                  <a:lnTo>
                    <a:pt x="519" y="494"/>
                  </a:lnTo>
                  <a:lnTo>
                    <a:pt x="766" y="247"/>
                  </a:lnTo>
                  <a:lnTo>
                    <a:pt x="1013" y="25"/>
                  </a:lnTo>
                  <a:lnTo>
                    <a:pt x="1013" y="25"/>
                  </a:lnTo>
                  <a:lnTo>
                    <a:pt x="1087" y="0"/>
                  </a:lnTo>
                  <a:lnTo>
                    <a:pt x="1161" y="0"/>
                  </a:lnTo>
                  <a:lnTo>
                    <a:pt x="1259" y="25"/>
                  </a:lnTo>
                  <a:lnTo>
                    <a:pt x="1309" y="99"/>
                  </a:lnTo>
                  <a:lnTo>
                    <a:pt x="1309" y="99"/>
                  </a:lnTo>
                  <a:lnTo>
                    <a:pt x="1333" y="173"/>
                  </a:lnTo>
                  <a:lnTo>
                    <a:pt x="1333" y="247"/>
                  </a:lnTo>
                  <a:lnTo>
                    <a:pt x="1309" y="321"/>
                  </a:lnTo>
                  <a:lnTo>
                    <a:pt x="1284" y="395"/>
                  </a:lnTo>
                  <a:lnTo>
                    <a:pt x="1185" y="518"/>
                  </a:lnTo>
                  <a:lnTo>
                    <a:pt x="1087" y="642"/>
                  </a:lnTo>
                  <a:lnTo>
                    <a:pt x="1087" y="642"/>
                  </a:lnTo>
                  <a:lnTo>
                    <a:pt x="791" y="1012"/>
                  </a:lnTo>
                  <a:lnTo>
                    <a:pt x="519" y="1357"/>
                  </a:lnTo>
                  <a:lnTo>
                    <a:pt x="519" y="1357"/>
                  </a:lnTo>
                  <a:lnTo>
                    <a:pt x="420" y="1456"/>
                  </a:lnTo>
                  <a:lnTo>
                    <a:pt x="297" y="1530"/>
                  </a:lnTo>
                  <a:lnTo>
                    <a:pt x="223" y="1530"/>
                  </a:lnTo>
                  <a:lnTo>
                    <a:pt x="174" y="1530"/>
                  </a:lnTo>
                  <a:lnTo>
                    <a:pt x="100" y="1506"/>
                  </a:lnTo>
                  <a:lnTo>
                    <a:pt x="50" y="1456"/>
                  </a:lnTo>
                  <a:lnTo>
                    <a:pt x="50" y="1456"/>
                  </a:lnTo>
                  <a:lnTo>
                    <a:pt x="25" y="1407"/>
                  </a:lnTo>
                  <a:lnTo>
                    <a:pt x="1" y="1357"/>
                  </a:lnTo>
                  <a:lnTo>
                    <a:pt x="1" y="1234"/>
                  </a:lnTo>
                  <a:lnTo>
                    <a:pt x="1" y="12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6" name="Google Shape;2076;p24"/>
            <p:cNvSpPr/>
            <p:nvPr/>
          </p:nvSpPr>
          <p:spPr>
            <a:xfrm>
              <a:off x="9914050" y="4896975"/>
              <a:ext cx="33325" cy="38275"/>
            </a:xfrm>
            <a:custGeom>
              <a:rect b="b" l="l" r="r" t="t"/>
              <a:pathLst>
                <a:path extrusionOk="0" h="1531" w="1333">
                  <a:moveTo>
                    <a:pt x="0" y="1210"/>
                  </a:moveTo>
                  <a:lnTo>
                    <a:pt x="0" y="1210"/>
                  </a:lnTo>
                  <a:lnTo>
                    <a:pt x="25" y="1111"/>
                  </a:lnTo>
                  <a:lnTo>
                    <a:pt x="99" y="987"/>
                  </a:lnTo>
                  <a:lnTo>
                    <a:pt x="99" y="987"/>
                  </a:lnTo>
                  <a:lnTo>
                    <a:pt x="296" y="716"/>
                  </a:lnTo>
                  <a:lnTo>
                    <a:pt x="519" y="469"/>
                  </a:lnTo>
                  <a:lnTo>
                    <a:pt x="741" y="247"/>
                  </a:lnTo>
                  <a:lnTo>
                    <a:pt x="987" y="25"/>
                  </a:lnTo>
                  <a:lnTo>
                    <a:pt x="987" y="25"/>
                  </a:lnTo>
                  <a:lnTo>
                    <a:pt x="1086" y="0"/>
                  </a:lnTo>
                  <a:lnTo>
                    <a:pt x="1160" y="0"/>
                  </a:lnTo>
                  <a:lnTo>
                    <a:pt x="1234" y="25"/>
                  </a:lnTo>
                  <a:lnTo>
                    <a:pt x="1284" y="74"/>
                  </a:lnTo>
                  <a:lnTo>
                    <a:pt x="1284" y="74"/>
                  </a:lnTo>
                  <a:lnTo>
                    <a:pt x="1308" y="148"/>
                  </a:lnTo>
                  <a:lnTo>
                    <a:pt x="1333" y="222"/>
                  </a:lnTo>
                  <a:lnTo>
                    <a:pt x="1308" y="296"/>
                  </a:lnTo>
                  <a:lnTo>
                    <a:pt x="1259" y="370"/>
                  </a:lnTo>
                  <a:lnTo>
                    <a:pt x="1160" y="519"/>
                  </a:lnTo>
                  <a:lnTo>
                    <a:pt x="1062" y="617"/>
                  </a:lnTo>
                  <a:lnTo>
                    <a:pt x="1062" y="617"/>
                  </a:lnTo>
                  <a:lnTo>
                    <a:pt x="790" y="987"/>
                  </a:lnTo>
                  <a:lnTo>
                    <a:pt x="494" y="1333"/>
                  </a:lnTo>
                  <a:lnTo>
                    <a:pt x="494" y="1333"/>
                  </a:lnTo>
                  <a:lnTo>
                    <a:pt x="395" y="1432"/>
                  </a:lnTo>
                  <a:lnTo>
                    <a:pt x="272" y="1506"/>
                  </a:lnTo>
                  <a:lnTo>
                    <a:pt x="222" y="1530"/>
                  </a:lnTo>
                  <a:lnTo>
                    <a:pt x="148" y="1530"/>
                  </a:lnTo>
                  <a:lnTo>
                    <a:pt x="99" y="1506"/>
                  </a:lnTo>
                  <a:lnTo>
                    <a:pt x="50" y="1456"/>
                  </a:lnTo>
                  <a:lnTo>
                    <a:pt x="50" y="1456"/>
                  </a:lnTo>
                  <a:lnTo>
                    <a:pt x="0" y="1407"/>
                  </a:lnTo>
                  <a:lnTo>
                    <a:pt x="0" y="1333"/>
                  </a:lnTo>
                  <a:lnTo>
                    <a:pt x="0" y="1210"/>
                  </a:lnTo>
                  <a:lnTo>
                    <a:pt x="0" y="12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7" name="Google Shape;2077;p24"/>
            <p:cNvSpPr/>
            <p:nvPr/>
          </p:nvSpPr>
          <p:spPr>
            <a:xfrm>
              <a:off x="9885675" y="4892025"/>
              <a:ext cx="33325" cy="38275"/>
            </a:xfrm>
            <a:custGeom>
              <a:rect b="b" l="l" r="r" t="t"/>
              <a:pathLst>
                <a:path extrusionOk="0" h="1531" w="1333">
                  <a:moveTo>
                    <a:pt x="0" y="1235"/>
                  </a:moveTo>
                  <a:lnTo>
                    <a:pt x="0" y="1235"/>
                  </a:lnTo>
                  <a:lnTo>
                    <a:pt x="25" y="1111"/>
                  </a:lnTo>
                  <a:lnTo>
                    <a:pt x="99" y="1013"/>
                  </a:lnTo>
                  <a:lnTo>
                    <a:pt x="99" y="1013"/>
                  </a:lnTo>
                  <a:lnTo>
                    <a:pt x="296" y="741"/>
                  </a:lnTo>
                  <a:lnTo>
                    <a:pt x="518" y="470"/>
                  </a:lnTo>
                  <a:lnTo>
                    <a:pt x="740" y="248"/>
                  </a:lnTo>
                  <a:lnTo>
                    <a:pt x="1012" y="26"/>
                  </a:lnTo>
                  <a:lnTo>
                    <a:pt x="1012" y="26"/>
                  </a:lnTo>
                  <a:lnTo>
                    <a:pt x="1086" y="1"/>
                  </a:lnTo>
                  <a:lnTo>
                    <a:pt x="1160" y="1"/>
                  </a:lnTo>
                  <a:lnTo>
                    <a:pt x="1234" y="26"/>
                  </a:lnTo>
                  <a:lnTo>
                    <a:pt x="1283" y="100"/>
                  </a:lnTo>
                  <a:lnTo>
                    <a:pt x="1283" y="100"/>
                  </a:lnTo>
                  <a:lnTo>
                    <a:pt x="1333" y="174"/>
                  </a:lnTo>
                  <a:lnTo>
                    <a:pt x="1333" y="248"/>
                  </a:lnTo>
                  <a:lnTo>
                    <a:pt x="1308" y="322"/>
                  </a:lnTo>
                  <a:lnTo>
                    <a:pt x="1259" y="396"/>
                  </a:lnTo>
                  <a:lnTo>
                    <a:pt x="1160" y="519"/>
                  </a:lnTo>
                  <a:lnTo>
                    <a:pt x="1086" y="643"/>
                  </a:lnTo>
                  <a:lnTo>
                    <a:pt x="1086" y="643"/>
                  </a:lnTo>
                  <a:lnTo>
                    <a:pt x="790" y="1013"/>
                  </a:lnTo>
                  <a:lnTo>
                    <a:pt x="494" y="1334"/>
                  </a:lnTo>
                  <a:lnTo>
                    <a:pt x="494" y="1334"/>
                  </a:lnTo>
                  <a:lnTo>
                    <a:pt x="395" y="1432"/>
                  </a:lnTo>
                  <a:lnTo>
                    <a:pt x="272" y="1506"/>
                  </a:lnTo>
                  <a:lnTo>
                    <a:pt x="222" y="1531"/>
                  </a:lnTo>
                  <a:lnTo>
                    <a:pt x="148" y="1531"/>
                  </a:lnTo>
                  <a:lnTo>
                    <a:pt x="99" y="1506"/>
                  </a:lnTo>
                  <a:lnTo>
                    <a:pt x="49" y="1457"/>
                  </a:lnTo>
                  <a:lnTo>
                    <a:pt x="49" y="1457"/>
                  </a:lnTo>
                  <a:lnTo>
                    <a:pt x="0" y="1408"/>
                  </a:lnTo>
                  <a:lnTo>
                    <a:pt x="0" y="1358"/>
                  </a:lnTo>
                  <a:lnTo>
                    <a:pt x="0" y="1235"/>
                  </a:lnTo>
                  <a:lnTo>
                    <a:pt x="0" y="12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8" name="Google Shape;2078;p24"/>
            <p:cNvSpPr/>
            <p:nvPr/>
          </p:nvSpPr>
          <p:spPr>
            <a:xfrm>
              <a:off x="9438975" y="4299725"/>
              <a:ext cx="411550" cy="312225"/>
            </a:xfrm>
            <a:custGeom>
              <a:rect b="b" l="l" r="r" t="t"/>
              <a:pathLst>
                <a:path extrusionOk="0" h="12489" w="16462">
                  <a:moveTo>
                    <a:pt x="50" y="1"/>
                  </a:moveTo>
                  <a:lnTo>
                    <a:pt x="14142" y="1"/>
                  </a:lnTo>
                  <a:lnTo>
                    <a:pt x="15721" y="7726"/>
                  </a:lnTo>
                  <a:lnTo>
                    <a:pt x="16461" y="10983"/>
                  </a:lnTo>
                  <a:lnTo>
                    <a:pt x="16461" y="10983"/>
                  </a:lnTo>
                  <a:lnTo>
                    <a:pt x="12685" y="11748"/>
                  </a:lnTo>
                  <a:lnTo>
                    <a:pt x="10094" y="12266"/>
                  </a:lnTo>
                  <a:lnTo>
                    <a:pt x="8910" y="12489"/>
                  </a:lnTo>
                  <a:lnTo>
                    <a:pt x="7947" y="7281"/>
                  </a:lnTo>
                  <a:lnTo>
                    <a:pt x="7454" y="7331"/>
                  </a:lnTo>
                  <a:lnTo>
                    <a:pt x="7009" y="12390"/>
                  </a:lnTo>
                  <a:lnTo>
                    <a:pt x="7009" y="12390"/>
                  </a:lnTo>
                  <a:lnTo>
                    <a:pt x="5800" y="12316"/>
                  </a:lnTo>
                  <a:lnTo>
                    <a:pt x="3752" y="12217"/>
                  </a:lnTo>
                  <a:lnTo>
                    <a:pt x="1580" y="12094"/>
                  </a:lnTo>
                  <a:lnTo>
                    <a:pt x="716" y="12020"/>
                  </a:lnTo>
                  <a:lnTo>
                    <a:pt x="74" y="11921"/>
                  </a:lnTo>
                  <a:lnTo>
                    <a:pt x="0" y="2518"/>
                  </a:lnTo>
                  <a:lnTo>
                    <a:pt x="50" y="1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9" name="Google Shape;2079;p24"/>
            <p:cNvSpPr/>
            <p:nvPr/>
          </p:nvSpPr>
          <p:spPr>
            <a:xfrm>
              <a:off x="9413050" y="3987550"/>
              <a:ext cx="423900" cy="448575"/>
            </a:xfrm>
            <a:custGeom>
              <a:rect b="b" l="l" r="r" t="t"/>
              <a:pathLst>
                <a:path extrusionOk="0" h="17943" w="16956">
                  <a:moveTo>
                    <a:pt x="16955" y="16708"/>
                  </a:moveTo>
                  <a:lnTo>
                    <a:pt x="16955" y="16708"/>
                  </a:lnTo>
                  <a:lnTo>
                    <a:pt x="15746" y="17078"/>
                  </a:lnTo>
                  <a:lnTo>
                    <a:pt x="14537" y="17374"/>
                  </a:lnTo>
                  <a:lnTo>
                    <a:pt x="13945" y="17498"/>
                  </a:lnTo>
                  <a:lnTo>
                    <a:pt x="13328" y="17621"/>
                  </a:lnTo>
                  <a:lnTo>
                    <a:pt x="12711" y="17720"/>
                  </a:lnTo>
                  <a:lnTo>
                    <a:pt x="12118" y="17794"/>
                  </a:lnTo>
                  <a:lnTo>
                    <a:pt x="11501" y="17868"/>
                  </a:lnTo>
                  <a:lnTo>
                    <a:pt x="10884" y="17893"/>
                  </a:lnTo>
                  <a:lnTo>
                    <a:pt x="10267" y="17942"/>
                  </a:lnTo>
                  <a:lnTo>
                    <a:pt x="9650" y="17942"/>
                  </a:lnTo>
                  <a:lnTo>
                    <a:pt x="9009" y="17942"/>
                  </a:lnTo>
                  <a:lnTo>
                    <a:pt x="8392" y="17917"/>
                  </a:lnTo>
                  <a:lnTo>
                    <a:pt x="7750" y="17893"/>
                  </a:lnTo>
                  <a:lnTo>
                    <a:pt x="7133" y="17819"/>
                  </a:lnTo>
                  <a:lnTo>
                    <a:pt x="7133" y="17819"/>
                  </a:lnTo>
                  <a:lnTo>
                    <a:pt x="6689" y="17769"/>
                  </a:lnTo>
                  <a:lnTo>
                    <a:pt x="6269" y="17695"/>
                  </a:lnTo>
                  <a:lnTo>
                    <a:pt x="5381" y="17522"/>
                  </a:lnTo>
                  <a:lnTo>
                    <a:pt x="4493" y="17251"/>
                  </a:lnTo>
                  <a:lnTo>
                    <a:pt x="3604" y="16955"/>
                  </a:lnTo>
                  <a:lnTo>
                    <a:pt x="2740" y="16585"/>
                  </a:lnTo>
                  <a:lnTo>
                    <a:pt x="2296" y="16387"/>
                  </a:lnTo>
                  <a:lnTo>
                    <a:pt x="1901" y="16190"/>
                  </a:lnTo>
                  <a:lnTo>
                    <a:pt x="1482" y="15968"/>
                  </a:lnTo>
                  <a:lnTo>
                    <a:pt x="1111" y="15721"/>
                  </a:lnTo>
                  <a:lnTo>
                    <a:pt x="741" y="15474"/>
                  </a:lnTo>
                  <a:lnTo>
                    <a:pt x="371" y="15227"/>
                  </a:lnTo>
                  <a:lnTo>
                    <a:pt x="371" y="15227"/>
                  </a:lnTo>
                  <a:lnTo>
                    <a:pt x="174" y="15055"/>
                  </a:lnTo>
                  <a:lnTo>
                    <a:pt x="1" y="14882"/>
                  </a:lnTo>
                  <a:lnTo>
                    <a:pt x="1" y="14882"/>
                  </a:lnTo>
                  <a:lnTo>
                    <a:pt x="124" y="14339"/>
                  </a:lnTo>
                  <a:lnTo>
                    <a:pt x="124" y="14339"/>
                  </a:lnTo>
                  <a:lnTo>
                    <a:pt x="741" y="12192"/>
                  </a:lnTo>
                  <a:lnTo>
                    <a:pt x="1358" y="10045"/>
                  </a:lnTo>
                  <a:lnTo>
                    <a:pt x="2025" y="7922"/>
                  </a:lnTo>
                  <a:lnTo>
                    <a:pt x="2370" y="6861"/>
                  </a:lnTo>
                  <a:lnTo>
                    <a:pt x="2740" y="5800"/>
                  </a:lnTo>
                  <a:lnTo>
                    <a:pt x="2740" y="5800"/>
                  </a:lnTo>
                  <a:lnTo>
                    <a:pt x="3110" y="4813"/>
                  </a:lnTo>
                  <a:lnTo>
                    <a:pt x="3505" y="3826"/>
                  </a:lnTo>
                  <a:lnTo>
                    <a:pt x="4344" y="1876"/>
                  </a:lnTo>
                  <a:lnTo>
                    <a:pt x="4344" y="1876"/>
                  </a:lnTo>
                  <a:lnTo>
                    <a:pt x="4517" y="1432"/>
                  </a:lnTo>
                  <a:lnTo>
                    <a:pt x="4641" y="1136"/>
                  </a:lnTo>
                  <a:lnTo>
                    <a:pt x="4764" y="815"/>
                  </a:lnTo>
                  <a:lnTo>
                    <a:pt x="4912" y="543"/>
                  </a:lnTo>
                  <a:lnTo>
                    <a:pt x="5085" y="297"/>
                  </a:lnTo>
                  <a:lnTo>
                    <a:pt x="5159" y="198"/>
                  </a:lnTo>
                  <a:lnTo>
                    <a:pt x="5258" y="124"/>
                  </a:lnTo>
                  <a:lnTo>
                    <a:pt x="5356" y="74"/>
                  </a:lnTo>
                  <a:lnTo>
                    <a:pt x="5455" y="50"/>
                  </a:lnTo>
                  <a:lnTo>
                    <a:pt x="5455" y="50"/>
                  </a:lnTo>
                  <a:lnTo>
                    <a:pt x="5751" y="25"/>
                  </a:lnTo>
                  <a:lnTo>
                    <a:pt x="7034" y="0"/>
                  </a:lnTo>
                  <a:lnTo>
                    <a:pt x="10786" y="198"/>
                  </a:lnTo>
                  <a:lnTo>
                    <a:pt x="10786" y="198"/>
                  </a:lnTo>
                  <a:lnTo>
                    <a:pt x="12192" y="420"/>
                  </a:lnTo>
                  <a:lnTo>
                    <a:pt x="13574" y="642"/>
                  </a:lnTo>
                  <a:lnTo>
                    <a:pt x="14932" y="913"/>
                  </a:lnTo>
                  <a:lnTo>
                    <a:pt x="15623" y="1062"/>
                  </a:lnTo>
                  <a:lnTo>
                    <a:pt x="16314" y="1234"/>
                  </a:lnTo>
                  <a:lnTo>
                    <a:pt x="16314" y="1234"/>
                  </a:lnTo>
                  <a:lnTo>
                    <a:pt x="16610" y="1358"/>
                  </a:lnTo>
                  <a:lnTo>
                    <a:pt x="16610" y="1358"/>
                  </a:lnTo>
                  <a:lnTo>
                    <a:pt x="16659" y="3776"/>
                  </a:lnTo>
                  <a:lnTo>
                    <a:pt x="16783" y="9058"/>
                  </a:lnTo>
                  <a:lnTo>
                    <a:pt x="16955" y="16708"/>
                  </a:lnTo>
                  <a:lnTo>
                    <a:pt x="16955" y="16708"/>
                  </a:lnTo>
                  <a:close/>
                </a:path>
              </a:pathLst>
            </a:custGeom>
            <a:solidFill>
              <a:srgbClr val="FFE0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0" name="Google Shape;2080;p24"/>
            <p:cNvSpPr/>
            <p:nvPr/>
          </p:nvSpPr>
          <p:spPr>
            <a:xfrm>
              <a:off x="9606175" y="3920925"/>
              <a:ext cx="132675" cy="120325"/>
            </a:xfrm>
            <a:custGeom>
              <a:rect b="b" l="l" r="r" t="t"/>
              <a:pathLst>
                <a:path extrusionOk="0" h="4813" w="5307">
                  <a:moveTo>
                    <a:pt x="272" y="0"/>
                  </a:moveTo>
                  <a:lnTo>
                    <a:pt x="5282" y="395"/>
                  </a:lnTo>
                  <a:lnTo>
                    <a:pt x="5282" y="395"/>
                  </a:lnTo>
                  <a:lnTo>
                    <a:pt x="5306" y="444"/>
                  </a:lnTo>
                  <a:lnTo>
                    <a:pt x="5306" y="518"/>
                  </a:lnTo>
                  <a:lnTo>
                    <a:pt x="5306" y="814"/>
                  </a:lnTo>
                  <a:lnTo>
                    <a:pt x="5257" y="1728"/>
                  </a:lnTo>
                  <a:lnTo>
                    <a:pt x="5158" y="2690"/>
                  </a:lnTo>
                  <a:lnTo>
                    <a:pt x="5109" y="3233"/>
                  </a:lnTo>
                  <a:lnTo>
                    <a:pt x="5109" y="3233"/>
                  </a:lnTo>
                  <a:lnTo>
                    <a:pt x="5035" y="3455"/>
                  </a:lnTo>
                  <a:lnTo>
                    <a:pt x="4961" y="3653"/>
                  </a:lnTo>
                  <a:lnTo>
                    <a:pt x="4887" y="3850"/>
                  </a:lnTo>
                  <a:lnTo>
                    <a:pt x="4788" y="3998"/>
                  </a:lnTo>
                  <a:lnTo>
                    <a:pt x="4689" y="4146"/>
                  </a:lnTo>
                  <a:lnTo>
                    <a:pt x="4566" y="4269"/>
                  </a:lnTo>
                  <a:lnTo>
                    <a:pt x="4443" y="4393"/>
                  </a:lnTo>
                  <a:lnTo>
                    <a:pt x="4295" y="4492"/>
                  </a:lnTo>
                  <a:lnTo>
                    <a:pt x="4147" y="4566"/>
                  </a:lnTo>
                  <a:lnTo>
                    <a:pt x="3998" y="4640"/>
                  </a:lnTo>
                  <a:lnTo>
                    <a:pt x="3826" y="4689"/>
                  </a:lnTo>
                  <a:lnTo>
                    <a:pt x="3628" y="4738"/>
                  </a:lnTo>
                  <a:lnTo>
                    <a:pt x="3233" y="4788"/>
                  </a:lnTo>
                  <a:lnTo>
                    <a:pt x="2814" y="4812"/>
                  </a:lnTo>
                  <a:lnTo>
                    <a:pt x="2814" y="4812"/>
                  </a:lnTo>
                  <a:lnTo>
                    <a:pt x="2444" y="4788"/>
                  </a:lnTo>
                  <a:lnTo>
                    <a:pt x="1999" y="4738"/>
                  </a:lnTo>
                  <a:lnTo>
                    <a:pt x="1506" y="4640"/>
                  </a:lnTo>
                  <a:lnTo>
                    <a:pt x="1284" y="4590"/>
                  </a:lnTo>
                  <a:lnTo>
                    <a:pt x="1037" y="4516"/>
                  </a:lnTo>
                  <a:lnTo>
                    <a:pt x="815" y="4418"/>
                  </a:lnTo>
                  <a:lnTo>
                    <a:pt x="617" y="4319"/>
                  </a:lnTo>
                  <a:lnTo>
                    <a:pt x="420" y="4195"/>
                  </a:lnTo>
                  <a:lnTo>
                    <a:pt x="272" y="4047"/>
                  </a:lnTo>
                  <a:lnTo>
                    <a:pt x="149" y="3899"/>
                  </a:lnTo>
                  <a:lnTo>
                    <a:pt x="50" y="3727"/>
                  </a:lnTo>
                  <a:lnTo>
                    <a:pt x="0" y="3529"/>
                  </a:lnTo>
                  <a:lnTo>
                    <a:pt x="0" y="3307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DE936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1" name="Google Shape;2081;p24"/>
            <p:cNvSpPr/>
            <p:nvPr/>
          </p:nvSpPr>
          <p:spPr>
            <a:xfrm>
              <a:off x="9657375" y="4112175"/>
              <a:ext cx="127125" cy="121575"/>
            </a:xfrm>
            <a:custGeom>
              <a:rect b="b" l="l" r="r" t="t"/>
              <a:pathLst>
                <a:path extrusionOk="0" h="4863" w="5085">
                  <a:moveTo>
                    <a:pt x="26" y="1"/>
                  </a:moveTo>
                  <a:lnTo>
                    <a:pt x="26" y="1"/>
                  </a:lnTo>
                  <a:lnTo>
                    <a:pt x="1" y="1111"/>
                  </a:lnTo>
                  <a:lnTo>
                    <a:pt x="1" y="1111"/>
                  </a:lnTo>
                  <a:lnTo>
                    <a:pt x="1" y="1703"/>
                  </a:lnTo>
                  <a:lnTo>
                    <a:pt x="50" y="2345"/>
                  </a:lnTo>
                  <a:lnTo>
                    <a:pt x="100" y="2641"/>
                  </a:lnTo>
                  <a:lnTo>
                    <a:pt x="174" y="2937"/>
                  </a:lnTo>
                  <a:lnTo>
                    <a:pt x="248" y="3233"/>
                  </a:lnTo>
                  <a:lnTo>
                    <a:pt x="371" y="3530"/>
                  </a:lnTo>
                  <a:lnTo>
                    <a:pt x="371" y="3530"/>
                  </a:lnTo>
                  <a:lnTo>
                    <a:pt x="445" y="3702"/>
                  </a:lnTo>
                  <a:lnTo>
                    <a:pt x="544" y="3850"/>
                  </a:lnTo>
                  <a:lnTo>
                    <a:pt x="667" y="4023"/>
                  </a:lnTo>
                  <a:lnTo>
                    <a:pt x="791" y="4147"/>
                  </a:lnTo>
                  <a:lnTo>
                    <a:pt x="914" y="4270"/>
                  </a:lnTo>
                  <a:lnTo>
                    <a:pt x="1062" y="4393"/>
                  </a:lnTo>
                  <a:lnTo>
                    <a:pt x="1235" y="4492"/>
                  </a:lnTo>
                  <a:lnTo>
                    <a:pt x="1383" y="4591"/>
                  </a:lnTo>
                  <a:lnTo>
                    <a:pt x="1753" y="4739"/>
                  </a:lnTo>
                  <a:lnTo>
                    <a:pt x="2123" y="4838"/>
                  </a:lnTo>
                  <a:lnTo>
                    <a:pt x="2493" y="4862"/>
                  </a:lnTo>
                  <a:lnTo>
                    <a:pt x="2913" y="4862"/>
                  </a:lnTo>
                  <a:lnTo>
                    <a:pt x="2913" y="4862"/>
                  </a:lnTo>
                  <a:lnTo>
                    <a:pt x="3135" y="4813"/>
                  </a:lnTo>
                  <a:lnTo>
                    <a:pt x="3333" y="4764"/>
                  </a:lnTo>
                  <a:lnTo>
                    <a:pt x="3530" y="4714"/>
                  </a:lnTo>
                  <a:lnTo>
                    <a:pt x="3703" y="4640"/>
                  </a:lnTo>
                  <a:lnTo>
                    <a:pt x="3851" y="4541"/>
                  </a:lnTo>
                  <a:lnTo>
                    <a:pt x="3999" y="4443"/>
                  </a:lnTo>
                  <a:lnTo>
                    <a:pt x="4122" y="4319"/>
                  </a:lnTo>
                  <a:lnTo>
                    <a:pt x="4246" y="4196"/>
                  </a:lnTo>
                  <a:lnTo>
                    <a:pt x="4443" y="3925"/>
                  </a:lnTo>
                  <a:lnTo>
                    <a:pt x="4591" y="3628"/>
                  </a:lnTo>
                  <a:lnTo>
                    <a:pt x="4739" y="3308"/>
                  </a:lnTo>
                  <a:lnTo>
                    <a:pt x="4838" y="2962"/>
                  </a:lnTo>
                  <a:lnTo>
                    <a:pt x="4838" y="2962"/>
                  </a:lnTo>
                  <a:lnTo>
                    <a:pt x="4912" y="2641"/>
                  </a:lnTo>
                  <a:lnTo>
                    <a:pt x="4986" y="2222"/>
                  </a:lnTo>
                  <a:lnTo>
                    <a:pt x="5011" y="1777"/>
                  </a:lnTo>
                  <a:lnTo>
                    <a:pt x="5060" y="1309"/>
                  </a:lnTo>
                  <a:lnTo>
                    <a:pt x="5085" y="543"/>
                  </a:lnTo>
                  <a:lnTo>
                    <a:pt x="5085" y="223"/>
                  </a:lnTo>
                  <a:lnTo>
                    <a:pt x="26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2" name="Google Shape;2082;p24"/>
            <p:cNvSpPr/>
            <p:nvPr/>
          </p:nvSpPr>
          <p:spPr>
            <a:xfrm>
              <a:off x="9701200" y="4202875"/>
              <a:ext cx="356625" cy="199300"/>
            </a:xfrm>
            <a:custGeom>
              <a:rect b="b" l="l" r="r" t="t"/>
              <a:pathLst>
                <a:path extrusionOk="0" h="7972" w="14265">
                  <a:moveTo>
                    <a:pt x="5627" y="4270"/>
                  </a:moveTo>
                  <a:lnTo>
                    <a:pt x="5627" y="4270"/>
                  </a:lnTo>
                  <a:lnTo>
                    <a:pt x="4664" y="3949"/>
                  </a:lnTo>
                  <a:lnTo>
                    <a:pt x="3850" y="3727"/>
                  </a:lnTo>
                  <a:lnTo>
                    <a:pt x="3455" y="3628"/>
                  </a:lnTo>
                  <a:lnTo>
                    <a:pt x="3110" y="3579"/>
                  </a:lnTo>
                  <a:lnTo>
                    <a:pt x="3110" y="3579"/>
                  </a:lnTo>
                  <a:lnTo>
                    <a:pt x="2962" y="3579"/>
                  </a:lnTo>
                  <a:lnTo>
                    <a:pt x="2764" y="3579"/>
                  </a:lnTo>
                  <a:lnTo>
                    <a:pt x="2320" y="3678"/>
                  </a:lnTo>
                  <a:lnTo>
                    <a:pt x="1826" y="3826"/>
                  </a:lnTo>
                  <a:lnTo>
                    <a:pt x="1333" y="3998"/>
                  </a:lnTo>
                  <a:lnTo>
                    <a:pt x="864" y="4196"/>
                  </a:lnTo>
                  <a:lnTo>
                    <a:pt x="469" y="4418"/>
                  </a:lnTo>
                  <a:lnTo>
                    <a:pt x="197" y="4591"/>
                  </a:lnTo>
                  <a:lnTo>
                    <a:pt x="123" y="4689"/>
                  </a:lnTo>
                  <a:lnTo>
                    <a:pt x="74" y="4763"/>
                  </a:lnTo>
                  <a:lnTo>
                    <a:pt x="74" y="4763"/>
                  </a:lnTo>
                  <a:lnTo>
                    <a:pt x="74" y="4862"/>
                  </a:lnTo>
                  <a:lnTo>
                    <a:pt x="123" y="4936"/>
                  </a:lnTo>
                  <a:lnTo>
                    <a:pt x="197" y="4986"/>
                  </a:lnTo>
                  <a:lnTo>
                    <a:pt x="272" y="5010"/>
                  </a:lnTo>
                  <a:lnTo>
                    <a:pt x="518" y="5010"/>
                  </a:lnTo>
                  <a:lnTo>
                    <a:pt x="716" y="4986"/>
                  </a:lnTo>
                  <a:lnTo>
                    <a:pt x="716" y="4986"/>
                  </a:lnTo>
                  <a:lnTo>
                    <a:pt x="1037" y="4887"/>
                  </a:lnTo>
                  <a:lnTo>
                    <a:pt x="1580" y="4763"/>
                  </a:lnTo>
                  <a:lnTo>
                    <a:pt x="1900" y="4689"/>
                  </a:lnTo>
                  <a:lnTo>
                    <a:pt x="2246" y="4615"/>
                  </a:lnTo>
                  <a:lnTo>
                    <a:pt x="2591" y="4591"/>
                  </a:lnTo>
                  <a:lnTo>
                    <a:pt x="2962" y="4591"/>
                  </a:lnTo>
                  <a:lnTo>
                    <a:pt x="2962" y="4591"/>
                  </a:lnTo>
                  <a:lnTo>
                    <a:pt x="2419" y="4788"/>
                  </a:lnTo>
                  <a:lnTo>
                    <a:pt x="1876" y="5035"/>
                  </a:lnTo>
                  <a:lnTo>
                    <a:pt x="1308" y="5282"/>
                  </a:lnTo>
                  <a:lnTo>
                    <a:pt x="814" y="5553"/>
                  </a:lnTo>
                  <a:lnTo>
                    <a:pt x="420" y="5825"/>
                  </a:lnTo>
                  <a:lnTo>
                    <a:pt x="247" y="5948"/>
                  </a:lnTo>
                  <a:lnTo>
                    <a:pt x="123" y="6071"/>
                  </a:lnTo>
                  <a:lnTo>
                    <a:pt x="49" y="6195"/>
                  </a:lnTo>
                  <a:lnTo>
                    <a:pt x="0" y="6294"/>
                  </a:lnTo>
                  <a:lnTo>
                    <a:pt x="0" y="6392"/>
                  </a:lnTo>
                  <a:lnTo>
                    <a:pt x="49" y="6491"/>
                  </a:lnTo>
                  <a:lnTo>
                    <a:pt x="49" y="6491"/>
                  </a:lnTo>
                  <a:lnTo>
                    <a:pt x="99" y="6516"/>
                  </a:lnTo>
                  <a:lnTo>
                    <a:pt x="173" y="6540"/>
                  </a:lnTo>
                  <a:lnTo>
                    <a:pt x="321" y="6540"/>
                  </a:lnTo>
                  <a:lnTo>
                    <a:pt x="518" y="6491"/>
                  </a:lnTo>
                  <a:lnTo>
                    <a:pt x="740" y="6392"/>
                  </a:lnTo>
                  <a:lnTo>
                    <a:pt x="1283" y="6145"/>
                  </a:lnTo>
                  <a:lnTo>
                    <a:pt x="1604" y="6022"/>
                  </a:lnTo>
                  <a:lnTo>
                    <a:pt x="1950" y="5899"/>
                  </a:lnTo>
                  <a:lnTo>
                    <a:pt x="1950" y="5899"/>
                  </a:lnTo>
                  <a:lnTo>
                    <a:pt x="3381" y="5454"/>
                  </a:lnTo>
                  <a:lnTo>
                    <a:pt x="3381" y="5454"/>
                  </a:lnTo>
                  <a:lnTo>
                    <a:pt x="3011" y="5603"/>
                  </a:lnTo>
                  <a:lnTo>
                    <a:pt x="2616" y="5775"/>
                  </a:lnTo>
                  <a:lnTo>
                    <a:pt x="2196" y="5973"/>
                  </a:lnTo>
                  <a:lnTo>
                    <a:pt x="1752" y="6219"/>
                  </a:lnTo>
                  <a:lnTo>
                    <a:pt x="1333" y="6466"/>
                  </a:lnTo>
                  <a:lnTo>
                    <a:pt x="1185" y="6614"/>
                  </a:lnTo>
                  <a:lnTo>
                    <a:pt x="1037" y="6738"/>
                  </a:lnTo>
                  <a:lnTo>
                    <a:pt x="963" y="6886"/>
                  </a:lnTo>
                  <a:lnTo>
                    <a:pt x="888" y="7009"/>
                  </a:lnTo>
                  <a:lnTo>
                    <a:pt x="888" y="7009"/>
                  </a:lnTo>
                  <a:lnTo>
                    <a:pt x="888" y="7133"/>
                  </a:lnTo>
                  <a:lnTo>
                    <a:pt x="913" y="7207"/>
                  </a:lnTo>
                  <a:lnTo>
                    <a:pt x="938" y="7256"/>
                  </a:lnTo>
                  <a:lnTo>
                    <a:pt x="1012" y="7305"/>
                  </a:lnTo>
                  <a:lnTo>
                    <a:pt x="1086" y="7305"/>
                  </a:lnTo>
                  <a:lnTo>
                    <a:pt x="1185" y="7305"/>
                  </a:lnTo>
                  <a:lnTo>
                    <a:pt x="1407" y="7231"/>
                  </a:lnTo>
                  <a:lnTo>
                    <a:pt x="1654" y="7108"/>
                  </a:lnTo>
                  <a:lnTo>
                    <a:pt x="1900" y="6985"/>
                  </a:lnTo>
                  <a:lnTo>
                    <a:pt x="2295" y="6787"/>
                  </a:lnTo>
                  <a:lnTo>
                    <a:pt x="2295" y="6787"/>
                  </a:lnTo>
                  <a:lnTo>
                    <a:pt x="3282" y="6442"/>
                  </a:lnTo>
                  <a:lnTo>
                    <a:pt x="3949" y="6219"/>
                  </a:lnTo>
                  <a:lnTo>
                    <a:pt x="3949" y="6219"/>
                  </a:lnTo>
                  <a:lnTo>
                    <a:pt x="3628" y="6392"/>
                  </a:lnTo>
                  <a:lnTo>
                    <a:pt x="2912" y="6787"/>
                  </a:lnTo>
                  <a:lnTo>
                    <a:pt x="2517" y="7009"/>
                  </a:lnTo>
                  <a:lnTo>
                    <a:pt x="2172" y="7256"/>
                  </a:lnTo>
                  <a:lnTo>
                    <a:pt x="1925" y="7453"/>
                  </a:lnTo>
                  <a:lnTo>
                    <a:pt x="1851" y="7552"/>
                  </a:lnTo>
                  <a:lnTo>
                    <a:pt x="1826" y="7651"/>
                  </a:lnTo>
                  <a:lnTo>
                    <a:pt x="1826" y="7651"/>
                  </a:lnTo>
                  <a:lnTo>
                    <a:pt x="1826" y="7774"/>
                  </a:lnTo>
                  <a:lnTo>
                    <a:pt x="1851" y="7873"/>
                  </a:lnTo>
                  <a:lnTo>
                    <a:pt x="1900" y="7922"/>
                  </a:lnTo>
                  <a:lnTo>
                    <a:pt x="1974" y="7972"/>
                  </a:lnTo>
                  <a:lnTo>
                    <a:pt x="2048" y="7972"/>
                  </a:lnTo>
                  <a:lnTo>
                    <a:pt x="2147" y="7972"/>
                  </a:lnTo>
                  <a:lnTo>
                    <a:pt x="2369" y="7922"/>
                  </a:lnTo>
                  <a:lnTo>
                    <a:pt x="2369" y="7922"/>
                  </a:lnTo>
                  <a:lnTo>
                    <a:pt x="2764" y="7750"/>
                  </a:lnTo>
                  <a:lnTo>
                    <a:pt x="3356" y="7503"/>
                  </a:lnTo>
                  <a:lnTo>
                    <a:pt x="4097" y="7157"/>
                  </a:lnTo>
                  <a:lnTo>
                    <a:pt x="4097" y="7157"/>
                  </a:lnTo>
                  <a:lnTo>
                    <a:pt x="4319" y="7182"/>
                  </a:lnTo>
                  <a:lnTo>
                    <a:pt x="4566" y="7231"/>
                  </a:lnTo>
                  <a:lnTo>
                    <a:pt x="4886" y="7256"/>
                  </a:lnTo>
                  <a:lnTo>
                    <a:pt x="5257" y="7256"/>
                  </a:lnTo>
                  <a:lnTo>
                    <a:pt x="5701" y="7256"/>
                  </a:lnTo>
                  <a:lnTo>
                    <a:pt x="6145" y="7207"/>
                  </a:lnTo>
                  <a:lnTo>
                    <a:pt x="6639" y="7108"/>
                  </a:lnTo>
                  <a:lnTo>
                    <a:pt x="6639" y="7108"/>
                  </a:lnTo>
                  <a:lnTo>
                    <a:pt x="6935" y="7009"/>
                  </a:lnTo>
                  <a:lnTo>
                    <a:pt x="7330" y="6886"/>
                  </a:lnTo>
                  <a:lnTo>
                    <a:pt x="8292" y="6516"/>
                  </a:lnTo>
                  <a:lnTo>
                    <a:pt x="9427" y="5997"/>
                  </a:lnTo>
                  <a:lnTo>
                    <a:pt x="10612" y="5380"/>
                  </a:lnTo>
                  <a:lnTo>
                    <a:pt x="11229" y="5060"/>
                  </a:lnTo>
                  <a:lnTo>
                    <a:pt x="11797" y="4739"/>
                  </a:lnTo>
                  <a:lnTo>
                    <a:pt x="12340" y="4418"/>
                  </a:lnTo>
                  <a:lnTo>
                    <a:pt x="12833" y="4072"/>
                  </a:lnTo>
                  <a:lnTo>
                    <a:pt x="13277" y="3752"/>
                  </a:lnTo>
                  <a:lnTo>
                    <a:pt x="13623" y="3431"/>
                  </a:lnTo>
                  <a:lnTo>
                    <a:pt x="13919" y="3135"/>
                  </a:lnTo>
                  <a:lnTo>
                    <a:pt x="14018" y="2987"/>
                  </a:lnTo>
                  <a:lnTo>
                    <a:pt x="14092" y="2863"/>
                  </a:lnTo>
                  <a:lnTo>
                    <a:pt x="14092" y="2863"/>
                  </a:lnTo>
                  <a:lnTo>
                    <a:pt x="14191" y="2542"/>
                  </a:lnTo>
                  <a:lnTo>
                    <a:pt x="14265" y="2246"/>
                  </a:lnTo>
                  <a:lnTo>
                    <a:pt x="14265" y="1975"/>
                  </a:lnTo>
                  <a:lnTo>
                    <a:pt x="14240" y="1679"/>
                  </a:lnTo>
                  <a:lnTo>
                    <a:pt x="14166" y="1407"/>
                  </a:lnTo>
                  <a:lnTo>
                    <a:pt x="14067" y="1160"/>
                  </a:lnTo>
                  <a:lnTo>
                    <a:pt x="13944" y="913"/>
                  </a:lnTo>
                  <a:lnTo>
                    <a:pt x="13796" y="691"/>
                  </a:lnTo>
                  <a:lnTo>
                    <a:pt x="13598" y="494"/>
                  </a:lnTo>
                  <a:lnTo>
                    <a:pt x="13401" y="321"/>
                  </a:lnTo>
                  <a:lnTo>
                    <a:pt x="13179" y="198"/>
                  </a:lnTo>
                  <a:lnTo>
                    <a:pt x="12957" y="99"/>
                  </a:lnTo>
                  <a:lnTo>
                    <a:pt x="12710" y="25"/>
                  </a:lnTo>
                  <a:lnTo>
                    <a:pt x="12463" y="0"/>
                  </a:lnTo>
                  <a:lnTo>
                    <a:pt x="12191" y="25"/>
                  </a:lnTo>
                  <a:lnTo>
                    <a:pt x="11945" y="99"/>
                  </a:lnTo>
                  <a:lnTo>
                    <a:pt x="11945" y="99"/>
                  </a:lnTo>
                  <a:lnTo>
                    <a:pt x="11525" y="346"/>
                  </a:lnTo>
                  <a:lnTo>
                    <a:pt x="10735" y="864"/>
                  </a:lnTo>
                  <a:lnTo>
                    <a:pt x="8564" y="2271"/>
                  </a:lnTo>
                  <a:lnTo>
                    <a:pt x="5627" y="4270"/>
                  </a:lnTo>
                  <a:lnTo>
                    <a:pt x="5627" y="4270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3" name="Google Shape;2083;p24"/>
            <p:cNvSpPr/>
            <p:nvPr/>
          </p:nvSpPr>
          <p:spPr>
            <a:xfrm>
              <a:off x="9331000" y="3655000"/>
              <a:ext cx="145625" cy="186350"/>
            </a:xfrm>
            <a:custGeom>
              <a:rect b="b" l="l" r="r" t="t"/>
              <a:pathLst>
                <a:path extrusionOk="0" h="7454" w="5825">
                  <a:moveTo>
                    <a:pt x="5677" y="7429"/>
                  </a:moveTo>
                  <a:lnTo>
                    <a:pt x="5677" y="7429"/>
                  </a:lnTo>
                  <a:lnTo>
                    <a:pt x="5652" y="7453"/>
                  </a:lnTo>
                  <a:lnTo>
                    <a:pt x="5603" y="7453"/>
                  </a:lnTo>
                  <a:lnTo>
                    <a:pt x="5405" y="7453"/>
                  </a:lnTo>
                  <a:lnTo>
                    <a:pt x="5134" y="7379"/>
                  </a:lnTo>
                  <a:lnTo>
                    <a:pt x="4813" y="7305"/>
                  </a:lnTo>
                  <a:lnTo>
                    <a:pt x="3826" y="7009"/>
                  </a:lnTo>
                  <a:lnTo>
                    <a:pt x="3826" y="7009"/>
                  </a:lnTo>
                  <a:lnTo>
                    <a:pt x="3431" y="6836"/>
                  </a:lnTo>
                  <a:lnTo>
                    <a:pt x="3061" y="6664"/>
                  </a:lnTo>
                  <a:lnTo>
                    <a:pt x="2691" y="6466"/>
                  </a:lnTo>
                  <a:lnTo>
                    <a:pt x="2320" y="6244"/>
                  </a:lnTo>
                  <a:lnTo>
                    <a:pt x="1950" y="5997"/>
                  </a:lnTo>
                  <a:lnTo>
                    <a:pt x="1605" y="5751"/>
                  </a:lnTo>
                  <a:lnTo>
                    <a:pt x="1284" y="5479"/>
                  </a:lnTo>
                  <a:lnTo>
                    <a:pt x="988" y="5183"/>
                  </a:lnTo>
                  <a:lnTo>
                    <a:pt x="741" y="4887"/>
                  </a:lnTo>
                  <a:lnTo>
                    <a:pt x="494" y="4541"/>
                  </a:lnTo>
                  <a:lnTo>
                    <a:pt x="297" y="4196"/>
                  </a:lnTo>
                  <a:lnTo>
                    <a:pt x="149" y="3826"/>
                  </a:lnTo>
                  <a:lnTo>
                    <a:pt x="50" y="3431"/>
                  </a:lnTo>
                  <a:lnTo>
                    <a:pt x="1" y="3011"/>
                  </a:lnTo>
                  <a:lnTo>
                    <a:pt x="1" y="2592"/>
                  </a:lnTo>
                  <a:lnTo>
                    <a:pt x="50" y="2123"/>
                  </a:lnTo>
                  <a:lnTo>
                    <a:pt x="50" y="2123"/>
                  </a:lnTo>
                  <a:lnTo>
                    <a:pt x="124" y="1851"/>
                  </a:lnTo>
                  <a:lnTo>
                    <a:pt x="223" y="1604"/>
                  </a:lnTo>
                  <a:lnTo>
                    <a:pt x="346" y="1333"/>
                  </a:lnTo>
                  <a:lnTo>
                    <a:pt x="470" y="1111"/>
                  </a:lnTo>
                  <a:lnTo>
                    <a:pt x="642" y="889"/>
                  </a:lnTo>
                  <a:lnTo>
                    <a:pt x="840" y="691"/>
                  </a:lnTo>
                  <a:lnTo>
                    <a:pt x="1037" y="494"/>
                  </a:lnTo>
                  <a:lnTo>
                    <a:pt x="1284" y="346"/>
                  </a:lnTo>
                  <a:lnTo>
                    <a:pt x="1284" y="346"/>
                  </a:lnTo>
                  <a:lnTo>
                    <a:pt x="1580" y="198"/>
                  </a:lnTo>
                  <a:lnTo>
                    <a:pt x="1926" y="99"/>
                  </a:lnTo>
                  <a:lnTo>
                    <a:pt x="2246" y="25"/>
                  </a:lnTo>
                  <a:lnTo>
                    <a:pt x="2592" y="0"/>
                  </a:lnTo>
                  <a:lnTo>
                    <a:pt x="2592" y="0"/>
                  </a:lnTo>
                  <a:lnTo>
                    <a:pt x="2987" y="25"/>
                  </a:lnTo>
                  <a:lnTo>
                    <a:pt x="3357" y="99"/>
                  </a:lnTo>
                  <a:lnTo>
                    <a:pt x="3357" y="99"/>
                  </a:lnTo>
                  <a:lnTo>
                    <a:pt x="3579" y="173"/>
                  </a:lnTo>
                  <a:lnTo>
                    <a:pt x="3801" y="296"/>
                  </a:lnTo>
                  <a:lnTo>
                    <a:pt x="4023" y="445"/>
                  </a:lnTo>
                  <a:lnTo>
                    <a:pt x="4221" y="617"/>
                  </a:lnTo>
                  <a:lnTo>
                    <a:pt x="4418" y="815"/>
                  </a:lnTo>
                  <a:lnTo>
                    <a:pt x="4591" y="1037"/>
                  </a:lnTo>
                  <a:lnTo>
                    <a:pt x="4764" y="1284"/>
                  </a:lnTo>
                  <a:lnTo>
                    <a:pt x="4912" y="1530"/>
                  </a:lnTo>
                  <a:lnTo>
                    <a:pt x="5060" y="1802"/>
                  </a:lnTo>
                  <a:lnTo>
                    <a:pt x="5183" y="2073"/>
                  </a:lnTo>
                  <a:lnTo>
                    <a:pt x="5430" y="2666"/>
                  </a:lnTo>
                  <a:lnTo>
                    <a:pt x="5603" y="3233"/>
                  </a:lnTo>
                  <a:lnTo>
                    <a:pt x="5726" y="3776"/>
                  </a:lnTo>
                  <a:lnTo>
                    <a:pt x="5726" y="3776"/>
                  </a:lnTo>
                  <a:lnTo>
                    <a:pt x="5776" y="4122"/>
                  </a:lnTo>
                  <a:lnTo>
                    <a:pt x="5800" y="4418"/>
                  </a:lnTo>
                  <a:lnTo>
                    <a:pt x="5800" y="4467"/>
                  </a:lnTo>
                  <a:lnTo>
                    <a:pt x="5800" y="4467"/>
                  </a:lnTo>
                  <a:lnTo>
                    <a:pt x="5825" y="5380"/>
                  </a:lnTo>
                  <a:lnTo>
                    <a:pt x="5825" y="6022"/>
                  </a:lnTo>
                  <a:lnTo>
                    <a:pt x="5776" y="6639"/>
                  </a:lnTo>
                  <a:lnTo>
                    <a:pt x="5677" y="7429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4" name="Google Shape;2084;p24"/>
            <p:cNvSpPr/>
            <p:nvPr/>
          </p:nvSpPr>
          <p:spPr>
            <a:xfrm>
              <a:off x="9331000" y="3655000"/>
              <a:ext cx="145625" cy="186350"/>
            </a:xfrm>
            <a:custGeom>
              <a:rect b="b" l="l" r="r" t="t"/>
              <a:pathLst>
                <a:path extrusionOk="0" fill="none" h="7454" w="5825">
                  <a:moveTo>
                    <a:pt x="5677" y="7429"/>
                  </a:moveTo>
                  <a:lnTo>
                    <a:pt x="5677" y="7429"/>
                  </a:lnTo>
                  <a:lnTo>
                    <a:pt x="5652" y="7453"/>
                  </a:lnTo>
                  <a:lnTo>
                    <a:pt x="5603" y="7453"/>
                  </a:lnTo>
                  <a:lnTo>
                    <a:pt x="5405" y="7453"/>
                  </a:lnTo>
                  <a:lnTo>
                    <a:pt x="5134" y="7379"/>
                  </a:lnTo>
                  <a:lnTo>
                    <a:pt x="4813" y="7305"/>
                  </a:lnTo>
                  <a:lnTo>
                    <a:pt x="3826" y="7009"/>
                  </a:lnTo>
                  <a:lnTo>
                    <a:pt x="3826" y="7009"/>
                  </a:lnTo>
                  <a:lnTo>
                    <a:pt x="3431" y="6836"/>
                  </a:lnTo>
                  <a:lnTo>
                    <a:pt x="3061" y="6664"/>
                  </a:lnTo>
                  <a:lnTo>
                    <a:pt x="2691" y="6466"/>
                  </a:lnTo>
                  <a:lnTo>
                    <a:pt x="2320" y="6244"/>
                  </a:lnTo>
                  <a:lnTo>
                    <a:pt x="1950" y="5997"/>
                  </a:lnTo>
                  <a:lnTo>
                    <a:pt x="1605" y="5751"/>
                  </a:lnTo>
                  <a:lnTo>
                    <a:pt x="1284" y="5479"/>
                  </a:lnTo>
                  <a:lnTo>
                    <a:pt x="988" y="5183"/>
                  </a:lnTo>
                  <a:lnTo>
                    <a:pt x="741" y="4887"/>
                  </a:lnTo>
                  <a:lnTo>
                    <a:pt x="494" y="4541"/>
                  </a:lnTo>
                  <a:lnTo>
                    <a:pt x="297" y="4196"/>
                  </a:lnTo>
                  <a:lnTo>
                    <a:pt x="149" y="3826"/>
                  </a:lnTo>
                  <a:lnTo>
                    <a:pt x="50" y="3431"/>
                  </a:lnTo>
                  <a:lnTo>
                    <a:pt x="1" y="3011"/>
                  </a:lnTo>
                  <a:lnTo>
                    <a:pt x="1" y="2592"/>
                  </a:lnTo>
                  <a:lnTo>
                    <a:pt x="50" y="2123"/>
                  </a:lnTo>
                  <a:lnTo>
                    <a:pt x="50" y="2123"/>
                  </a:lnTo>
                  <a:lnTo>
                    <a:pt x="124" y="1851"/>
                  </a:lnTo>
                  <a:lnTo>
                    <a:pt x="223" y="1604"/>
                  </a:lnTo>
                  <a:lnTo>
                    <a:pt x="346" y="1333"/>
                  </a:lnTo>
                  <a:lnTo>
                    <a:pt x="470" y="1111"/>
                  </a:lnTo>
                  <a:lnTo>
                    <a:pt x="642" y="889"/>
                  </a:lnTo>
                  <a:lnTo>
                    <a:pt x="840" y="691"/>
                  </a:lnTo>
                  <a:lnTo>
                    <a:pt x="1037" y="494"/>
                  </a:lnTo>
                  <a:lnTo>
                    <a:pt x="1284" y="346"/>
                  </a:lnTo>
                  <a:lnTo>
                    <a:pt x="1284" y="346"/>
                  </a:lnTo>
                  <a:lnTo>
                    <a:pt x="1580" y="198"/>
                  </a:lnTo>
                  <a:lnTo>
                    <a:pt x="1926" y="99"/>
                  </a:lnTo>
                  <a:lnTo>
                    <a:pt x="2246" y="25"/>
                  </a:lnTo>
                  <a:lnTo>
                    <a:pt x="2592" y="0"/>
                  </a:lnTo>
                  <a:lnTo>
                    <a:pt x="2592" y="0"/>
                  </a:lnTo>
                  <a:lnTo>
                    <a:pt x="2987" y="25"/>
                  </a:lnTo>
                  <a:lnTo>
                    <a:pt x="3357" y="99"/>
                  </a:lnTo>
                  <a:lnTo>
                    <a:pt x="3357" y="99"/>
                  </a:lnTo>
                  <a:lnTo>
                    <a:pt x="3579" y="173"/>
                  </a:lnTo>
                  <a:lnTo>
                    <a:pt x="3801" y="296"/>
                  </a:lnTo>
                  <a:lnTo>
                    <a:pt x="4023" y="445"/>
                  </a:lnTo>
                  <a:lnTo>
                    <a:pt x="4221" y="617"/>
                  </a:lnTo>
                  <a:lnTo>
                    <a:pt x="4418" y="815"/>
                  </a:lnTo>
                  <a:lnTo>
                    <a:pt x="4591" y="1037"/>
                  </a:lnTo>
                  <a:lnTo>
                    <a:pt x="4764" y="1284"/>
                  </a:lnTo>
                  <a:lnTo>
                    <a:pt x="4912" y="1530"/>
                  </a:lnTo>
                  <a:lnTo>
                    <a:pt x="5060" y="1802"/>
                  </a:lnTo>
                  <a:lnTo>
                    <a:pt x="5183" y="2073"/>
                  </a:lnTo>
                  <a:lnTo>
                    <a:pt x="5430" y="2666"/>
                  </a:lnTo>
                  <a:lnTo>
                    <a:pt x="5603" y="3233"/>
                  </a:lnTo>
                  <a:lnTo>
                    <a:pt x="5726" y="3776"/>
                  </a:lnTo>
                  <a:lnTo>
                    <a:pt x="5726" y="3776"/>
                  </a:lnTo>
                  <a:lnTo>
                    <a:pt x="5776" y="4122"/>
                  </a:lnTo>
                  <a:lnTo>
                    <a:pt x="5800" y="4418"/>
                  </a:lnTo>
                  <a:lnTo>
                    <a:pt x="5800" y="4467"/>
                  </a:lnTo>
                  <a:lnTo>
                    <a:pt x="5800" y="4467"/>
                  </a:lnTo>
                  <a:lnTo>
                    <a:pt x="5825" y="5380"/>
                  </a:lnTo>
                  <a:lnTo>
                    <a:pt x="5825" y="6022"/>
                  </a:lnTo>
                  <a:lnTo>
                    <a:pt x="5776" y="6639"/>
                  </a:lnTo>
                  <a:lnTo>
                    <a:pt x="5677" y="7429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5" name="Google Shape;2085;p24"/>
            <p:cNvSpPr/>
            <p:nvPr/>
          </p:nvSpPr>
          <p:spPr>
            <a:xfrm>
              <a:off x="9355675" y="3680900"/>
              <a:ext cx="120350" cy="129600"/>
            </a:xfrm>
            <a:custGeom>
              <a:rect b="b" l="l" r="r" t="t"/>
              <a:pathLst>
                <a:path extrusionOk="0" h="5184" w="4814">
                  <a:moveTo>
                    <a:pt x="2913" y="2419"/>
                  </a:moveTo>
                  <a:lnTo>
                    <a:pt x="2913" y="2419"/>
                  </a:lnTo>
                  <a:lnTo>
                    <a:pt x="2790" y="2592"/>
                  </a:lnTo>
                  <a:lnTo>
                    <a:pt x="2691" y="2765"/>
                  </a:lnTo>
                  <a:lnTo>
                    <a:pt x="2617" y="2962"/>
                  </a:lnTo>
                  <a:lnTo>
                    <a:pt x="2592" y="3184"/>
                  </a:lnTo>
                  <a:lnTo>
                    <a:pt x="2592" y="3382"/>
                  </a:lnTo>
                  <a:lnTo>
                    <a:pt x="2617" y="3579"/>
                  </a:lnTo>
                  <a:lnTo>
                    <a:pt x="2666" y="3777"/>
                  </a:lnTo>
                  <a:lnTo>
                    <a:pt x="2765" y="3974"/>
                  </a:lnTo>
                  <a:lnTo>
                    <a:pt x="2765" y="3974"/>
                  </a:lnTo>
                  <a:lnTo>
                    <a:pt x="2938" y="4172"/>
                  </a:lnTo>
                  <a:lnTo>
                    <a:pt x="3135" y="4320"/>
                  </a:lnTo>
                  <a:lnTo>
                    <a:pt x="3357" y="4468"/>
                  </a:lnTo>
                  <a:lnTo>
                    <a:pt x="3579" y="4566"/>
                  </a:lnTo>
                  <a:lnTo>
                    <a:pt x="3851" y="4641"/>
                  </a:lnTo>
                  <a:lnTo>
                    <a:pt x="4097" y="4715"/>
                  </a:lnTo>
                  <a:lnTo>
                    <a:pt x="4591" y="4764"/>
                  </a:lnTo>
                  <a:lnTo>
                    <a:pt x="4591" y="4764"/>
                  </a:lnTo>
                  <a:lnTo>
                    <a:pt x="4690" y="4789"/>
                  </a:lnTo>
                  <a:lnTo>
                    <a:pt x="4739" y="4838"/>
                  </a:lnTo>
                  <a:lnTo>
                    <a:pt x="4789" y="4912"/>
                  </a:lnTo>
                  <a:lnTo>
                    <a:pt x="4789" y="4986"/>
                  </a:lnTo>
                  <a:lnTo>
                    <a:pt x="4789" y="5060"/>
                  </a:lnTo>
                  <a:lnTo>
                    <a:pt x="4739" y="5134"/>
                  </a:lnTo>
                  <a:lnTo>
                    <a:pt x="4690" y="5159"/>
                  </a:lnTo>
                  <a:lnTo>
                    <a:pt x="4591" y="5183"/>
                  </a:lnTo>
                  <a:lnTo>
                    <a:pt x="4591" y="5183"/>
                  </a:lnTo>
                  <a:lnTo>
                    <a:pt x="4295" y="5183"/>
                  </a:lnTo>
                  <a:lnTo>
                    <a:pt x="4295" y="5183"/>
                  </a:lnTo>
                  <a:lnTo>
                    <a:pt x="3826" y="5183"/>
                  </a:lnTo>
                  <a:lnTo>
                    <a:pt x="3579" y="5159"/>
                  </a:lnTo>
                  <a:lnTo>
                    <a:pt x="3357" y="5134"/>
                  </a:lnTo>
                  <a:lnTo>
                    <a:pt x="3357" y="5134"/>
                  </a:lnTo>
                  <a:lnTo>
                    <a:pt x="3061" y="5035"/>
                  </a:lnTo>
                  <a:lnTo>
                    <a:pt x="2765" y="4912"/>
                  </a:lnTo>
                  <a:lnTo>
                    <a:pt x="2518" y="4739"/>
                  </a:lnTo>
                  <a:lnTo>
                    <a:pt x="2395" y="4641"/>
                  </a:lnTo>
                  <a:lnTo>
                    <a:pt x="2296" y="4517"/>
                  </a:lnTo>
                  <a:lnTo>
                    <a:pt x="2296" y="4517"/>
                  </a:lnTo>
                  <a:lnTo>
                    <a:pt x="2148" y="4295"/>
                  </a:lnTo>
                  <a:lnTo>
                    <a:pt x="2024" y="4048"/>
                  </a:lnTo>
                  <a:lnTo>
                    <a:pt x="1926" y="3801"/>
                  </a:lnTo>
                  <a:lnTo>
                    <a:pt x="1876" y="3530"/>
                  </a:lnTo>
                  <a:lnTo>
                    <a:pt x="1852" y="3283"/>
                  </a:lnTo>
                  <a:lnTo>
                    <a:pt x="1876" y="3012"/>
                  </a:lnTo>
                  <a:lnTo>
                    <a:pt x="1950" y="2740"/>
                  </a:lnTo>
                  <a:lnTo>
                    <a:pt x="2024" y="2493"/>
                  </a:lnTo>
                  <a:lnTo>
                    <a:pt x="2024" y="2493"/>
                  </a:lnTo>
                  <a:lnTo>
                    <a:pt x="2148" y="2296"/>
                  </a:lnTo>
                  <a:lnTo>
                    <a:pt x="2271" y="2099"/>
                  </a:lnTo>
                  <a:lnTo>
                    <a:pt x="2444" y="1901"/>
                  </a:lnTo>
                  <a:lnTo>
                    <a:pt x="2617" y="1753"/>
                  </a:lnTo>
                  <a:lnTo>
                    <a:pt x="2617" y="1753"/>
                  </a:lnTo>
                  <a:lnTo>
                    <a:pt x="2321" y="1334"/>
                  </a:lnTo>
                  <a:lnTo>
                    <a:pt x="2148" y="1136"/>
                  </a:lnTo>
                  <a:lnTo>
                    <a:pt x="1975" y="963"/>
                  </a:lnTo>
                  <a:lnTo>
                    <a:pt x="1975" y="963"/>
                  </a:lnTo>
                  <a:lnTo>
                    <a:pt x="1852" y="865"/>
                  </a:lnTo>
                  <a:lnTo>
                    <a:pt x="1704" y="791"/>
                  </a:lnTo>
                  <a:lnTo>
                    <a:pt x="1556" y="766"/>
                  </a:lnTo>
                  <a:lnTo>
                    <a:pt x="1407" y="741"/>
                  </a:lnTo>
                  <a:lnTo>
                    <a:pt x="1284" y="766"/>
                  </a:lnTo>
                  <a:lnTo>
                    <a:pt x="1136" y="815"/>
                  </a:lnTo>
                  <a:lnTo>
                    <a:pt x="1013" y="889"/>
                  </a:lnTo>
                  <a:lnTo>
                    <a:pt x="889" y="1013"/>
                  </a:lnTo>
                  <a:lnTo>
                    <a:pt x="889" y="1013"/>
                  </a:lnTo>
                  <a:lnTo>
                    <a:pt x="741" y="1185"/>
                  </a:lnTo>
                  <a:lnTo>
                    <a:pt x="642" y="1383"/>
                  </a:lnTo>
                  <a:lnTo>
                    <a:pt x="568" y="1580"/>
                  </a:lnTo>
                  <a:lnTo>
                    <a:pt x="519" y="1802"/>
                  </a:lnTo>
                  <a:lnTo>
                    <a:pt x="470" y="2049"/>
                  </a:lnTo>
                  <a:lnTo>
                    <a:pt x="470" y="2271"/>
                  </a:lnTo>
                  <a:lnTo>
                    <a:pt x="494" y="2493"/>
                  </a:lnTo>
                  <a:lnTo>
                    <a:pt x="544" y="2716"/>
                  </a:lnTo>
                  <a:lnTo>
                    <a:pt x="544" y="2716"/>
                  </a:lnTo>
                  <a:lnTo>
                    <a:pt x="568" y="2740"/>
                  </a:lnTo>
                  <a:lnTo>
                    <a:pt x="544" y="2790"/>
                  </a:lnTo>
                  <a:lnTo>
                    <a:pt x="494" y="2839"/>
                  </a:lnTo>
                  <a:lnTo>
                    <a:pt x="420" y="2839"/>
                  </a:lnTo>
                  <a:lnTo>
                    <a:pt x="396" y="2814"/>
                  </a:lnTo>
                  <a:lnTo>
                    <a:pt x="371" y="2790"/>
                  </a:lnTo>
                  <a:lnTo>
                    <a:pt x="371" y="2790"/>
                  </a:lnTo>
                  <a:lnTo>
                    <a:pt x="174" y="2271"/>
                  </a:lnTo>
                  <a:lnTo>
                    <a:pt x="75" y="2025"/>
                  </a:lnTo>
                  <a:lnTo>
                    <a:pt x="25" y="1778"/>
                  </a:lnTo>
                  <a:lnTo>
                    <a:pt x="25" y="1778"/>
                  </a:lnTo>
                  <a:lnTo>
                    <a:pt x="1" y="1556"/>
                  </a:lnTo>
                  <a:lnTo>
                    <a:pt x="25" y="1334"/>
                  </a:lnTo>
                  <a:lnTo>
                    <a:pt x="75" y="1111"/>
                  </a:lnTo>
                  <a:lnTo>
                    <a:pt x="149" y="889"/>
                  </a:lnTo>
                  <a:lnTo>
                    <a:pt x="149" y="889"/>
                  </a:lnTo>
                  <a:lnTo>
                    <a:pt x="248" y="717"/>
                  </a:lnTo>
                  <a:lnTo>
                    <a:pt x="371" y="568"/>
                  </a:lnTo>
                  <a:lnTo>
                    <a:pt x="494" y="396"/>
                  </a:lnTo>
                  <a:lnTo>
                    <a:pt x="667" y="272"/>
                  </a:lnTo>
                  <a:lnTo>
                    <a:pt x="815" y="174"/>
                  </a:lnTo>
                  <a:lnTo>
                    <a:pt x="1013" y="100"/>
                  </a:lnTo>
                  <a:lnTo>
                    <a:pt x="1210" y="26"/>
                  </a:lnTo>
                  <a:lnTo>
                    <a:pt x="1407" y="1"/>
                  </a:lnTo>
                  <a:lnTo>
                    <a:pt x="1407" y="1"/>
                  </a:lnTo>
                  <a:lnTo>
                    <a:pt x="1630" y="26"/>
                  </a:lnTo>
                  <a:lnTo>
                    <a:pt x="1827" y="50"/>
                  </a:lnTo>
                  <a:lnTo>
                    <a:pt x="2000" y="124"/>
                  </a:lnTo>
                  <a:lnTo>
                    <a:pt x="2173" y="198"/>
                  </a:lnTo>
                  <a:lnTo>
                    <a:pt x="2345" y="322"/>
                  </a:lnTo>
                  <a:lnTo>
                    <a:pt x="2493" y="445"/>
                  </a:lnTo>
                  <a:lnTo>
                    <a:pt x="2765" y="741"/>
                  </a:lnTo>
                  <a:lnTo>
                    <a:pt x="3036" y="1062"/>
                  </a:lnTo>
                  <a:lnTo>
                    <a:pt x="3258" y="1408"/>
                  </a:lnTo>
                  <a:lnTo>
                    <a:pt x="3505" y="1753"/>
                  </a:lnTo>
                  <a:lnTo>
                    <a:pt x="3727" y="2049"/>
                  </a:lnTo>
                  <a:lnTo>
                    <a:pt x="3727" y="2049"/>
                  </a:lnTo>
                  <a:lnTo>
                    <a:pt x="3875" y="2197"/>
                  </a:lnTo>
                  <a:lnTo>
                    <a:pt x="4048" y="2345"/>
                  </a:lnTo>
                  <a:lnTo>
                    <a:pt x="4196" y="2469"/>
                  </a:lnTo>
                  <a:lnTo>
                    <a:pt x="4394" y="2592"/>
                  </a:lnTo>
                  <a:lnTo>
                    <a:pt x="4394" y="2592"/>
                  </a:lnTo>
                  <a:lnTo>
                    <a:pt x="4542" y="2666"/>
                  </a:lnTo>
                  <a:lnTo>
                    <a:pt x="4714" y="2740"/>
                  </a:lnTo>
                  <a:lnTo>
                    <a:pt x="4739" y="2740"/>
                  </a:lnTo>
                  <a:lnTo>
                    <a:pt x="4739" y="2740"/>
                  </a:lnTo>
                  <a:lnTo>
                    <a:pt x="4789" y="3086"/>
                  </a:lnTo>
                  <a:lnTo>
                    <a:pt x="4813" y="3382"/>
                  </a:lnTo>
                  <a:lnTo>
                    <a:pt x="4813" y="3431"/>
                  </a:lnTo>
                  <a:lnTo>
                    <a:pt x="4813" y="3431"/>
                  </a:lnTo>
                  <a:lnTo>
                    <a:pt x="4665" y="3431"/>
                  </a:lnTo>
                  <a:lnTo>
                    <a:pt x="4492" y="3382"/>
                  </a:lnTo>
                  <a:lnTo>
                    <a:pt x="4196" y="3283"/>
                  </a:lnTo>
                  <a:lnTo>
                    <a:pt x="4196" y="3283"/>
                  </a:lnTo>
                  <a:lnTo>
                    <a:pt x="3851" y="3086"/>
                  </a:lnTo>
                  <a:lnTo>
                    <a:pt x="3555" y="2864"/>
                  </a:lnTo>
                  <a:lnTo>
                    <a:pt x="3258" y="2617"/>
                  </a:lnTo>
                  <a:lnTo>
                    <a:pt x="3012" y="2321"/>
                  </a:lnTo>
                  <a:lnTo>
                    <a:pt x="3012" y="2321"/>
                  </a:lnTo>
                  <a:lnTo>
                    <a:pt x="2913" y="2419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6" name="Google Shape;2086;p24"/>
            <p:cNvSpPr/>
            <p:nvPr/>
          </p:nvSpPr>
          <p:spPr>
            <a:xfrm>
              <a:off x="9355675" y="3680900"/>
              <a:ext cx="120350" cy="129600"/>
            </a:xfrm>
            <a:custGeom>
              <a:rect b="b" l="l" r="r" t="t"/>
              <a:pathLst>
                <a:path extrusionOk="0" fill="none" h="5184" w="4814">
                  <a:moveTo>
                    <a:pt x="2913" y="2419"/>
                  </a:moveTo>
                  <a:lnTo>
                    <a:pt x="2913" y="2419"/>
                  </a:lnTo>
                  <a:lnTo>
                    <a:pt x="2790" y="2592"/>
                  </a:lnTo>
                  <a:lnTo>
                    <a:pt x="2691" y="2765"/>
                  </a:lnTo>
                  <a:lnTo>
                    <a:pt x="2617" y="2962"/>
                  </a:lnTo>
                  <a:lnTo>
                    <a:pt x="2592" y="3184"/>
                  </a:lnTo>
                  <a:lnTo>
                    <a:pt x="2592" y="3382"/>
                  </a:lnTo>
                  <a:lnTo>
                    <a:pt x="2617" y="3579"/>
                  </a:lnTo>
                  <a:lnTo>
                    <a:pt x="2666" y="3777"/>
                  </a:lnTo>
                  <a:lnTo>
                    <a:pt x="2765" y="3974"/>
                  </a:lnTo>
                  <a:lnTo>
                    <a:pt x="2765" y="3974"/>
                  </a:lnTo>
                  <a:lnTo>
                    <a:pt x="2938" y="4172"/>
                  </a:lnTo>
                  <a:lnTo>
                    <a:pt x="3135" y="4320"/>
                  </a:lnTo>
                  <a:lnTo>
                    <a:pt x="3357" y="4468"/>
                  </a:lnTo>
                  <a:lnTo>
                    <a:pt x="3579" y="4566"/>
                  </a:lnTo>
                  <a:lnTo>
                    <a:pt x="3851" y="4641"/>
                  </a:lnTo>
                  <a:lnTo>
                    <a:pt x="4097" y="4715"/>
                  </a:lnTo>
                  <a:lnTo>
                    <a:pt x="4591" y="4764"/>
                  </a:lnTo>
                  <a:lnTo>
                    <a:pt x="4591" y="4764"/>
                  </a:lnTo>
                  <a:lnTo>
                    <a:pt x="4690" y="4789"/>
                  </a:lnTo>
                  <a:lnTo>
                    <a:pt x="4739" y="4838"/>
                  </a:lnTo>
                  <a:lnTo>
                    <a:pt x="4789" y="4912"/>
                  </a:lnTo>
                  <a:lnTo>
                    <a:pt x="4789" y="4986"/>
                  </a:lnTo>
                  <a:lnTo>
                    <a:pt x="4789" y="5060"/>
                  </a:lnTo>
                  <a:lnTo>
                    <a:pt x="4739" y="5134"/>
                  </a:lnTo>
                  <a:lnTo>
                    <a:pt x="4690" y="5159"/>
                  </a:lnTo>
                  <a:lnTo>
                    <a:pt x="4591" y="5183"/>
                  </a:lnTo>
                  <a:lnTo>
                    <a:pt x="4591" y="5183"/>
                  </a:lnTo>
                  <a:lnTo>
                    <a:pt x="4295" y="5183"/>
                  </a:lnTo>
                  <a:lnTo>
                    <a:pt x="4295" y="5183"/>
                  </a:lnTo>
                  <a:lnTo>
                    <a:pt x="3826" y="5183"/>
                  </a:lnTo>
                  <a:lnTo>
                    <a:pt x="3579" y="5159"/>
                  </a:lnTo>
                  <a:lnTo>
                    <a:pt x="3357" y="5134"/>
                  </a:lnTo>
                  <a:lnTo>
                    <a:pt x="3357" y="5134"/>
                  </a:lnTo>
                  <a:lnTo>
                    <a:pt x="3061" y="5035"/>
                  </a:lnTo>
                  <a:lnTo>
                    <a:pt x="2765" y="4912"/>
                  </a:lnTo>
                  <a:lnTo>
                    <a:pt x="2518" y="4739"/>
                  </a:lnTo>
                  <a:lnTo>
                    <a:pt x="2395" y="4641"/>
                  </a:lnTo>
                  <a:lnTo>
                    <a:pt x="2296" y="4517"/>
                  </a:lnTo>
                  <a:lnTo>
                    <a:pt x="2296" y="4517"/>
                  </a:lnTo>
                  <a:lnTo>
                    <a:pt x="2148" y="4295"/>
                  </a:lnTo>
                  <a:lnTo>
                    <a:pt x="2024" y="4048"/>
                  </a:lnTo>
                  <a:lnTo>
                    <a:pt x="1926" y="3801"/>
                  </a:lnTo>
                  <a:lnTo>
                    <a:pt x="1876" y="3530"/>
                  </a:lnTo>
                  <a:lnTo>
                    <a:pt x="1852" y="3283"/>
                  </a:lnTo>
                  <a:lnTo>
                    <a:pt x="1876" y="3012"/>
                  </a:lnTo>
                  <a:lnTo>
                    <a:pt x="1950" y="2740"/>
                  </a:lnTo>
                  <a:lnTo>
                    <a:pt x="2024" y="2493"/>
                  </a:lnTo>
                  <a:lnTo>
                    <a:pt x="2024" y="2493"/>
                  </a:lnTo>
                  <a:lnTo>
                    <a:pt x="2148" y="2296"/>
                  </a:lnTo>
                  <a:lnTo>
                    <a:pt x="2271" y="2099"/>
                  </a:lnTo>
                  <a:lnTo>
                    <a:pt x="2444" y="1901"/>
                  </a:lnTo>
                  <a:lnTo>
                    <a:pt x="2617" y="1753"/>
                  </a:lnTo>
                  <a:lnTo>
                    <a:pt x="2617" y="1753"/>
                  </a:lnTo>
                  <a:lnTo>
                    <a:pt x="2321" y="1334"/>
                  </a:lnTo>
                  <a:lnTo>
                    <a:pt x="2148" y="1136"/>
                  </a:lnTo>
                  <a:lnTo>
                    <a:pt x="1975" y="963"/>
                  </a:lnTo>
                  <a:lnTo>
                    <a:pt x="1975" y="963"/>
                  </a:lnTo>
                  <a:lnTo>
                    <a:pt x="1852" y="865"/>
                  </a:lnTo>
                  <a:lnTo>
                    <a:pt x="1704" y="791"/>
                  </a:lnTo>
                  <a:lnTo>
                    <a:pt x="1556" y="766"/>
                  </a:lnTo>
                  <a:lnTo>
                    <a:pt x="1407" y="741"/>
                  </a:lnTo>
                  <a:lnTo>
                    <a:pt x="1284" y="766"/>
                  </a:lnTo>
                  <a:lnTo>
                    <a:pt x="1136" y="815"/>
                  </a:lnTo>
                  <a:lnTo>
                    <a:pt x="1013" y="889"/>
                  </a:lnTo>
                  <a:lnTo>
                    <a:pt x="889" y="1013"/>
                  </a:lnTo>
                  <a:lnTo>
                    <a:pt x="889" y="1013"/>
                  </a:lnTo>
                  <a:lnTo>
                    <a:pt x="741" y="1185"/>
                  </a:lnTo>
                  <a:lnTo>
                    <a:pt x="642" y="1383"/>
                  </a:lnTo>
                  <a:lnTo>
                    <a:pt x="568" y="1580"/>
                  </a:lnTo>
                  <a:lnTo>
                    <a:pt x="519" y="1802"/>
                  </a:lnTo>
                  <a:lnTo>
                    <a:pt x="470" y="2049"/>
                  </a:lnTo>
                  <a:lnTo>
                    <a:pt x="470" y="2271"/>
                  </a:lnTo>
                  <a:lnTo>
                    <a:pt x="494" y="2493"/>
                  </a:lnTo>
                  <a:lnTo>
                    <a:pt x="544" y="2716"/>
                  </a:lnTo>
                  <a:lnTo>
                    <a:pt x="544" y="2716"/>
                  </a:lnTo>
                  <a:lnTo>
                    <a:pt x="568" y="2740"/>
                  </a:lnTo>
                  <a:lnTo>
                    <a:pt x="544" y="2790"/>
                  </a:lnTo>
                  <a:lnTo>
                    <a:pt x="494" y="2839"/>
                  </a:lnTo>
                  <a:lnTo>
                    <a:pt x="420" y="2839"/>
                  </a:lnTo>
                  <a:lnTo>
                    <a:pt x="396" y="2814"/>
                  </a:lnTo>
                  <a:lnTo>
                    <a:pt x="371" y="2790"/>
                  </a:lnTo>
                  <a:lnTo>
                    <a:pt x="371" y="2790"/>
                  </a:lnTo>
                  <a:lnTo>
                    <a:pt x="174" y="2271"/>
                  </a:lnTo>
                  <a:lnTo>
                    <a:pt x="75" y="2025"/>
                  </a:lnTo>
                  <a:lnTo>
                    <a:pt x="25" y="1778"/>
                  </a:lnTo>
                  <a:lnTo>
                    <a:pt x="25" y="1778"/>
                  </a:lnTo>
                  <a:lnTo>
                    <a:pt x="1" y="1556"/>
                  </a:lnTo>
                  <a:lnTo>
                    <a:pt x="25" y="1334"/>
                  </a:lnTo>
                  <a:lnTo>
                    <a:pt x="75" y="1111"/>
                  </a:lnTo>
                  <a:lnTo>
                    <a:pt x="149" y="889"/>
                  </a:lnTo>
                  <a:lnTo>
                    <a:pt x="149" y="889"/>
                  </a:lnTo>
                  <a:lnTo>
                    <a:pt x="248" y="717"/>
                  </a:lnTo>
                  <a:lnTo>
                    <a:pt x="371" y="568"/>
                  </a:lnTo>
                  <a:lnTo>
                    <a:pt x="494" y="396"/>
                  </a:lnTo>
                  <a:lnTo>
                    <a:pt x="667" y="272"/>
                  </a:lnTo>
                  <a:lnTo>
                    <a:pt x="815" y="174"/>
                  </a:lnTo>
                  <a:lnTo>
                    <a:pt x="1013" y="100"/>
                  </a:lnTo>
                  <a:lnTo>
                    <a:pt x="1210" y="26"/>
                  </a:lnTo>
                  <a:lnTo>
                    <a:pt x="1407" y="1"/>
                  </a:lnTo>
                  <a:lnTo>
                    <a:pt x="1407" y="1"/>
                  </a:lnTo>
                  <a:lnTo>
                    <a:pt x="1630" y="26"/>
                  </a:lnTo>
                  <a:lnTo>
                    <a:pt x="1827" y="50"/>
                  </a:lnTo>
                  <a:lnTo>
                    <a:pt x="2000" y="124"/>
                  </a:lnTo>
                  <a:lnTo>
                    <a:pt x="2173" y="198"/>
                  </a:lnTo>
                  <a:lnTo>
                    <a:pt x="2345" y="322"/>
                  </a:lnTo>
                  <a:lnTo>
                    <a:pt x="2493" y="445"/>
                  </a:lnTo>
                  <a:lnTo>
                    <a:pt x="2765" y="741"/>
                  </a:lnTo>
                  <a:lnTo>
                    <a:pt x="3036" y="1062"/>
                  </a:lnTo>
                  <a:lnTo>
                    <a:pt x="3258" y="1408"/>
                  </a:lnTo>
                  <a:lnTo>
                    <a:pt x="3505" y="1753"/>
                  </a:lnTo>
                  <a:lnTo>
                    <a:pt x="3727" y="2049"/>
                  </a:lnTo>
                  <a:lnTo>
                    <a:pt x="3727" y="2049"/>
                  </a:lnTo>
                  <a:lnTo>
                    <a:pt x="3875" y="2197"/>
                  </a:lnTo>
                  <a:lnTo>
                    <a:pt x="4048" y="2345"/>
                  </a:lnTo>
                  <a:lnTo>
                    <a:pt x="4196" y="2469"/>
                  </a:lnTo>
                  <a:lnTo>
                    <a:pt x="4394" y="2592"/>
                  </a:lnTo>
                  <a:lnTo>
                    <a:pt x="4394" y="2592"/>
                  </a:lnTo>
                  <a:lnTo>
                    <a:pt x="4542" y="2666"/>
                  </a:lnTo>
                  <a:lnTo>
                    <a:pt x="4714" y="2740"/>
                  </a:lnTo>
                  <a:lnTo>
                    <a:pt x="4739" y="2740"/>
                  </a:lnTo>
                  <a:lnTo>
                    <a:pt x="4739" y="2740"/>
                  </a:lnTo>
                  <a:lnTo>
                    <a:pt x="4789" y="3086"/>
                  </a:lnTo>
                  <a:lnTo>
                    <a:pt x="4813" y="3382"/>
                  </a:lnTo>
                  <a:lnTo>
                    <a:pt x="4813" y="3431"/>
                  </a:lnTo>
                  <a:lnTo>
                    <a:pt x="4813" y="3431"/>
                  </a:lnTo>
                  <a:lnTo>
                    <a:pt x="4665" y="3431"/>
                  </a:lnTo>
                  <a:lnTo>
                    <a:pt x="4492" y="3382"/>
                  </a:lnTo>
                  <a:lnTo>
                    <a:pt x="4196" y="3283"/>
                  </a:lnTo>
                  <a:lnTo>
                    <a:pt x="4196" y="3283"/>
                  </a:lnTo>
                  <a:lnTo>
                    <a:pt x="3851" y="3086"/>
                  </a:lnTo>
                  <a:lnTo>
                    <a:pt x="3555" y="2864"/>
                  </a:lnTo>
                  <a:lnTo>
                    <a:pt x="3258" y="2617"/>
                  </a:lnTo>
                  <a:lnTo>
                    <a:pt x="3012" y="2321"/>
                  </a:lnTo>
                  <a:lnTo>
                    <a:pt x="3012" y="2321"/>
                  </a:lnTo>
                  <a:lnTo>
                    <a:pt x="2913" y="2419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7" name="Google Shape;2087;p24"/>
            <p:cNvSpPr/>
            <p:nvPr/>
          </p:nvSpPr>
          <p:spPr>
            <a:xfrm>
              <a:off x="9877025" y="3655000"/>
              <a:ext cx="146250" cy="186350"/>
            </a:xfrm>
            <a:custGeom>
              <a:rect b="b" l="l" r="r" t="t"/>
              <a:pathLst>
                <a:path extrusionOk="0" h="7454" w="5850">
                  <a:moveTo>
                    <a:pt x="173" y="7429"/>
                  </a:moveTo>
                  <a:lnTo>
                    <a:pt x="173" y="7429"/>
                  </a:lnTo>
                  <a:lnTo>
                    <a:pt x="198" y="7453"/>
                  </a:lnTo>
                  <a:lnTo>
                    <a:pt x="247" y="7453"/>
                  </a:lnTo>
                  <a:lnTo>
                    <a:pt x="445" y="7453"/>
                  </a:lnTo>
                  <a:lnTo>
                    <a:pt x="716" y="7379"/>
                  </a:lnTo>
                  <a:lnTo>
                    <a:pt x="1037" y="7305"/>
                  </a:lnTo>
                  <a:lnTo>
                    <a:pt x="2024" y="7009"/>
                  </a:lnTo>
                  <a:lnTo>
                    <a:pt x="2024" y="7009"/>
                  </a:lnTo>
                  <a:lnTo>
                    <a:pt x="2394" y="6836"/>
                  </a:lnTo>
                  <a:lnTo>
                    <a:pt x="2789" y="6664"/>
                  </a:lnTo>
                  <a:lnTo>
                    <a:pt x="3159" y="6466"/>
                  </a:lnTo>
                  <a:lnTo>
                    <a:pt x="3530" y="6244"/>
                  </a:lnTo>
                  <a:lnTo>
                    <a:pt x="3900" y="5997"/>
                  </a:lnTo>
                  <a:lnTo>
                    <a:pt x="4221" y="5751"/>
                  </a:lnTo>
                  <a:lnTo>
                    <a:pt x="4542" y="5479"/>
                  </a:lnTo>
                  <a:lnTo>
                    <a:pt x="4838" y="5183"/>
                  </a:lnTo>
                  <a:lnTo>
                    <a:pt x="5109" y="4887"/>
                  </a:lnTo>
                  <a:lnTo>
                    <a:pt x="5356" y="4541"/>
                  </a:lnTo>
                  <a:lnTo>
                    <a:pt x="5529" y="4196"/>
                  </a:lnTo>
                  <a:lnTo>
                    <a:pt x="5701" y="3826"/>
                  </a:lnTo>
                  <a:lnTo>
                    <a:pt x="5800" y="3431"/>
                  </a:lnTo>
                  <a:lnTo>
                    <a:pt x="5850" y="3011"/>
                  </a:lnTo>
                  <a:lnTo>
                    <a:pt x="5850" y="2592"/>
                  </a:lnTo>
                  <a:lnTo>
                    <a:pt x="5800" y="2123"/>
                  </a:lnTo>
                  <a:lnTo>
                    <a:pt x="5800" y="2123"/>
                  </a:lnTo>
                  <a:lnTo>
                    <a:pt x="5726" y="1851"/>
                  </a:lnTo>
                  <a:lnTo>
                    <a:pt x="5627" y="1604"/>
                  </a:lnTo>
                  <a:lnTo>
                    <a:pt x="5504" y="1333"/>
                  </a:lnTo>
                  <a:lnTo>
                    <a:pt x="5356" y="1111"/>
                  </a:lnTo>
                  <a:lnTo>
                    <a:pt x="5208" y="889"/>
                  </a:lnTo>
                  <a:lnTo>
                    <a:pt x="5010" y="691"/>
                  </a:lnTo>
                  <a:lnTo>
                    <a:pt x="4788" y="494"/>
                  </a:lnTo>
                  <a:lnTo>
                    <a:pt x="4566" y="346"/>
                  </a:lnTo>
                  <a:lnTo>
                    <a:pt x="4566" y="346"/>
                  </a:lnTo>
                  <a:lnTo>
                    <a:pt x="4245" y="198"/>
                  </a:lnTo>
                  <a:lnTo>
                    <a:pt x="3925" y="99"/>
                  </a:lnTo>
                  <a:lnTo>
                    <a:pt x="3579" y="25"/>
                  </a:lnTo>
                  <a:lnTo>
                    <a:pt x="3234" y="0"/>
                  </a:lnTo>
                  <a:lnTo>
                    <a:pt x="3234" y="0"/>
                  </a:lnTo>
                  <a:lnTo>
                    <a:pt x="2863" y="25"/>
                  </a:lnTo>
                  <a:lnTo>
                    <a:pt x="2493" y="99"/>
                  </a:lnTo>
                  <a:lnTo>
                    <a:pt x="2493" y="99"/>
                  </a:lnTo>
                  <a:lnTo>
                    <a:pt x="2271" y="173"/>
                  </a:lnTo>
                  <a:lnTo>
                    <a:pt x="2049" y="296"/>
                  </a:lnTo>
                  <a:lnTo>
                    <a:pt x="1827" y="445"/>
                  </a:lnTo>
                  <a:lnTo>
                    <a:pt x="1629" y="617"/>
                  </a:lnTo>
                  <a:lnTo>
                    <a:pt x="1432" y="815"/>
                  </a:lnTo>
                  <a:lnTo>
                    <a:pt x="1259" y="1037"/>
                  </a:lnTo>
                  <a:lnTo>
                    <a:pt x="1086" y="1284"/>
                  </a:lnTo>
                  <a:lnTo>
                    <a:pt x="938" y="1530"/>
                  </a:lnTo>
                  <a:lnTo>
                    <a:pt x="790" y="1802"/>
                  </a:lnTo>
                  <a:lnTo>
                    <a:pt x="642" y="2073"/>
                  </a:lnTo>
                  <a:lnTo>
                    <a:pt x="420" y="2666"/>
                  </a:lnTo>
                  <a:lnTo>
                    <a:pt x="247" y="3233"/>
                  </a:lnTo>
                  <a:lnTo>
                    <a:pt x="124" y="3776"/>
                  </a:lnTo>
                  <a:lnTo>
                    <a:pt x="124" y="3776"/>
                  </a:lnTo>
                  <a:lnTo>
                    <a:pt x="75" y="4122"/>
                  </a:lnTo>
                  <a:lnTo>
                    <a:pt x="50" y="4418"/>
                  </a:lnTo>
                  <a:lnTo>
                    <a:pt x="50" y="4467"/>
                  </a:lnTo>
                  <a:lnTo>
                    <a:pt x="50" y="4467"/>
                  </a:lnTo>
                  <a:lnTo>
                    <a:pt x="1" y="5380"/>
                  </a:lnTo>
                  <a:lnTo>
                    <a:pt x="25" y="6022"/>
                  </a:lnTo>
                  <a:lnTo>
                    <a:pt x="75" y="6639"/>
                  </a:lnTo>
                  <a:lnTo>
                    <a:pt x="173" y="7429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8" name="Google Shape;2088;p24"/>
            <p:cNvSpPr/>
            <p:nvPr/>
          </p:nvSpPr>
          <p:spPr>
            <a:xfrm>
              <a:off x="9877025" y="3655000"/>
              <a:ext cx="146250" cy="186350"/>
            </a:xfrm>
            <a:custGeom>
              <a:rect b="b" l="l" r="r" t="t"/>
              <a:pathLst>
                <a:path extrusionOk="0" fill="none" h="7454" w="5850">
                  <a:moveTo>
                    <a:pt x="173" y="7429"/>
                  </a:moveTo>
                  <a:lnTo>
                    <a:pt x="173" y="7429"/>
                  </a:lnTo>
                  <a:lnTo>
                    <a:pt x="198" y="7453"/>
                  </a:lnTo>
                  <a:lnTo>
                    <a:pt x="247" y="7453"/>
                  </a:lnTo>
                  <a:lnTo>
                    <a:pt x="445" y="7453"/>
                  </a:lnTo>
                  <a:lnTo>
                    <a:pt x="716" y="7379"/>
                  </a:lnTo>
                  <a:lnTo>
                    <a:pt x="1037" y="7305"/>
                  </a:lnTo>
                  <a:lnTo>
                    <a:pt x="2024" y="7009"/>
                  </a:lnTo>
                  <a:lnTo>
                    <a:pt x="2024" y="7009"/>
                  </a:lnTo>
                  <a:lnTo>
                    <a:pt x="2394" y="6836"/>
                  </a:lnTo>
                  <a:lnTo>
                    <a:pt x="2789" y="6664"/>
                  </a:lnTo>
                  <a:lnTo>
                    <a:pt x="3159" y="6466"/>
                  </a:lnTo>
                  <a:lnTo>
                    <a:pt x="3530" y="6244"/>
                  </a:lnTo>
                  <a:lnTo>
                    <a:pt x="3900" y="5997"/>
                  </a:lnTo>
                  <a:lnTo>
                    <a:pt x="4221" y="5751"/>
                  </a:lnTo>
                  <a:lnTo>
                    <a:pt x="4542" y="5479"/>
                  </a:lnTo>
                  <a:lnTo>
                    <a:pt x="4838" y="5183"/>
                  </a:lnTo>
                  <a:lnTo>
                    <a:pt x="5109" y="4887"/>
                  </a:lnTo>
                  <a:lnTo>
                    <a:pt x="5356" y="4541"/>
                  </a:lnTo>
                  <a:lnTo>
                    <a:pt x="5529" y="4196"/>
                  </a:lnTo>
                  <a:lnTo>
                    <a:pt x="5701" y="3826"/>
                  </a:lnTo>
                  <a:lnTo>
                    <a:pt x="5800" y="3431"/>
                  </a:lnTo>
                  <a:lnTo>
                    <a:pt x="5850" y="3011"/>
                  </a:lnTo>
                  <a:lnTo>
                    <a:pt x="5850" y="2592"/>
                  </a:lnTo>
                  <a:lnTo>
                    <a:pt x="5800" y="2123"/>
                  </a:lnTo>
                  <a:lnTo>
                    <a:pt x="5800" y="2123"/>
                  </a:lnTo>
                  <a:lnTo>
                    <a:pt x="5726" y="1851"/>
                  </a:lnTo>
                  <a:lnTo>
                    <a:pt x="5627" y="1604"/>
                  </a:lnTo>
                  <a:lnTo>
                    <a:pt x="5504" y="1333"/>
                  </a:lnTo>
                  <a:lnTo>
                    <a:pt x="5356" y="1111"/>
                  </a:lnTo>
                  <a:lnTo>
                    <a:pt x="5208" y="889"/>
                  </a:lnTo>
                  <a:lnTo>
                    <a:pt x="5010" y="691"/>
                  </a:lnTo>
                  <a:lnTo>
                    <a:pt x="4788" y="494"/>
                  </a:lnTo>
                  <a:lnTo>
                    <a:pt x="4566" y="346"/>
                  </a:lnTo>
                  <a:lnTo>
                    <a:pt x="4566" y="346"/>
                  </a:lnTo>
                  <a:lnTo>
                    <a:pt x="4245" y="198"/>
                  </a:lnTo>
                  <a:lnTo>
                    <a:pt x="3925" y="99"/>
                  </a:lnTo>
                  <a:lnTo>
                    <a:pt x="3579" y="25"/>
                  </a:lnTo>
                  <a:lnTo>
                    <a:pt x="3234" y="0"/>
                  </a:lnTo>
                  <a:lnTo>
                    <a:pt x="3234" y="0"/>
                  </a:lnTo>
                  <a:lnTo>
                    <a:pt x="2863" y="25"/>
                  </a:lnTo>
                  <a:lnTo>
                    <a:pt x="2493" y="99"/>
                  </a:lnTo>
                  <a:lnTo>
                    <a:pt x="2493" y="99"/>
                  </a:lnTo>
                  <a:lnTo>
                    <a:pt x="2271" y="173"/>
                  </a:lnTo>
                  <a:lnTo>
                    <a:pt x="2049" y="296"/>
                  </a:lnTo>
                  <a:lnTo>
                    <a:pt x="1827" y="445"/>
                  </a:lnTo>
                  <a:lnTo>
                    <a:pt x="1629" y="617"/>
                  </a:lnTo>
                  <a:lnTo>
                    <a:pt x="1432" y="815"/>
                  </a:lnTo>
                  <a:lnTo>
                    <a:pt x="1259" y="1037"/>
                  </a:lnTo>
                  <a:lnTo>
                    <a:pt x="1086" y="1284"/>
                  </a:lnTo>
                  <a:lnTo>
                    <a:pt x="938" y="1530"/>
                  </a:lnTo>
                  <a:lnTo>
                    <a:pt x="790" y="1802"/>
                  </a:lnTo>
                  <a:lnTo>
                    <a:pt x="642" y="2073"/>
                  </a:lnTo>
                  <a:lnTo>
                    <a:pt x="420" y="2666"/>
                  </a:lnTo>
                  <a:lnTo>
                    <a:pt x="247" y="3233"/>
                  </a:lnTo>
                  <a:lnTo>
                    <a:pt x="124" y="3776"/>
                  </a:lnTo>
                  <a:lnTo>
                    <a:pt x="124" y="3776"/>
                  </a:lnTo>
                  <a:lnTo>
                    <a:pt x="75" y="4122"/>
                  </a:lnTo>
                  <a:lnTo>
                    <a:pt x="50" y="4418"/>
                  </a:lnTo>
                  <a:lnTo>
                    <a:pt x="50" y="4467"/>
                  </a:lnTo>
                  <a:lnTo>
                    <a:pt x="50" y="4467"/>
                  </a:lnTo>
                  <a:lnTo>
                    <a:pt x="1" y="5380"/>
                  </a:lnTo>
                  <a:lnTo>
                    <a:pt x="25" y="6022"/>
                  </a:lnTo>
                  <a:lnTo>
                    <a:pt x="75" y="6639"/>
                  </a:lnTo>
                  <a:lnTo>
                    <a:pt x="173" y="7429"/>
                  </a:lnTo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9" name="Google Shape;2089;p24"/>
            <p:cNvSpPr/>
            <p:nvPr/>
          </p:nvSpPr>
          <p:spPr>
            <a:xfrm>
              <a:off x="9878250" y="3680900"/>
              <a:ext cx="119725" cy="129600"/>
            </a:xfrm>
            <a:custGeom>
              <a:rect b="b" l="l" r="r" t="t"/>
              <a:pathLst>
                <a:path extrusionOk="0" h="5184" w="4789">
                  <a:moveTo>
                    <a:pt x="1901" y="2419"/>
                  </a:moveTo>
                  <a:lnTo>
                    <a:pt x="1901" y="2419"/>
                  </a:lnTo>
                  <a:lnTo>
                    <a:pt x="2025" y="2592"/>
                  </a:lnTo>
                  <a:lnTo>
                    <a:pt x="2123" y="2765"/>
                  </a:lnTo>
                  <a:lnTo>
                    <a:pt x="2197" y="2962"/>
                  </a:lnTo>
                  <a:lnTo>
                    <a:pt x="2222" y="3184"/>
                  </a:lnTo>
                  <a:lnTo>
                    <a:pt x="2222" y="3382"/>
                  </a:lnTo>
                  <a:lnTo>
                    <a:pt x="2197" y="3579"/>
                  </a:lnTo>
                  <a:lnTo>
                    <a:pt x="2123" y="3777"/>
                  </a:lnTo>
                  <a:lnTo>
                    <a:pt x="2025" y="3974"/>
                  </a:lnTo>
                  <a:lnTo>
                    <a:pt x="2025" y="3974"/>
                  </a:lnTo>
                  <a:lnTo>
                    <a:pt x="1877" y="4172"/>
                  </a:lnTo>
                  <a:lnTo>
                    <a:pt x="1679" y="4320"/>
                  </a:lnTo>
                  <a:lnTo>
                    <a:pt x="1457" y="4468"/>
                  </a:lnTo>
                  <a:lnTo>
                    <a:pt x="1210" y="4566"/>
                  </a:lnTo>
                  <a:lnTo>
                    <a:pt x="963" y="4641"/>
                  </a:lnTo>
                  <a:lnTo>
                    <a:pt x="717" y="4715"/>
                  </a:lnTo>
                  <a:lnTo>
                    <a:pt x="198" y="4764"/>
                  </a:lnTo>
                  <a:lnTo>
                    <a:pt x="198" y="4764"/>
                  </a:lnTo>
                  <a:lnTo>
                    <a:pt x="124" y="4789"/>
                  </a:lnTo>
                  <a:lnTo>
                    <a:pt x="75" y="4838"/>
                  </a:lnTo>
                  <a:lnTo>
                    <a:pt x="26" y="4912"/>
                  </a:lnTo>
                  <a:lnTo>
                    <a:pt x="26" y="4986"/>
                  </a:lnTo>
                  <a:lnTo>
                    <a:pt x="26" y="5060"/>
                  </a:lnTo>
                  <a:lnTo>
                    <a:pt x="75" y="5134"/>
                  </a:lnTo>
                  <a:lnTo>
                    <a:pt x="124" y="5159"/>
                  </a:lnTo>
                  <a:lnTo>
                    <a:pt x="223" y="5183"/>
                  </a:lnTo>
                  <a:lnTo>
                    <a:pt x="223" y="5183"/>
                  </a:lnTo>
                  <a:lnTo>
                    <a:pt x="840" y="5183"/>
                  </a:lnTo>
                  <a:lnTo>
                    <a:pt x="1161" y="5159"/>
                  </a:lnTo>
                  <a:lnTo>
                    <a:pt x="1457" y="5134"/>
                  </a:lnTo>
                  <a:lnTo>
                    <a:pt x="1457" y="5134"/>
                  </a:lnTo>
                  <a:lnTo>
                    <a:pt x="1753" y="5035"/>
                  </a:lnTo>
                  <a:lnTo>
                    <a:pt x="2049" y="4912"/>
                  </a:lnTo>
                  <a:lnTo>
                    <a:pt x="2296" y="4739"/>
                  </a:lnTo>
                  <a:lnTo>
                    <a:pt x="2395" y="4641"/>
                  </a:lnTo>
                  <a:lnTo>
                    <a:pt x="2518" y="4517"/>
                  </a:lnTo>
                  <a:lnTo>
                    <a:pt x="2518" y="4517"/>
                  </a:lnTo>
                  <a:lnTo>
                    <a:pt x="2666" y="4295"/>
                  </a:lnTo>
                  <a:lnTo>
                    <a:pt x="2790" y="4048"/>
                  </a:lnTo>
                  <a:lnTo>
                    <a:pt x="2888" y="3801"/>
                  </a:lnTo>
                  <a:lnTo>
                    <a:pt x="2938" y="3530"/>
                  </a:lnTo>
                  <a:lnTo>
                    <a:pt x="2938" y="3283"/>
                  </a:lnTo>
                  <a:lnTo>
                    <a:pt x="2938" y="3012"/>
                  </a:lnTo>
                  <a:lnTo>
                    <a:pt x="2864" y="2740"/>
                  </a:lnTo>
                  <a:lnTo>
                    <a:pt x="2765" y="2493"/>
                  </a:lnTo>
                  <a:lnTo>
                    <a:pt x="2765" y="2493"/>
                  </a:lnTo>
                  <a:lnTo>
                    <a:pt x="2666" y="2296"/>
                  </a:lnTo>
                  <a:lnTo>
                    <a:pt x="2543" y="2099"/>
                  </a:lnTo>
                  <a:lnTo>
                    <a:pt x="2370" y="1901"/>
                  </a:lnTo>
                  <a:lnTo>
                    <a:pt x="2197" y="1753"/>
                  </a:lnTo>
                  <a:lnTo>
                    <a:pt x="2197" y="1753"/>
                  </a:lnTo>
                  <a:lnTo>
                    <a:pt x="2494" y="1334"/>
                  </a:lnTo>
                  <a:lnTo>
                    <a:pt x="2642" y="1136"/>
                  </a:lnTo>
                  <a:lnTo>
                    <a:pt x="2839" y="963"/>
                  </a:lnTo>
                  <a:lnTo>
                    <a:pt x="2839" y="963"/>
                  </a:lnTo>
                  <a:lnTo>
                    <a:pt x="2962" y="865"/>
                  </a:lnTo>
                  <a:lnTo>
                    <a:pt x="3110" y="791"/>
                  </a:lnTo>
                  <a:lnTo>
                    <a:pt x="3259" y="766"/>
                  </a:lnTo>
                  <a:lnTo>
                    <a:pt x="3382" y="741"/>
                  </a:lnTo>
                  <a:lnTo>
                    <a:pt x="3530" y="766"/>
                  </a:lnTo>
                  <a:lnTo>
                    <a:pt x="3678" y="815"/>
                  </a:lnTo>
                  <a:lnTo>
                    <a:pt x="3802" y="889"/>
                  </a:lnTo>
                  <a:lnTo>
                    <a:pt x="3925" y="1013"/>
                  </a:lnTo>
                  <a:lnTo>
                    <a:pt x="3925" y="1013"/>
                  </a:lnTo>
                  <a:lnTo>
                    <a:pt x="4073" y="1185"/>
                  </a:lnTo>
                  <a:lnTo>
                    <a:pt x="4172" y="1383"/>
                  </a:lnTo>
                  <a:lnTo>
                    <a:pt x="4246" y="1580"/>
                  </a:lnTo>
                  <a:lnTo>
                    <a:pt x="4295" y="1802"/>
                  </a:lnTo>
                  <a:lnTo>
                    <a:pt x="4320" y="2049"/>
                  </a:lnTo>
                  <a:lnTo>
                    <a:pt x="4320" y="2271"/>
                  </a:lnTo>
                  <a:lnTo>
                    <a:pt x="4295" y="2493"/>
                  </a:lnTo>
                  <a:lnTo>
                    <a:pt x="4246" y="2716"/>
                  </a:lnTo>
                  <a:lnTo>
                    <a:pt x="4246" y="2716"/>
                  </a:lnTo>
                  <a:lnTo>
                    <a:pt x="4246" y="2740"/>
                  </a:lnTo>
                  <a:lnTo>
                    <a:pt x="4270" y="2790"/>
                  </a:lnTo>
                  <a:lnTo>
                    <a:pt x="4320" y="2839"/>
                  </a:lnTo>
                  <a:lnTo>
                    <a:pt x="4394" y="2839"/>
                  </a:lnTo>
                  <a:lnTo>
                    <a:pt x="4418" y="2814"/>
                  </a:lnTo>
                  <a:lnTo>
                    <a:pt x="4443" y="2790"/>
                  </a:lnTo>
                  <a:lnTo>
                    <a:pt x="4443" y="2790"/>
                  </a:lnTo>
                  <a:lnTo>
                    <a:pt x="4641" y="2271"/>
                  </a:lnTo>
                  <a:lnTo>
                    <a:pt x="4715" y="2025"/>
                  </a:lnTo>
                  <a:lnTo>
                    <a:pt x="4789" y="1778"/>
                  </a:lnTo>
                  <a:lnTo>
                    <a:pt x="4789" y="1778"/>
                  </a:lnTo>
                  <a:lnTo>
                    <a:pt x="4789" y="1556"/>
                  </a:lnTo>
                  <a:lnTo>
                    <a:pt x="4789" y="1334"/>
                  </a:lnTo>
                  <a:lnTo>
                    <a:pt x="4739" y="1111"/>
                  </a:lnTo>
                  <a:lnTo>
                    <a:pt x="4641" y="889"/>
                  </a:lnTo>
                  <a:lnTo>
                    <a:pt x="4641" y="889"/>
                  </a:lnTo>
                  <a:lnTo>
                    <a:pt x="4567" y="717"/>
                  </a:lnTo>
                  <a:lnTo>
                    <a:pt x="4443" y="568"/>
                  </a:lnTo>
                  <a:lnTo>
                    <a:pt x="4295" y="396"/>
                  </a:lnTo>
                  <a:lnTo>
                    <a:pt x="4147" y="272"/>
                  </a:lnTo>
                  <a:lnTo>
                    <a:pt x="3974" y="174"/>
                  </a:lnTo>
                  <a:lnTo>
                    <a:pt x="3802" y="100"/>
                  </a:lnTo>
                  <a:lnTo>
                    <a:pt x="3604" y="26"/>
                  </a:lnTo>
                  <a:lnTo>
                    <a:pt x="3407" y="1"/>
                  </a:lnTo>
                  <a:lnTo>
                    <a:pt x="3407" y="1"/>
                  </a:lnTo>
                  <a:lnTo>
                    <a:pt x="3185" y="26"/>
                  </a:lnTo>
                  <a:lnTo>
                    <a:pt x="2987" y="50"/>
                  </a:lnTo>
                  <a:lnTo>
                    <a:pt x="2814" y="124"/>
                  </a:lnTo>
                  <a:lnTo>
                    <a:pt x="2642" y="198"/>
                  </a:lnTo>
                  <a:lnTo>
                    <a:pt x="2469" y="322"/>
                  </a:lnTo>
                  <a:lnTo>
                    <a:pt x="2321" y="445"/>
                  </a:lnTo>
                  <a:lnTo>
                    <a:pt x="2049" y="741"/>
                  </a:lnTo>
                  <a:lnTo>
                    <a:pt x="1778" y="1062"/>
                  </a:lnTo>
                  <a:lnTo>
                    <a:pt x="1531" y="1408"/>
                  </a:lnTo>
                  <a:lnTo>
                    <a:pt x="1309" y="1753"/>
                  </a:lnTo>
                  <a:lnTo>
                    <a:pt x="1062" y="2049"/>
                  </a:lnTo>
                  <a:lnTo>
                    <a:pt x="1062" y="2049"/>
                  </a:lnTo>
                  <a:lnTo>
                    <a:pt x="914" y="2197"/>
                  </a:lnTo>
                  <a:lnTo>
                    <a:pt x="766" y="2345"/>
                  </a:lnTo>
                  <a:lnTo>
                    <a:pt x="593" y="2469"/>
                  </a:lnTo>
                  <a:lnTo>
                    <a:pt x="420" y="2592"/>
                  </a:lnTo>
                  <a:lnTo>
                    <a:pt x="420" y="2592"/>
                  </a:lnTo>
                  <a:lnTo>
                    <a:pt x="272" y="2666"/>
                  </a:lnTo>
                  <a:lnTo>
                    <a:pt x="100" y="2740"/>
                  </a:lnTo>
                  <a:lnTo>
                    <a:pt x="75" y="2740"/>
                  </a:lnTo>
                  <a:lnTo>
                    <a:pt x="75" y="2740"/>
                  </a:lnTo>
                  <a:lnTo>
                    <a:pt x="26" y="3086"/>
                  </a:lnTo>
                  <a:lnTo>
                    <a:pt x="1" y="3382"/>
                  </a:lnTo>
                  <a:lnTo>
                    <a:pt x="1" y="3431"/>
                  </a:lnTo>
                  <a:lnTo>
                    <a:pt x="1" y="3431"/>
                  </a:lnTo>
                  <a:lnTo>
                    <a:pt x="149" y="3431"/>
                  </a:lnTo>
                  <a:lnTo>
                    <a:pt x="322" y="3382"/>
                  </a:lnTo>
                  <a:lnTo>
                    <a:pt x="618" y="3283"/>
                  </a:lnTo>
                  <a:lnTo>
                    <a:pt x="618" y="3283"/>
                  </a:lnTo>
                  <a:lnTo>
                    <a:pt x="939" y="3086"/>
                  </a:lnTo>
                  <a:lnTo>
                    <a:pt x="1260" y="2864"/>
                  </a:lnTo>
                  <a:lnTo>
                    <a:pt x="1556" y="2617"/>
                  </a:lnTo>
                  <a:lnTo>
                    <a:pt x="1803" y="2321"/>
                  </a:lnTo>
                  <a:lnTo>
                    <a:pt x="1803" y="2321"/>
                  </a:lnTo>
                  <a:lnTo>
                    <a:pt x="1901" y="2419"/>
                  </a:lnTo>
                  <a:lnTo>
                    <a:pt x="1901" y="2419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0" name="Google Shape;2090;p24"/>
            <p:cNvSpPr/>
            <p:nvPr/>
          </p:nvSpPr>
          <p:spPr>
            <a:xfrm>
              <a:off x="9389625" y="3348975"/>
              <a:ext cx="578125" cy="539275"/>
            </a:xfrm>
            <a:custGeom>
              <a:rect b="b" l="l" r="r" t="t"/>
              <a:pathLst>
                <a:path extrusionOk="0" h="21571" w="23125">
                  <a:moveTo>
                    <a:pt x="9946" y="1"/>
                  </a:moveTo>
                  <a:lnTo>
                    <a:pt x="9946" y="1"/>
                  </a:lnTo>
                  <a:lnTo>
                    <a:pt x="10563" y="1"/>
                  </a:lnTo>
                  <a:lnTo>
                    <a:pt x="11180" y="1"/>
                  </a:lnTo>
                  <a:lnTo>
                    <a:pt x="11797" y="50"/>
                  </a:lnTo>
                  <a:lnTo>
                    <a:pt x="12414" y="99"/>
                  </a:lnTo>
                  <a:lnTo>
                    <a:pt x="13031" y="149"/>
                  </a:lnTo>
                  <a:lnTo>
                    <a:pt x="13648" y="247"/>
                  </a:lnTo>
                  <a:lnTo>
                    <a:pt x="14265" y="371"/>
                  </a:lnTo>
                  <a:lnTo>
                    <a:pt x="14857" y="494"/>
                  </a:lnTo>
                  <a:lnTo>
                    <a:pt x="15449" y="667"/>
                  </a:lnTo>
                  <a:lnTo>
                    <a:pt x="16066" y="840"/>
                  </a:lnTo>
                  <a:lnTo>
                    <a:pt x="16634" y="1037"/>
                  </a:lnTo>
                  <a:lnTo>
                    <a:pt x="17201" y="1284"/>
                  </a:lnTo>
                  <a:lnTo>
                    <a:pt x="17769" y="1531"/>
                  </a:lnTo>
                  <a:lnTo>
                    <a:pt x="18312" y="1827"/>
                  </a:lnTo>
                  <a:lnTo>
                    <a:pt x="18855" y="2123"/>
                  </a:lnTo>
                  <a:lnTo>
                    <a:pt x="19373" y="2468"/>
                  </a:lnTo>
                  <a:lnTo>
                    <a:pt x="19373" y="2468"/>
                  </a:lnTo>
                  <a:lnTo>
                    <a:pt x="19669" y="2691"/>
                  </a:lnTo>
                  <a:lnTo>
                    <a:pt x="19965" y="2937"/>
                  </a:lnTo>
                  <a:lnTo>
                    <a:pt x="20237" y="3184"/>
                  </a:lnTo>
                  <a:lnTo>
                    <a:pt x="20508" y="3431"/>
                  </a:lnTo>
                  <a:lnTo>
                    <a:pt x="20780" y="3702"/>
                  </a:lnTo>
                  <a:lnTo>
                    <a:pt x="21002" y="3974"/>
                  </a:lnTo>
                  <a:lnTo>
                    <a:pt x="21249" y="4245"/>
                  </a:lnTo>
                  <a:lnTo>
                    <a:pt x="21446" y="4517"/>
                  </a:lnTo>
                  <a:lnTo>
                    <a:pt x="21841" y="5109"/>
                  </a:lnTo>
                  <a:lnTo>
                    <a:pt x="22187" y="5751"/>
                  </a:lnTo>
                  <a:lnTo>
                    <a:pt x="22483" y="6392"/>
                  </a:lnTo>
                  <a:lnTo>
                    <a:pt x="22705" y="7059"/>
                  </a:lnTo>
                  <a:lnTo>
                    <a:pt x="22902" y="7725"/>
                  </a:lnTo>
                  <a:lnTo>
                    <a:pt x="23026" y="8441"/>
                  </a:lnTo>
                  <a:lnTo>
                    <a:pt x="23100" y="9156"/>
                  </a:lnTo>
                  <a:lnTo>
                    <a:pt x="23124" y="9872"/>
                  </a:lnTo>
                  <a:lnTo>
                    <a:pt x="23100" y="10613"/>
                  </a:lnTo>
                  <a:lnTo>
                    <a:pt x="23026" y="11328"/>
                  </a:lnTo>
                  <a:lnTo>
                    <a:pt x="22878" y="12069"/>
                  </a:lnTo>
                  <a:lnTo>
                    <a:pt x="22705" y="12809"/>
                  </a:lnTo>
                  <a:lnTo>
                    <a:pt x="22705" y="12809"/>
                  </a:lnTo>
                  <a:lnTo>
                    <a:pt x="22655" y="12957"/>
                  </a:lnTo>
                  <a:lnTo>
                    <a:pt x="22655" y="12957"/>
                  </a:lnTo>
                  <a:lnTo>
                    <a:pt x="22458" y="13549"/>
                  </a:lnTo>
                  <a:lnTo>
                    <a:pt x="22236" y="14117"/>
                  </a:lnTo>
                  <a:lnTo>
                    <a:pt x="21989" y="14685"/>
                  </a:lnTo>
                  <a:lnTo>
                    <a:pt x="21718" y="15228"/>
                  </a:lnTo>
                  <a:lnTo>
                    <a:pt x="21422" y="15770"/>
                  </a:lnTo>
                  <a:lnTo>
                    <a:pt x="21101" y="16289"/>
                  </a:lnTo>
                  <a:lnTo>
                    <a:pt x="20755" y="16807"/>
                  </a:lnTo>
                  <a:lnTo>
                    <a:pt x="20385" y="17276"/>
                  </a:lnTo>
                  <a:lnTo>
                    <a:pt x="19990" y="17769"/>
                  </a:lnTo>
                  <a:lnTo>
                    <a:pt x="19571" y="18214"/>
                  </a:lnTo>
                  <a:lnTo>
                    <a:pt x="19151" y="18633"/>
                  </a:lnTo>
                  <a:lnTo>
                    <a:pt x="18682" y="19053"/>
                  </a:lnTo>
                  <a:lnTo>
                    <a:pt x="18213" y="19423"/>
                  </a:lnTo>
                  <a:lnTo>
                    <a:pt x="17720" y="19768"/>
                  </a:lnTo>
                  <a:lnTo>
                    <a:pt x="17226" y="20089"/>
                  </a:lnTo>
                  <a:lnTo>
                    <a:pt x="16683" y="20385"/>
                  </a:lnTo>
                  <a:lnTo>
                    <a:pt x="16683" y="20385"/>
                  </a:lnTo>
                  <a:lnTo>
                    <a:pt x="16214" y="20632"/>
                  </a:lnTo>
                  <a:lnTo>
                    <a:pt x="15721" y="20830"/>
                  </a:lnTo>
                  <a:lnTo>
                    <a:pt x="15202" y="21002"/>
                  </a:lnTo>
                  <a:lnTo>
                    <a:pt x="14709" y="21150"/>
                  </a:lnTo>
                  <a:lnTo>
                    <a:pt x="14191" y="21299"/>
                  </a:lnTo>
                  <a:lnTo>
                    <a:pt x="13672" y="21397"/>
                  </a:lnTo>
                  <a:lnTo>
                    <a:pt x="13154" y="21471"/>
                  </a:lnTo>
                  <a:lnTo>
                    <a:pt x="12636" y="21521"/>
                  </a:lnTo>
                  <a:lnTo>
                    <a:pt x="12118" y="21545"/>
                  </a:lnTo>
                  <a:lnTo>
                    <a:pt x="11599" y="21570"/>
                  </a:lnTo>
                  <a:lnTo>
                    <a:pt x="11081" y="21545"/>
                  </a:lnTo>
                  <a:lnTo>
                    <a:pt x="10563" y="21496"/>
                  </a:lnTo>
                  <a:lnTo>
                    <a:pt x="10044" y="21422"/>
                  </a:lnTo>
                  <a:lnTo>
                    <a:pt x="9526" y="21348"/>
                  </a:lnTo>
                  <a:lnTo>
                    <a:pt x="9008" y="21225"/>
                  </a:lnTo>
                  <a:lnTo>
                    <a:pt x="8514" y="21101"/>
                  </a:lnTo>
                  <a:lnTo>
                    <a:pt x="7996" y="20928"/>
                  </a:lnTo>
                  <a:lnTo>
                    <a:pt x="7503" y="20756"/>
                  </a:lnTo>
                  <a:lnTo>
                    <a:pt x="7034" y="20558"/>
                  </a:lnTo>
                  <a:lnTo>
                    <a:pt x="6540" y="20336"/>
                  </a:lnTo>
                  <a:lnTo>
                    <a:pt x="6096" y="20089"/>
                  </a:lnTo>
                  <a:lnTo>
                    <a:pt x="5627" y="19818"/>
                  </a:lnTo>
                  <a:lnTo>
                    <a:pt x="5183" y="19522"/>
                  </a:lnTo>
                  <a:lnTo>
                    <a:pt x="4763" y="19226"/>
                  </a:lnTo>
                  <a:lnTo>
                    <a:pt x="4344" y="18905"/>
                  </a:lnTo>
                  <a:lnTo>
                    <a:pt x="3924" y="18559"/>
                  </a:lnTo>
                  <a:lnTo>
                    <a:pt x="3554" y="18189"/>
                  </a:lnTo>
                  <a:lnTo>
                    <a:pt x="3184" y="17794"/>
                  </a:lnTo>
                  <a:lnTo>
                    <a:pt x="2814" y="17399"/>
                  </a:lnTo>
                  <a:lnTo>
                    <a:pt x="2493" y="16980"/>
                  </a:lnTo>
                  <a:lnTo>
                    <a:pt x="2172" y="16535"/>
                  </a:lnTo>
                  <a:lnTo>
                    <a:pt x="1876" y="16091"/>
                  </a:lnTo>
                  <a:lnTo>
                    <a:pt x="1876" y="16091"/>
                  </a:lnTo>
                  <a:lnTo>
                    <a:pt x="1530" y="15450"/>
                  </a:lnTo>
                  <a:lnTo>
                    <a:pt x="1209" y="14808"/>
                  </a:lnTo>
                  <a:lnTo>
                    <a:pt x="913" y="14142"/>
                  </a:lnTo>
                  <a:lnTo>
                    <a:pt x="666" y="13426"/>
                  </a:lnTo>
                  <a:lnTo>
                    <a:pt x="444" y="12710"/>
                  </a:lnTo>
                  <a:lnTo>
                    <a:pt x="272" y="11995"/>
                  </a:lnTo>
                  <a:lnTo>
                    <a:pt x="124" y="11254"/>
                  </a:lnTo>
                  <a:lnTo>
                    <a:pt x="49" y="10514"/>
                  </a:lnTo>
                  <a:lnTo>
                    <a:pt x="0" y="9749"/>
                  </a:lnTo>
                  <a:lnTo>
                    <a:pt x="0" y="9008"/>
                  </a:lnTo>
                  <a:lnTo>
                    <a:pt x="49" y="8268"/>
                  </a:lnTo>
                  <a:lnTo>
                    <a:pt x="148" y="7528"/>
                  </a:lnTo>
                  <a:lnTo>
                    <a:pt x="296" y="6812"/>
                  </a:lnTo>
                  <a:lnTo>
                    <a:pt x="494" y="6121"/>
                  </a:lnTo>
                  <a:lnTo>
                    <a:pt x="617" y="5775"/>
                  </a:lnTo>
                  <a:lnTo>
                    <a:pt x="765" y="5430"/>
                  </a:lnTo>
                  <a:lnTo>
                    <a:pt x="913" y="5084"/>
                  </a:lnTo>
                  <a:lnTo>
                    <a:pt x="1061" y="4764"/>
                  </a:lnTo>
                  <a:lnTo>
                    <a:pt x="1061" y="4764"/>
                  </a:lnTo>
                  <a:lnTo>
                    <a:pt x="1432" y="4171"/>
                  </a:lnTo>
                  <a:lnTo>
                    <a:pt x="1826" y="3604"/>
                  </a:lnTo>
                  <a:lnTo>
                    <a:pt x="2246" y="3085"/>
                  </a:lnTo>
                  <a:lnTo>
                    <a:pt x="2715" y="2616"/>
                  </a:lnTo>
                  <a:lnTo>
                    <a:pt x="3208" y="2197"/>
                  </a:lnTo>
                  <a:lnTo>
                    <a:pt x="3727" y="1802"/>
                  </a:lnTo>
                  <a:lnTo>
                    <a:pt x="4270" y="1481"/>
                  </a:lnTo>
                  <a:lnTo>
                    <a:pt x="4837" y="1160"/>
                  </a:lnTo>
                  <a:lnTo>
                    <a:pt x="5430" y="889"/>
                  </a:lnTo>
                  <a:lnTo>
                    <a:pt x="6022" y="667"/>
                  </a:lnTo>
                  <a:lnTo>
                    <a:pt x="6663" y="469"/>
                  </a:lnTo>
                  <a:lnTo>
                    <a:pt x="7305" y="321"/>
                  </a:lnTo>
                  <a:lnTo>
                    <a:pt x="7947" y="198"/>
                  </a:lnTo>
                  <a:lnTo>
                    <a:pt x="8613" y="99"/>
                  </a:lnTo>
                  <a:lnTo>
                    <a:pt x="9279" y="50"/>
                  </a:lnTo>
                  <a:lnTo>
                    <a:pt x="9946" y="1"/>
                  </a:lnTo>
                  <a:close/>
                </a:path>
              </a:pathLst>
            </a:custGeom>
            <a:solidFill>
              <a:srgbClr val="60473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1" name="Google Shape;2091;p24"/>
            <p:cNvSpPr/>
            <p:nvPr/>
          </p:nvSpPr>
          <p:spPr>
            <a:xfrm>
              <a:off x="9389625" y="3348975"/>
              <a:ext cx="578125" cy="539275"/>
            </a:xfrm>
            <a:custGeom>
              <a:rect b="b" l="l" r="r" t="t"/>
              <a:pathLst>
                <a:path extrusionOk="0" fill="none" h="21571" w="23125">
                  <a:moveTo>
                    <a:pt x="9946" y="1"/>
                  </a:moveTo>
                  <a:lnTo>
                    <a:pt x="9946" y="1"/>
                  </a:lnTo>
                  <a:lnTo>
                    <a:pt x="10563" y="1"/>
                  </a:lnTo>
                  <a:lnTo>
                    <a:pt x="11180" y="1"/>
                  </a:lnTo>
                  <a:lnTo>
                    <a:pt x="11797" y="50"/>
                  </a:lnTo>
                  <a:lnTo>
                    <a:pt x="12414" y="99"/>
                  </a:lnTo>
                  <a:lnTo>
                    <a:pt x="13031" y="149"/>
                  </a:lnTo>
                  <a:lnTo>
                    <a:pt x="13648" y="247"/>
                  </a:lnTo>
                  <a:lnTo>
                    <a:pt x="14265" y="371"/>
                  </a:lnTo>
                  <a:lnTo>
                    <a:pt x="14857" y="494"/>
                  </a:lnTo>
                  <a:lnTo>
                    <a:pt x="15449" y="667"/>
                  </a:lnTo>
                  <a:lnTo>
                    <a:pt x="16066" y="840"/>
                  </a:lnTo>
                  <a:lnTo>
                    <a:pt x="16634" y="1037"/>
                  </a:lnTo>
                  <a:lnTo>
                    <a:pt x="17201" y="1284"/>
                  </a:lnTo>
                  <a:lnTo>
                    <a:pt x="17769" y="1531"/>
                  </a:lnTo>
                  <a:lnTo>
                    <a:pt x="18312" y="1827"/>
                  </a:lnTo>
                  <a:lnTo>
                    <a:pt x="18855" y="2123"/>
                  </a:lnTo>
                  <a:lnTo>
                    <a:pt x="19373" y="2468"/>
                  </a:lnTo>
                  <a:lnTo>
                    <a:pt x="19373" y="2468"/>
                  </a:lnTo>
                  <a:lnTo>
                    <a:pt x="19669" y="2691"/>
                  </a:lnTo>
                  <a:lnTo>
                    <a:pt x="19965" y="2937"/>
                  </a:lnTo>
                  <a:lnTo>
                    <a:pt x="20237" y="3184"/>
                  </a:lnTo>
                  <a:lnTo>
                    <a:pt x="20508" y="3431"/>
                  </a:lnTo>
                  <a:lnTo>
                    <a:pt x="20780" y="3702"/>
                  </a:lnTo>
                  <a:lnTo>
                    <a:pt x="21002" y="3974"/>
                  </a:lnTo>
                  <a:lnTo>
                    <a:pt x="21249" y="4245"/>
                  </a:lnTo>
                  <a:lnTo>
                    <a:pt x="21446" y="4517"/>
                  </a:lnTo>
                  <a:lnTo>
                    <a:pt x="21841" y="5109"/>
                  </a:lnTo>
                  <a:lnTo>
                    <a:pt x="22187" y="5751"/>
                  </a:lnTo>
                  <a:lnTo>
                    <a:pt x="22483" y="6392"/>
                  </a:lnTo>
                  <a:lnTo>
                    <a:pt x="22705" y="7059"/>
                  </a:lnTo>
                  <a:lnTo>
                    <a:pt x="22902" y="7725"/>
                  </a:lnTo>
                  <a:lnTo>
                    <a:pt x="23026" y="8441"/>
                  </a:lnTo>
                  <a:lnTo>
                    <a:pt x="23100" y="9156"/>
                  </a:lnTo>
                  <a:lnTo>
                    <a:pt x="23124" y="9872"/>
                  </a:lnTo>
                  <a:lnTo>
                    <a:pt x="23100" y="10613"/>
                  </a:lnTo>
                  <a:lnTo>
                    <a:pt x="23026" y="11328"/>
                  </a:lnTo>
                  <a:lnTo>
                    <a:pt x="22878" y="12069"/>
                  </a:lnTo>
                  <a:lnTo>
                    <a:pt x="22705" y="12809"/>
                  </a:lnTo>
                  <a:lnTo>
                    <a:pt x="22705" y="12809"/>
                  </a:lnTo>
                  <a:lnTo>
                    <a:pt x="22655" y="12957"/>
                  </a:lnTo>
                  <a:lnTo>
                    <a:pt x="22655" y="12957"/>
                  </a:lnTo>
                  <a:lnTo>
                    <a:pt x="22458" y="13549"/>
                  </a:lnTo>
                  <a:lnTo>
                    <a:pt x="22236" y="14117"/>
                  </a:lnTo>
                  <a:lnTo>
                    <a:pt x="21989" y="14685"/>
                  </a:lnTo>
                  <a:lnTo>
                    <a:pt x="21718" y="15228"/>
                  </a:lnTo>
                  <a:lnTo>
                    <a:pt x="21422" y="15770"/>
                  </a:lnTo>
                  <a:lnTo>
                    <a:pt x="21101" y="16289"/>
                  </a:lnTo>
                  <a:lnTo>
                    <a:pt x="20755" y="16807"/>
                  </a:lnTo>
                  <a:lnTo>
                    <a:pt x="20385" y="17276"/>
                  </a:lnTo>
                  <a:lnTo>
                    <a:pt x="19990" y="17769"/>
                  </a:lnTo>
                  <a:lnTo>
                    <a:pt x="19571" y="18214"/>
                  </a:lnTo>
                  <a:lnTo>
                    <a:pt x="19151" y="18633"/>
                  </a:lnTo>
                  <a:lnTo>
                    <a:pt x="18682" y="19053"/>
                  </a:lnTo>
                  <a:lnTo>
                    <a:pt x="18213" y="19423"/>
                  </a:lnTo>
                  <a:lnTo>
                    <a:pt x="17720" y="19768"/>
                  </a:lnTo>
                  <a:lnTo>
                    <a:pt x="17226" y="20089"/>
                  </a:lnTo>
                  <a:lnTo>
                    <a:pt x="16683" y="20385"/>
                  </a:lnTo>
                  <a:lnTo>
                    <a:pt x="16683" y="20385"/>
                  </a:lnTo>
                  <a:lnTo>
                    <a:pt x="16214" y="20632"/>
                  </a:lnTo>
                  <a:lnTo>
                    <a:pt x="15721" y="20830"/>
                  </a:lnTo>
                  <a:lnTo>
                    <a:pt x="15202" y="21002"/>
                  </a:lnTo>
                  <a:lnTo>
                    <a:pt x="14709" y="21150"/>
                  </a:lnTo>
                  <a:lnTo>
                    <a:pt x="14191" y="21299"/>
                  </a:lnTo>
                  <a:lnTo>
                    <a:pt x="13672" y="21397"/>
                  </a:lnTo>
                  <a:lnTo>
                    <a:pt x="13154" y="21471"/>
                  </a:lnTo>
                  <a:lnTo>
                    <a:pt x="12636" y="21521"/>
                  </a:lnTo>
                  <a:lnTo>
                    <a:pt x="12118" y="21545"/>
                  </a:lnTo>
                  <a:lnTo>
                    <a:pt x="11599" y="21570"/>
                  </a:lnTo>
                  <a:lnTo>
                    <a:pt x="11081" y="21545"/>
                  </a:lnTo>
                  <a:lnTo>
                    <a:pt x="10563" y="21496"/>
                  </a:lnTo>
                  <a:lnTo>
                    <a:pt x="10044" y="21422"/>
                  </a:lnTo>
                  <a:lnTo>
                    <a:pt x="9526" y="21348"/>
                  </a:lnTo>
                  <a:lnTo>
                    <a:pt x="9008" y="21225"/>
                  </a:lnTo>
                  <a:lnTo>
                    <a:pt x="8514" y="21101"/>
                  </a:lnTo>
                  <a:lnTo>
                    <a:pt x="7996" y="20928"/>
                  </a:lnTo>
                  <a:lnTo>
                    <a:pt x="7503" y="20756"/>
                  </a:lnTo>
                  <a:lnTo>
                    <a:pt x="7034" y="20558"/>
                  </a:lnTo>
                  <a:lnTo>
                    <a:pt x="6540" y="20336"/>
                  </a:lnTo>
                  <a:lnTo>
                    <a:pt x="6096" y="20089"/>
                  </a:lnTo>
                  <a:lnTo>
                    <a:pt x="5627" y="19818"/>
                  </a:lnTo>
                  <a:lnTo>
                    <a:pt x="5183" y="19522"/>
                  </a:lnTo>
                  <a:lnTo>
                    <a:pt x="4763" y="19226"/>
                  </a:lnTo>
                  <a:lnTo>
                    <a:pt x="4344" y="18905"/>
                  </a:lnTo>
                  <a:lnTo>
                    <a:pt x="3924" y="18559"/>
                  </a:lnTo>
                  <a:lnTo>
                    <a:pt x="3554" y="18189"/>
                  </a:lnTo>
                  <a:lnTo>
                    <a:pt x="3184" y="17794"/>
                  </a:lnTo>
                  <a:lnTo>
                    <a:pt x="2814" y="17399"/>
                  </a:lnTo>
                  <a:lnTo>
                    <a:pt x="2493" y="16980"/>
                  </a:lnTo>
                  <a:lnTo>
                    <a:pt x="2172" y="16535"/>
                  </a:lnTo>
                  <a:lnTo>
                    <a:pt x="1876" y="16091"/>
                  </a:lnTo>
                  <a:lnTo>
                    <a:pt x="1876" y="16091"/>
                  </a:lnTo>
                  <a:lnTo>
                    <a:pt x="1530" y="15450"/>
                  </a:lnTo>
                  <a:lnTo>
                    <a:pt x="1209" y="14808"/>
                  </a:lnTo>
                  <a:lnTo>
                    <a:pt x="913" y="14142"/>
                  </a:lnTo>
                  <a:lnTo>
                    <a:pt x="666" y="13426"/>
                  </a:lnTo>
                  <a:lnTo>
                    <a:pt x="444" y="12710"/>
                  </a:lnTo>
                  <a:lnTo>
                    <a:pt x="272" y="11995"/>
                  </a:lnTo>
                  <a:lnTo>
                    <a:pt x="124" y="11254"/>
                  </a:lnTo>
                  <a:lnTo>
                    <a:pt x="49" y="10514"/>
                  </a:lnTo>
                  <a:lnTo>
                    <a:pt x="0" y="9749"/>
                  </a:lnTo>
                  <a:lnTo>
                    <a:pt x="0" y="9008"/>
                  </a:lnTo>
                  <a:lnTo>
                    <a:pt x="49" y="8268"/>
                  </a:lnTo>
                  <a:lnTo>
                    <a:pt x="148" y="7528"/>
                  </a:lnTo>
                  <a:lnTo>
                    <a:pt x="296" y="6812"/>
                  </a:lnTo>
                  <a:lnTo>
                    <a:pt x="494" y="6121"/>
                  </a:lnTo>
                  <a:lnTo>
                    <a:pt x="617" y="5775"/>
                  </a:lnTo>
                  <a:lnTo>
                    <a:pt x="765" y="5430"/>
                  </a:lnTo>
                  <a:lnTo>
                    <a:pt x="913" y="5084"/>
                  </a:lnTo>
                  <a:lnTo>
                    <a:pt x="1061" y="4764"/>
                  </a:lnTo>
                  <a:lnTo>
                    <a:pt x="1061" y="4764"/>
                  </a:lnTo>
                  <a:lnTo>
                    <a:pt x="1432" y="4171"/>
                  </a:lnTo>
                  <a:lnTo>
                    <a:pt x="1826" y="3604"/>
                  </a:lnTo>
                  <a:lnTo>
                    <a:pt x="2246" y="3085"/>
                  </a:lnTo>
                  <a:lnTo>
                    <a:pt x="2715" y="2616"/>
                  </a:lnTo>
                  <a:lnTo>
                    <a:pt x="3208" y="2197"/>
                  </a:lnTo>
                  <a:lnTo>
                    <a:pt x="3727" y="1802"/>
                  </a:lnTo>
                  <a:lnTo>
                    <a:pt x="4270" y="1481"/>
                  </a:lnTo>
                  <a:lnTo>
                    <a:pt x="4837" y="1160"/>
                  </a:lnTo>
                  <a:lnTo>
                    <a:pt x="5430" y="889"/>
                  </a:lnTo>
                  <a:lnTo>
                    <a:pt x="6022" y="667"/>
                  </a:lnTo>
                  <a:lnTo>
                    <a:pt x="6663" y="469"/>
                  </a:lnTo>
                  <a:lnTo>
                    <a:pt x="7305" y="321"/>
                  </a:lnTo>
                  <a:lnTo>
                    <a:pt x="7947" y="198"/>
                  </a:lnTo>
                  <a:lnTo>
                    <a:pt x="8613" y="99"/>
                  </a:lnTo>
                  <a:lnTo>
                    <a:pt x="9279" y="50"/>
                  </a:lnTo>
                  <a:lnTo>
                    <a:pt x="9946" y="1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2" name="Google Shape;2092;p24"/>
            <p:cNvSpPr/>
            <p:nvPr/>
          </p:nvSpPr>
          <p:spPr>
            <a:xfrm>
              <a:off x="9437125" y="3397725"/>
              <a:ext cx="477550" cy="561475"/>
            </a:xfrm>
            <a:custGeom>
              <a:rect b="b" l="l" r="r" t="t"/>
              <a:pathLst>
                <a:path extrusionOk="0" h="22459" w="19102">
                  <a:moveTo>
                    <a:pt x="14166" y="494"/>
                  </a:moveTo>
                  <a:lnTo>
                    <a:pt x="14166" y="494"/>
                  </a:lnTo>
                  <a:lnTo>
                    <a:pt x="14487" y="568"/>
                  </a:lnTo>
                  <a:lnTo>
                    <a:pt x="14487" y="568"/>
                  </a:lnTo>
                  <a:lnTo>
                    <a:pt x="14981" y="691"/>
                  </a:lnTo>
                  <a:lnTo>
                    <a:pt x="15351" y="815"/>
                  </a:lnTo>
                  <a:lnTo>
                    <a:pt x="15647" y="938"/>
                  </a:lnTo>
                  <a:lnTo>
                    <a:pt x="15869" y="1086"/>
                  </a:lnTo>
                  <a:lnTo>
                    <a:pt x="16091" y="1283"/>
                  </a:lnTo>
                  <a:lnTo>
                    <a:pt x="16313" y="1530"/>
                  </a:lnTo>
                  <a:lnTo>
                    <a:pt x="16906" y="2271"/>
                  </a:lnTo>
                  <a:lnTo>
                    <a:pt x="16906" y="2271"/>
                  </a:lnTo>
                  <a:lnTo>
                    <a:pt x="17128" y="2567"/>
                  </a:lnTo>
                  <a:lnTo>
                    <a:pt x="17325" y="2912"/>
                  </a:lnTo>
                  <a:lnTo>
                    <a:pt x="17547" y="3357"/>
                  </a:lnTo>
                  <a:lnTo>
                    <a:pt x="17769" y="3825"/>
                  </a:lnTo>
                  <a:lnTo>
                    <a:pt x="17991" y="4393"/>
                  </a:lnTo>
                  <a:lnTo>
                    <a:pt x="18189" y="5010"/>
                  </a:lnTo>
                  <a:lnTo>
                    <a:pt x="18386" y="5701"/>
                  </a:lnTo>
                  <a:lnTo>
                    <a:pt x="18584" y="6417"/>
                  </a:lnTo>
                  <a:lnTo>
                    <a:pt x="18732" y="7231"/>
                  </a:lnTo>
                  <a:lnTo>
                    <a:pt x="18880" y="8070"/>
                  </a:lnTo>
                  <a:lnTo>
                    <a:pt x="18979" y="8959"/>
                  </a:lnTo>
                  <a:lnTo>
                    <a:pt x="19053" y="9921"/>
                  </a:lnTo>
                  <a:lnTo>
                    <a:pt x="19102" y="10908"/>
                  </a:lnTo>
                  <a:lnTo>
                    <a:pt x="19077" y="11970"/>
                  </a:lnTo>
                  <a:lnTo>
                    <a:pt x="19053" y="13055"/>
                  </a:lnTo>
                  <a:lnTo>
                    <a:pt x="18954" y="14191"/>
                  </a:lnTo>
                  <a:lnTo>
                    <a:pt x="18954" y="14191"/>
                  </a:lnTo>
                  <a:lnTo>
                    <a:pt x="18855" y="14783"/>
                  </a:lnTo>
                  <a:lnTo>
                    <a:pt x="18682" y="15499"/>
                  </a:lnTo>
                  <a:lnTo>
                    <a:pt x="18460" y="16264"/>
                  </a:lnTo>
                  <a:lnTo>
                    <a:pt x="18164" y="17078"/>
                  </a:lnTo>
                  <a:lnTo>
                    <a:pt x="17843" y="17892"/>
                  </a:lnTo>
                  <a:lnTo>
                    <a:pt x="17646" y="18263"/>
                  </a:lnTo>
                  <a:lnTo>
                    <a:pt x="17449" y="18633"/>
                  </a:lnTo>
                  <a:lnTo>
                    <a:pt x="17251" y="18978"/>
                  </a:lnTo>
                  <a:lnTo>
                    <a:pt x="17029" y="19299"/>
                  </a:lnTo>
                  <a:lnTo>
                    <a:pt x="16832" y="19595"/>
                  </a:lnTo>
                  <a:lnTo>
                    <a:pt x="16609" y="19842"/>
                  </a:lnTo>
                  <a:lnTo>
                    <a:pt x="16609" y="19842"/>
                  </a:lnTo>
                  <a:lnTo>
                    <a:pt x="16190" y="20237"/>
                  </a:lnTo>
                  <a:lnTo>
                    <a:pt x="15746" y="20607"/>
                  </a:lnTo>
                  <a:lnTo>
                    <a:pt x="15252" y="20953"/>
                  </a:lnTo>
                  <a:lnTo>
                    <a:pt x="14758" y="21249"/>
                  </a:lnTo>
                  <a:lnTo>
                    <a:pt x="14191" y="21545"/>
                  </a:lnTo>
                  <a:lnTo>
                    <a:pt x="13574" y="21767"/>
                  </a:lnTo>
                  <a:lnTo>
                    <a:pt x="12932" y="21965"/>
                  </a:lnTo>
                  <a:lnTo>
                    <a:pt x="12217" y="22113"/>
                  </a:lnTo>
                  <a:lnTo>
                    <a:pt x="12217" y="22113"/>
                  </a:lnTo>
                  <a:lnTo>
                    <a:pt x="11526" y="22236"/>
                  </a:lnTo>
                  <a:lnTo>
                    <a:pt x="10859" y="22310"/>
                  </a:lnTo>
                  <a:lnTo>
                    <a:pt x="10193" y="22384"/>
                  </a:lnTo>
                  <a:lnTo>
                    <a:pt x="9551" y="22433"/>
                  </a:lnTo>
                  <a:lnTo>
                    <a:pt x="8934" y="22458"/>
                  </a:lnTo>
                  <a:lnTo>
                    <a:pt x="8342" y="22433"/>
                  </a:lnTo>
                  <a:lnTo>
                    <a:pt x="7750" y="22384"/>
                  </a:lnTo>
                  <a:lnTo>
                    <a:pt x="7182" y="22310"/>
                  </a:lnTo>
                  <a:lnTo>
                    <a:pt x="6614" y="22211"/>
                  </a:lnTo>
                  <a:lnTo>
                    <a:pt x="6071" y="22063"/>
                  </a:lnTo>
                  <a:lnTo>
                    <a:pt x="5529" y="21890"/>
                  </a:lnTo>
                  <a:lnTo>
                    <a:pt x="5010" y="21693"/>
                  </a:lnTo>
                  <a:lnTo>
                    <a:pt x="4492" y="21422"/>
                  </a:lnTo>
                  <a:lnTo>
                    <a:pt x="3974" y="21125"/>
                  </a:lnTo>
                  <a:lnTo>
                    <a:pt x="3480" y="20780"/>
                  </a:lnTo>
                  <a:lnTo>
                    <a:pt x="2987" y="20410"/>
                  </a:lnTo>
                  <a:lnTo>
                    <a:pt x="2987" y="20410"/>
                  </a:lnTo>
                  <a:lnTo>
                    <a:pt x="2641" y="20089"/>
                  </a:lnTo>
                  <a:lnTo>
                    <a:pt x="2296" y="19743"/>
                  </a:lnTo>
                  <a:lnTo>
                    <a:pt x="1999" y="19373"/>
                  </a:lnTo>
                  <a:lnTo>
                    <a:pt x="1728" y="18978"/>
                  </a:lnTo>
                  <a:lnTo>
                    <a:pt x="1481" y="18584"/>
                  </a:lnTo>
                  <a:lnTo>
                    <a:pt x="1259" y="18139"/>
                  </a:lnTo>
                  <a:lnTo>
                    <a:pt x="1062" y="17695"/>
                  </a:lnTo>
                  <a:lnTo>
                    <a:pt x="864" y="17251"/>
                  </a:lnTo>
                  <a:lnTo>
                    <a:pt x="716" y="16782"/>
                  </a:lnTo>
                  <a:lnTo>
                    <a:pt x="568" y="16288"/>
                  </a:lnTo>
                  <a:lnTo>
                    <a:pt x="445" y="15795"/>
                  </a:lnTo>
                  <a:lnTo>
                    <a:pt x="346" y="15301"/>
                  </a:lnTo>
                  <a:lnTo>
                    <a:pt x="272" y="14783"/>
                  </a:lnTo>
                  <a:lnTo>
                    <a:pt x="198" y="14289"/>
                  </a:lnTo>
                  <a:lnTo>
                    <a:pt x="74" y="13253"/>
                  </a:lnTo>
                  <a:lnTo>
                    <a:pt x="25" y="12216"/>
                  </a:lnTo>
                  <a:lnTo>
                    <a:pt x="0" y="11204"/>
                  </a:lnTo>
                  <a:lnTo>
                    <a:pt x="25" y="10217"/>
                  </a:lnTo>
                  <a:lnTo>
                    <a:pt x="50" y="9255"/>
                  </a:lnTo>
                  <a:lnTo>
                    <a:pt x="148" y="7527"/>
                  </a:lnTo>
                  <a:lnTo>
                    <a:pt x="223" y="6145"/>
                  </a:lnTo>
                  <a:lnTo>
                    <a:pt x="223" y="6145"/>
                  </a:lnTo>
                  <a:lnTo>
                    <a:pt x="247" y="5331"/>
                  </a:lnTo>
                  <a:lnTo>
                    <a:pt x="272" y="4936"/>
                  </a:lnTo>
                  <a:lnTo>
                    <a:pt x="321" y="4516"/>
                  </a:lnTo>
                  <a:lnTo>
                    <a:pt x="371" y="4122"/>
                  </a:lnTo>
                  <a:lnTo>
                    <a:pt x="469" y="3727"/>
                  </a:lnTo>
                  <a:lnTo>
                    <a:pt x="568" y="3357"/>
                  </a:lnTo>
                  <a:lnTo>
                    <a:pt x="716" y="2986"/>
                  </a:lnTo>
                  <a:lnTo>
                    <a:pt x="716" y="2986"/>
                  </a:lnTo>
                  <a:lnTo>
                    <a:pt x="839" y="2690"/>
                  </a:lnTo>
                  <a:lnTo>
                    <a:pt x="1012" y="2419"/>
                  </a:lnTo>
                  <a:lnTo>
                    <a:pt x="1185" y="2172"/>
                  </a:lnTo>
                  <a:lnTo>
                    <a:pt x="1358" y="1950"/>
                  </a:lnTo>
                  <a:lnTo>
                    <a:pt x="1555" y="1728"/>
                  </a:lnTo>
                  <a:lnTo>
                    <a:pt x="1777" y="1506"/>
                  </a:lnTo>
                  <a:lnTo>
                    <a:pt x="1999" y="1308"/>
                  </a:lnTo>
                  <a:lnTo>
                    <a:pt x="2246" y="1135"/>
                  </a:lnTo>
                  <a:lnTo>
                    <a:pt x="2493" y="963"/>
                  </a:lnTo>
                  <a:lnTo>
                    <a:pt x="2764" y="815"/>
                  </a:lnTo>
                  <a:lnTo>
                    <a:pt x="3036" y="691"/>
                  </a:lnTo>
                  <a:lnTo>
                    <a:pt x="3307" y="568"/>
                  </a:lnTo>
                  <a:lnTo>
                    <a:pt x="3875" y="346"/>
                  </a:lnTo>
                  <a:lnTo>
                    <a:pt x="4443" y="198"/>
                  </a:lnTo>
                  <a:lnTo>
                    <a:pt x="4443" y="198"/>
                  </a:lnTo>
                  <a:lnTo>
                    <a:pt x="5010" y="99"/>
                  </a:lnTo>
                  <a:lnTo>
                    <a:pt x="5603" y="50"/>
                  </a:lnTo>
                  <a:lnTo>
                    <a:pt x="6195" y="0"/>
                  </a:lnTo>
                  <a:lnTo>
                    <a:pt x="6787" y="0"/>
                  </a:lnTo>
                  <a:lnTo>
                    <a:pt x="7947" y="50"/>
                  </a:lnTo>
                  <a:lnTo>
                    <a:pt x="9132" y="99"/>
                  </a:lnTo>
                  <a:lnTo>
                    <a:pt x="9132" y="99"/>
                  </a:lnTo>
                  <a:lnTo>
                    <a:pt x="10390" y="148"/>
                  </a:lnTo>
                  <a:lnTo>
                    <a:pt x="11649" y="198"/>
                  </a:lnTo>
                  <a:lnTo>
                    <a:pt x="12291" y="247"/>
                  </a:lnTo>
                  <a:lnTo>
                    <a:pt x="12908" y="296"/>
                  </a:lnTo>
                  <a:lnTo>
                    <a:pt x="13549" y="370"/>
                  </a:lnTo>
                  <a:lnTo>
                    <a:pt x="14166" y="494"/>
                  </a:lnTo>
                  <a:close/>
                </a:path>
              </a:pathLst>
            </a:custGeom>
            <a:solidFill>
              <a:srgbClr val="DA95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3" name="Google Shape;2093;p24"/>
            <p:cNvSpPr/>
            <p:nvPr/>
          </p:nvSpPr>
          <p:spPr>
            <a:xfrm>
              <a:off x="9437125" y="3397725"/>
              <a:ext cx="477550" cy="561475"/>
            </a:xfrm>
            <a:custGeom>
              <a:rect b="b" l="l" r="r" t="t"/>
              <a:pathLst>
                <a:path extrusionOk="0" fill="none" h="22459" w="19102">
                  <a:moveTo>
                    <a:pt x="14166" y="494"/>
                  </a:moveTo>
                  <a:lnTo>
                    <a:pt x="14166" y="494"/>
                  </a:lnTo>
                  <a:lnTo>
                    <a:pt x="14487" y="568"/>
                  </a:lnTo>
                  <a:lnTo>
                    <a:pt x="14487" y="568"/>
                  </a:lnTo>
                  <a:lnTo>
                    <a:pt x="14981" y="691"/>
                  </a:lnTo>
                  <a:lnTo>
                    <a:pt x="15351" y="815"/>
                  </a:lnTo>
                  <a:lnTo>
                    <a:pt x="15647" y="938"/>
                  </a:lnTo>
                  <a:lnTo>
                    <a:pt x="15869" y="1086"/>
                  </a:lnTo>
                  <a:lnTo>
                    <a:pt x="16091" y="1283"/>
                  </a:lnTo>
                  <a:lnTo>
                    <a:pt x="16313" y="1530"/>
                  </a:lnTo>
                  <a:lnTo>
                    <a:pt x="16906" y="2271"/>
                  </a:lnTo>
                  <a:lnTo>
                    <a:pt x="16906" y="2271"/>
                  </a:lnTo>
                  <a:lnTo>
                    <a:pt x="17128" y="2567"/>
                  </a:lnTo>
                  <a:lnTo>
                    <a:pt x="17325" y="2912"/>
                  </a:lnTo>
                  <a:lnTo>
                    <a:pt x="17547" y="3357"/>
                  </a:lnTo>
                  <a:lnTo>
                    <a:pt x="17769" y="3825"/>
                  </a:lnTo>
                  <a:lnTo>
                    <a:pt x="17991" y="4393"/>
                  </a:lnTo>
                  <a:lnTo>
                    <a:pt x="18189" y="5010"/>
                  </a:lnTo>
                  <a:lnTo>
                    <a:pt x="18386" y="5701"/>
                  </a:lnTo>
                  <a:lnTo>
                    <a:pt x="18584" y="6417"/>
                  </a:lnTo>
                  <a:lnTo>
                    <a:pt x="18732" y="7231"/>
                  </a:lnTo>
                  <a:lnTo>
                    <a:pt x="18880" y="8070"/>
                  </a:lnTo>
                  <a:lnTo>
                    <a:pt x="18979" y="8959"/>
                  </a:lnTo>
                  <a:lnTo>
                    <a:pt x="19053" y="9921"/>
                  </a:lnTo>
                  <a:lnTo>
                    <a:pt x="19102" y="10908"/>
                  </a:lnTo>
                  <a:lnTo>
                    <a:pt x="19077" y="11970"/>
                  </a:lnTo>
                  <a:lnTo>
                    <a:pt x="19053" y="13055"/>
                  </a:lnTo>
                  <a:lnTo>
                    <a:pt x="18954" y="14191"/>
                  </a:lnTo>
                  <a:lnTo>
                    <a:pt x="18954" y="14191"/>
                  </a:lnTo>
                  <a:lnTo>
                    <a:pt x="18855" y="14783"/>
                  </a:lnTo>
                  <a:lnTo>
                    <a:pt x="18682" y="15499"/>
                  </a:lnTo>
                  <a:lnTo>
                    <a:pt x="18460" y="16264"/>
                  </a:lnTo>
                  <a:lnTo>
                    <a:pt x="18164" y="17078"/>
                  </a:lnTo>
                  <a:lnTo>
                    <a:pt x="17843" y="17892"/>
                  </a:lnTo>
                  <a:lnTo>
                    <a:pt x="17646" y="18263"/>
                  </a:lnTo>
                  <a:lnTo>
                    <a:pt x="17449" y="18633"/>
                  </a:lnTo>
                  <a:lnTo>
                    <a:pt x="17251" y="18978"/>
                  </a:lnTo>
                  <a:lnTo>
                    <a:pt x="17029" y="19299"/>
                  </a:lnTo>
                  <a:lnTo>
                    <a:pt x="16832" y="19595"/>
                  </a:lnTo>
                  <a:lnTo>
                    <a:pt x="16609" y="19842"/>
                  </a:lnTo>
                  <a:lnTo>
                    <a:pt x="16609" y="19842"/>
                  </a:lnTo>
                  <a:lnTo>
                    <a:pt x="16190" y="20237"/>
                  </a:lnTo>
                  <a:lnTo>
                    <a:pt x="15746" y="20607"/>
                  </a:lnTo>
                  <a:lnTo>
                    <a:pt x="15252" y="20953"/>
                  </a:lnTo>
                  <a:lnTo>
                    <a:pt x="14758" y="21249"/>
                  </a:lnTo>
                  <a:lnTo>
                    <a:pt x="14191" y="21545"/>
                  </a:lnTo>
                  <a:lnTo>
                    <a:pt x="13574" y="21767"/>
                  </a:lnTo>
                  <a:lnTo>
                    <a:pt x="12932" y="21965"/>
                  </a:lnTo>
                  <a:lnTo>
                    <a:pt x="12217" y="22113"/>
                  </a:lnTo>
                  <a:lnTo>
                    <a:pt x="12217" y="22113"/>
                  </a:lnTo>
                  <a:lnTo>
                    <a:pt x="11526" y="22236"/>
                  </a:lnTo>
                  <a:lnTo>
                    <a:pt x="10859" y="22310"/>
                  </a:lnTo>
                  <a:lnTo>
                    <a:pt x="10193" y="22384"/>
                  </a:lnTo>
                  <a:lnTo>
                    <a:pt x="9551" y="22433"/>
                  </a:lnTo>
                  <a:lnTo>
                    <a:pt x="8934" y="22458"/>
                  </a:lnTo>
                  <a:lnTo>
                    <a:pt x="8342" y="22433"/>
                  </a:lnTo>
                  <a:lnTo>
                    <a:pt x="7750" y="22384"/>
                  </a:lnTo>
                  <a:lnTo>
                    <a:pt x="7182" y="22310"/>
                  </a:lnTo>
                  <a:lnTo>
                    <a:pt x="6614" y="22211"/>
                  </a:lnTo>
                  <a:lnTo>
                    <a:pt x="6071" y="22063"/>
                  </a:lnTo>
                  <a:lnTo>
                    <a:pt x="5529" y="21890"/>
                  </a:lnTo>
                  <a:lnTo>
                    <a:pt x="5010" y="21693"/>
                  </a:lnTo>
                  <a:lnTo>
                    <a:pt x="4492" y="21422"/>
                  </a:lnTo>
                  <a:lnTo>
                    <a:pt x="3974" y="21125"/>
                  </a:lnTo>
                  <a:lnTo>
                    <a:pt x="3480" y="20780"/>
                  </a:lnTo>
                  <a:lnTo>
                    <a:pt x="2987" y="20410"/>
                  </a:lnTo>
                  <a:lnTo>
                    <a:pt x="2987" y="20410"/>
                  </a:lnTo>
                  <a:lnTo>
                    <a:pt x="2641" y="20089"/>
                  </a:lnTo>
                  <a:lnTo>
                    <a:pt x="2296" y="19743"/>
                  </a:lnTo>
                  <a:lnTo>
                    <a:pt x="1999" y="19373"/>
                  </a:lnTo>
                  <a:lnTo>
                    <a:pt x="1728" y="18978"/>
                  </a:lnTo>
                  <a:lnTo>
                    <a:pt x="1481" y="18584"/>
                  </a:lnTo>
                  <a:lnTo>
                    <a:pt x="1259" y="18139"/>
                  </a:lnTo>
                  <a:lnTo>
                    <a:pt x="1062" y="17695"/>
                  </a:lnTo>
                  <a:lnTo>
                    <a:pt x="864" y="17251"/>
                  </a:lnTo>
                  <a:lnTo>
                    <a:pt x="716" y="16782"/>
                  </a:lnTo>
                  <a:lnTo>
                    <a:pt x="568" y="16288"/>
                  </a:lnTo>
                  <a:lnTo>
                    <a:pt x="445" y="15795"/>
                  </a:lnTo>
                  <a:lnTo>
                    <a:pt x="346" y="15301"/>
                  </a:lnTo>
                  <a:lnTo>
                    <a:pt x="272" y="14783"/>
                  </a:lnTo>
                  <a:lnTo>
                    <a:pt x="198" y="14289"/>
                  </a:lnTo>
                  <a:lnTo>
                    <a:pt x="74" y="13253"/>
                  </a:lnTo>
                  <a:lnTo>
                    <a:pt x="25" y="12216"/>
                  </a:lnTo>
                  <a:lnTo>
                    <a:pt x="0" y="11204"/>
                  </a:lnTo>
                  <a:lnTo>
                    <a:pt x="25" y="10217"/>
                  </a:lnTo>
                  <a:lnTo>
                    <a:pt x="50" y="9255"/>
                  </a:lnTo>
                  <a:lnTo>
                    <a:pt x="148" y="7527"/>
                  </a:lnTo>
                  <a:lnTo>
                    <a:pt x="223" y="6145"/>
                  </a:lnTo>
                  <a:lnTo>
                    <a:pt x="223" y="6145"/>
                  </a:lnTo>
                  <a:lnTo>
                    <a:pt x="247" y="5331"/>
                  </a:lnTo>
                  <a:lnTo>
                    <a:pt x="272" y="4936"/>
                  </a:lnTo>
                  <a:lnTo>
                    <a:pt x="321" y="4516"/>
                  </a:lnTo>
                  <a:lnTo>
                    <a:pt x="371" y="4122"/>
                  </a:lnTo>
                  <a:lnTo>
                    <a:pt x="469" y="3727"/>
                  </a:lnTo>
                  <a:lnTo>
                    <a:pt x="568" y="3357"/>
                  </a:lnTo>
                  <a:lnTo>
                    <a:pt x="716" y="2986"/>
                  </a:lnTo>
                  <a:lnTo>
                    <a:pt x="716" y="2986"/>
                  </a:lnTo>
                  <a:lnTo>
                    <a:pt x="839" y="2690"/>
                  </a:lnTo>
                  <a:lnTo>
                    <a:pt x="1012" y="2419"/>
                  </a:lnTo>
                  <a:lnTo>
                    <a:pt x="1185" y="2172"/>
                  </a:lnTo>
                  <a:lnTo>
                    <a:pt x="1358" y="1950"/>
                  </a:lnTo>
                  <a:lnTo>
                    <a:pt x="1555" y="1728"/>
                  </a:lnTo>
                  <a:lnTo>
                    <a:pt x="1777" y="1506"/>
                  </a:lnTo>
                  <a:lnTo>
                    <a:pt x="1999" y="1308"/>
                  </a:lnTo>
                  <a:lnTo>
                    <a:pt x="2246" y="1135"/>
                  </a:lnTo>
                  <a:lnTo>
                    <a:pt x="2493" y="963"/>
                  </a:lnTo>
                  <a:lnTo>
                    <a:pt x="2764" y="815"/>
                  </a:lnTo>
                  <a:lnTo>
                    <a:pt x="3036" y="691"/>
                  </a:lnTo>
                  <a:lnTo>
                    <a:pt x="3307" y="568"/>
                  </a:lnTo>
                  <a:lnTo>
                    <a:pt x="3875" y="346"/>
                  </a:lnTo>
                  <a:lnTo>
                    <a:pt x="4443" y="198"/>
                  </a:lnTo>
                  <a:lnTo>
                    <a:pt x="4443" y="198"/>
                  </a:lnTo>
                  <a:lnTo>
                    <a:pt x="5010" y="99"/>
                  </a:lnTo>
                  <a:lnTo>
                    <a:pt x="5603" y="50"/>
                  </a:lnTo>
                  <a:lnTo>
                    <a:pt x="6195" y="0"/>
                  </a:lnTo>
                  <a:lnTo>
                    <a:pt x="6787" y="0"/>
                  </a:lnTo>
                  <a:lnTo>
                    <a:pt x="7947" y="50"/>
                  </a:lnTo>
                  <a:lnTo>
                    <a:pt x="9132" y="99"/>
                  </a:lnTo>
                  <a:lnTo>
                    <a:pt x="9132" y="99"/>
                  </a:lnTo>
                  <a:lnTo>
                    <a:pt x="10390" y="148"/>
                  </a:lnTo>
                  <a:lnTo>
                    <a:pt x="11649" y="198"/>
                  </a:lnTo>
                  <a:lnTo>
                    <a:pt x="12291" y="247"/>
                  </a:lnTo>
                  <a:lnTo>
                    <a:pt x="12908" y="296"/>
                  </a:lnTo>
                  <a:lnTo>
                    <a:pt x="13549" y="370"/>
                  </a:lnTo>
                  <a:lnTo>
                    <a:pt x="14166" y="494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4" name="Google Shape;2094;p24"/>
            <p:cNvSpPr/>
            <p:nvPr/>
          </p:nvSpPr>
          <p:spPr>
            <a:xfrm>
              <a:off x="9477850" y="3753700"/>
              <a:ext cx="22850" cy="23475"/>
            </a:xfrm>
            <a:custGeom>
              <a:rect b="b" l="l" r="r" t="t"/>
              <a:pathLst>
                <a:path extrusionOk="0" h="939" w="914">
                  <a:moveTo>
                    <a:pt x="444" y="939"/>
                  </a:moveTo>
                  <a:lnTo>
                    <a:pt x="444" y="939"/>
                  </a:lnTo>
                  <a:lnTo>
                    <a:pt x="346" y="914"/>
                  </a:lnTo>
                  <a:lnTo>
                    <a:pt x="272" y="889"/>
                  </a:lnTo>
                  <a:lnTo>
                    <a:pt x="198" y="865"/>
                  </a:lnTo>
                  <a:lnTo>
                    <a:pt x="148" y="791"/>
                  </a:lnTo>
                  <a:lnTo>
                    <a:pt x="148" y="791"/>
                  </a:lnTo>
                  <a:lnTo>
                    <a:pt x="74" y="717"/>
                  </a:lnTo>
                  <a:lnTo>
                    <a:pt x="25" y="643"/>
                  </a:lnTo>
                  <a:lnTo>
                    <a:pt x="0" y="569"/>
                  </a:lnTo>
                  <a:lnTo>
                    <a:pt x="0" y="470"/>
                  </a:lnTo>
                  <a:lnTo>
                    <a:pt x="0" y="470"/>
                  </a:lnTo>
                  <a:lnTo>
                    <a:pt x="0" y="396"/>
                  </a:lnTo>
                  <a:lnTo>
                    <a:pt x="25" y="297"/>
                  </a:lnTo>
                  <a:lnTo>
                    <a:pt x="74" y="223"/>
                  </a:lnTo>
                  <a:lnTo>
                    <a:pt x="148" y="149"/>
                  </a:lnTo>
                  <a:lnTo>
                    <a:pt x="148" y="149"/>
                  </a:lnTo>
                  <a:lnTo>
                    <a:pt x="198" y="100"/>
                  </a:lnTo>
                  <a:lnTo>
                    <a:pt x="272" y="50"/>
                  </a:lnTo>
                  <a:lnTo>
                    <a:pt x="346" y="26"/>
                  </a:lnTo>
                  <a:lnTo>
                    <a:pt x="444" y="1"/>
                  </a:lnTo>
                  <a:lnTo>
                    <a:pt x="444" y="1"/>
                  </a:lnTo>
                  <a:lnTo>
                    <a:pt x="617" y="75"/>
                  </a:lnTo>
                  <a:lnTo>
                    <a:pt x="741" y="174"/>
                  </a:lnTo>
                  <a:lnTo>
                    <a:pt x="741" y="174"/>
                  </a:lnTo>
                  <a:lnTo>
                    <a:pt x="815" y="248"/>
                  </a:lnTo>
                  <a:lnTo>
                    <a:pt x="864" y="322"/>
                  </a:lnTo>
                  <a:lnTo>
                    <a:pt x="889" y="396"/>
                  </a:lnTo>
                  <a:lnTo>
                    <a:pt x="913" y="470"/>
                  </a:lnTo>
                  <a:lnTo>
                    <a:pt x="913" y="470"/>
                  </a:lnTo>
                  <a:lnTo>
                    <a:pt x="889" y="569"/>
                  </a:lnTo>
                  <a:lnTo>
                    <a:pt x="864" y="667"/>
                  </a:lnTo>
                  <a:lnTo>
                    <a:pt x="815" y="741"/>
                  </a:lnTo>
                  <a:lnTo>
                    <a:pt x="741" y="815"/>
                  </a:lnTo>
                  <a:lnTo>
                    <a:pt x="741" y="815"/>
                  </a:lnTo>
                  <a:lnTo>
                    <a:pt x="691" y="865"/>
                  </a:lnTo>
                  <a:lnTo>
                    <a:pt x="617" y="889"/>
                  </a:lnTo>
                  <a:lnTo>
                    <a:pt x="518" y="914"/>
                  </a:lnTo>
                  <a:lnTo>
                    <a:pt x="444" y="939"/>
                  </a:lnTo>
                  <a:lnTo>
                    <a:pt x="444" y="9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5" name="Google Shape;2095;p24"/>
            <p:cNvSpPr/>
            <p:nvPr/>
          </p:nvSpPr>
          <p:spPr>
            <a:xfrm>
              <a:off x="9782625" y="3744450"/>
              <a:ext cx="95050" cy="94425"/>
            </a:xfrm>
            <a:custGeom>
              <a:rect b="b" l="l" r="r" t="t"/>
              <a:pathLst>
                <a:path extrusionOk="0" h="3777" w="3802">
                  <a:moveTo>
                    <a:pt x="1926" y="1"/>
                  </a:moveTo>
                  <a:lnTo>
                    <a:pt x="1728" y="25"/>
                  </a:lnTo>
                  <a:lnTo>
                    <a:pt x="1531" y="50"/>
                  </a:lnTo>
                  <a:lnTo>
                    <a:pt x="1358" y="100"/>
                  </a:lnTo>
                  <a:lnTo>
                    <a:pt x="1185" y="149"/>
                  </a:lnTo>
                  <a:lnTo>
                    <a:pt x="1013" y="223"/>
                  </a:lnTo>
                  <a:lnTo>
                    <a:pt x="864" y="322"/>
                  </a:lnTo>
                  <a:lnTo>
                    <a:pt x="716" y="420"/>
                  </a:lnTo>
                  <a:lnTo>
                    <a:pt x="568" y="544"/>
                  </a:lnTo>
                  <a:lnTo>
                    <a:pt x="445" y="692"/>
                  </a:lnTo>
                  <a:lnTo>
                    <a:pt x="322" y="840"/>
                  </a:lnTo>
                  <a:lnTo>
                    <a:pt x="223" y="988"/>
                  </a:lnTo>
                  <a:lnTo>
                    <a:pt x="149" y="1161"/>
                  </a:lnTo>
                  <a:lnTo>
                    <a:pt x="99" y="1333"/>
                  </a:lnTo>
                  <a:lnTo>
                    <a:pt x="50" y="1506"/>
                  </a:lnTo>
                  <a:lnTo>
                    <a:pt x="25" y="1679"/>
                  </a:lnTo>
                  <a:lnTo>
                    <a:pt x="1" y="1876"/>
                  </a:lnTo>
                  <a:lnTo>
                    <a:pt x="25" y="2074"/>
                  </a:lnTo>
                  <a:lnTo>
                    <a:pt x="50" y="2247"/>
                  </a:lnTo>
                  <a:lnTo>
                    <a:pt x="99" y="2419"/>
                  </a:lnTo>
                  <a:lnTo>
                    <a:pt x="149" y="2592"/>
                  </a:lnTo>
                  <a:lnTo>
                    <a:pt x="223" y="2765"/>
                  </a:lnTo>
                  <a:lnTo>
                    <a:pt x="322" y="2913"/>
                  </a:lnTo>
                  <a:lnTo>
                    <a:pt x="445" y="3061"/>
                  </a:lnTo>
                  <a:lnTo>
                    <a:pt x="568" y="3209"/>
                  </a:lnTo>
                  <a:lnTo>
                    <a:pt x="716" y="3332"/>
                  </a:lnTo>
                  <a:lnTo>
                    <a:pt x="864" y="3456"/>
                  </a:lnTo>
                  <a:lnTo>
                    <a:pt x="1013" y="3555"/>
                  </a:lnTo>
                  <a:lnTo>
                    <a:pt x="1185" y="3629"/>
                  </a:lnTo>
                  <a:lnTo>
                    <a:pt x="1358" y="3678"/>
                  </a:lnTo>
                  <a:lnTo>
                    <a:pt x="1531" y="3727"/>
                  </a:lnTo>
                  <a:lnTo>
                    <a:pt x="1728" y="3777"/>
                  </a:lnTo>
                  <a:lnTo>
                    <a:pt x="2098" y="3777"/>
                  </a:lnTo>
                  <a:lnTo>
                    <a:pt x="2296" y="3752"/>
                  </a:lnTo>
                  <a:lnTo>
                    <a:pt x="2469" y="3703"/>
                  </a:lnTo>
                  <a:lnTo>
                    <a:pt x="2641" y="3629"/>
                  </a:lnTo>
                  <a:lnTo>
                    <a:pt x="2789" y="3555"/>
                  </a:lnTo>
                  <a:lnTo>
                    <a:pt x="2937" y="3456"/>
                  </a:lnTo>
                  <a:lnTo>
                    <a:pt x="3086" y="3357"/>
                  </a:lnTo>
                  <a:lnTo>
                    <a:pt x="3234" y="3209"/>
                  </a:lnTo>
                  <a:lnTo>
                    <a:pt x="3357" y="3086"/>
                  </a:lnTo>
                  <a:lnTo>
                    <a:pt x="3480" y="2938"/>
                  </a:lnTo>
                  <a:lnTo>
                    <a:pt x="3579" y="2790"/>
                  </a:lnTo>
                  <a:lnTo>
                    <a:pt x="3653" y="2617"/>
                  </a:lnTo>
                  <a:lnTo>
                    <a:pt x="3703" y="2469"/>
                  </a:lnTo>
                  <a:lnTo>
                    <a:pt x="3752" y="2271"/>
                  </a:lnTo>
                  <a:lnTo>
                    <a:pt x="3777" y="2099"/>
                  </a:lnTo>
                  <a:lnTo>
                    <a:pt x="3801" y="1901"/>
                  </a:lnTo>
                  <a:lnTo>
                    <a:pt x="3777" y="1704"/>
                  </a:lnTo>
                  <a:lnTo>
                    <a:pt x="3752" y="1531"/>
                  </a:lnTo>
                  <a:lnTo>
                    <a:pt x="3703" y="1358"/>
                  </a:lnTo>
                  <a:lnTo>
                    <a:pt x="3653" y="1185"/>
                  </a:lnTo>
                  <a:lnTo>
                    <a:pt x="3579" y="1013"/>
                  </a:lnTo>
                  <a:lnTo>
                    <a:pt x="3480" y="865"/>
                  </a:lnTo>
                  <a:lnTo>
                    <a:pt x="3357" y="716"/>
                  </a:lnTo>
                  <a:lnTo>
                    <a:pt x="3234" y="568"/>
                  </a:lnTo>
                  <a:lnTo>
                    <a:pt x="3086" y="445"/>
                  </a:lnTo>
                  <a:lnTo>
                    <a:pt x="2937" y="322"/>
                  </a:lnTo>
                  <a:lnTo>
                    <a:pt x="2789" y="223"/>
                  </a:lnTo>
                  <a:lnTo>
                    <a:pt x="2641" y="149"/>
                  </a:lnTo>
                  <a:lnTo>
                    <a:pt x="2469" y="100"/>
                  </a:lnTo>
                  <a:lnTo>
                    <a:pt x="2296" y="50"/>
                  </a:lnTo>
                  <a:lnTo>
                    <a:pt x="2098" y="25"/>
                  </a:lnTo>
                  <a:lnTo>
                    <a:pt x="1926" y="1"/>
                  </a:lnTo>
                  <a:close/>
                </a:path>
              </a:pathLst>
            </a:custGeom>
            <a:solidFill>
              <a:srgbClr val="FCA7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6" name="Google Shape;2096;p24"/>
            <p:cNvSpPr/>
            <p:nvPr/>
          </p:nvSpPr>
          <p:spPr>
            <a:xfrm>
              <a:off x="9782625" y="3744450"/>
              <a:ext cx="95050" cy="94425"/>
            </a:xfrm>
            <a:custGeom>
              <a:rect b="b" l="l" r="r" t="t"/>
              <a:pathLst>
                <a:path extrusionOk="0" fill="none" h="3777" w="3802">
                  <a:moveTo>
                    <a:pt x="1926" y="1"/>
                  </a:moveTo>
                  <a:lnTo>
                    <a:pt x="1926" y="1"/>
                  </a:lnTo>
                  <a:lnTo>
                    <a:pt x="1728" y="25"/>
                  </a:lnTo>
                  <a:lnTo>
                    <a:pt x="1531" y="50"/>
                  </a:lnTo>
                  <a:lnTo>
                    <a:pt x="1358" y="100"/>
                  </a:lnTo>
                  <a:lnTo>
                    <a:pt x="1185" y="149"/>
                  </a:lnTo>
                  <a:lnTo>
                    <a:pt x="1013" y="223"/>
                  </a:lnTo>
                  <a:lnTo>
                    <a:pt x="864" y="322"/>
                  </a:lnTo>
                  <a:lnTo>
                    <a:pt x="716" y="420"/>
                  </a:lnTo>
                  <a:lnTo>
                    <a:pt x="568" y="544"/>
                  </a:lnTo>
                  <a:lnTo>
                    <a:pt x="568" y="544"/>
                  </a:lnTo>
                  <a:lnTo>
                    <a:pt x="445" y="692"/>
                  </a:lnTo>
                  <a:lnTo>
                    <a:pt x="322" y="840"/>
                  </a:lnTo>
                  <a:lnTo>
                    <a:pt x="223" y="988"/>
                  </a:lnTo>
                  <a:lnTo>
                    <a:pt x="149" y="1161"/>
                  </a:lnTo>
                  <a:lnTo>
                    <a:pt x="99" y="1333"/>
                  </a:lnTo>
                  <a:lnTo>
                    <a:pt x="50" y="1506"/>
                  </a:lnTo>
                  <a:lnTo>
                    <a:pt x="25" y="1679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5" y="2074"/>
                  </a:lnTo>
                  <a:lnTo>
                    <a:pt x="50" y="2247"/>
                  </a:lnTo>
                  <a:lnTo>
                    <a:pt x="99" y="2419"/>
                  </a:lnTo>
                  <a:lnTo>
                    <a:pt x="149" y="2592"/>
                  </a:lnTo>
                  <a:lnTo>
                    <a:pt x="223" y="2765"/>
                  </a:lnTo>
                  <a:lnTo>
                    <a:pt x="322" y="2913"/>
                  </a:lnTo>
                  <a:lnTo>
                    <a:pt x="445" y="3061"/>
                  </a:lnTo>
                  <a:lnTo>
                    <a:pt x="568" y="3209"/>
                  </a:lnTo>
                  <a:lnTo>
                    <a:pt x="568" y="3209"/>
                  </a:lnTo>
                  <a:lnTo>
                    <a:pt x="716" y="3332"/>
                  </a:lnTo>
                  <a:lnTo>
                    <a:pt x="864" y="3456"/>
                  </a:lnTo>
                  <a:lnTo>
                    <a:pt x="1013" y="3555"/>
                  </a:lnTo>
                  <a:lnTo>
                    <a:pt x="1185" y="3629"/>
                  </a:lnTo>
                  <a:lnTo>
                    <a:pt x="1358" y="3678"/>
                  </a:lnTo>
                  <a:lnTo>
                    <a:pt x="1531" y="3727"/>
                  </a:lnTo>
                  <a:lnTo>
                    <a:pt x="1728" y="3777"/>
                  </a:lnTo>
                  <a:lnTo>
                    <a:pt x="1926" y="3777"/>
                  </a:lnTo>
                  <a:lnTo>
                    <a:pt x="1926" y="3777"/>
                  </a:lnTo>
                  <a:lnTo>
                    <a:pt x="2098" y="3777"/>
                  </a:lnTo>
                  <a:lnTo>
                    <a:pt x="2296" y="3752"/>
                  </a:lnTo>
                  <a:lnTo>
                    <a:pt x="2469" y="3703"/>
                  </a:lnTo>
                  <a:lnTo>
                    <a:pt x="2641" y="3629"/>
                  </a:lnTo>
                  <a:lnTo>
                    <a:pt x="2789" y="3555"/>
                  </a:lnTo>
                  <a:lnTo>
                    <a:pt x="2937" y="3456"/>
                  </a:lnTo>
                  <a:lnTo>
                    <a:pt x="3086" y="3357"/>
                  </a:lnTo>
                  <a:lnTo>
                    <a:pt x="3234" y="3209"/>
                  </a:lnTo>
                  <a:lnTo>
                    <a:pt x="3234" y="3209"/>
                  </a:lnTo>
                  <a:lnTo>
                    <a:pt x="3357" y="3086"/>
                  </a:lnTo>
                  <a:lnTo>
                    <a:pt x="3480" y="2938"/>
                  </a:lnTo>
                  <a:lnTo>
                    <a:pt x="3579" y="2790"/>
                  </a:lnTo>
                  <a:lnTo>
                    <a:pt x="3653" y="2617"/>
                  </a:lnTo>
                  <a:lnTo>
                    <a:pt x="3703" y="2469"/>
                  </a:lnTo>
                  <a:lnTo>
                    <a:pt x="3752" y="2271"/>
                  </a:lnTo>
                  <a:lnTo>
                    <a:pt x="3777" y="2099"/>
                  </a:lnTo>
                  <a:lnTo>
                    <a:pt x="3801" y="1901"/>
                  </a:lnTo>
                  <a:lnTo>
                    <a:pt x="3801" y="1901"/>
                  </a:lnTo>
                  <a:lnTo>
                    <a:pt x="3777" y="1704"/>
                  </a:lnTo>
                  <a:lnTo>
                    <a:pt x="3752" y="1531"/>
                  </a:lnTo>
                  <a:lnTo>
                    <a:pt x="3703" y="1358"/>
                  </a:lnTo>
                  <a:lnTo>
                    <a:pt x="3653" y="1185"/>
                  </a:lnTo>
                  <a:lnTo>
                    <a:pt x="3579" y="1013"/>
                  </a:lnTo>
                  <a:lnTo>
                    <a:pt x="3480" y="865"/>
                  </a:lnTo>
                  <a:lnTo>
                    <a:pt x="3357" y="716"/>
                  </a:lnTo>
                  <a:lnTo>
                    <a:pt x="3234" y="568"/>
                  </a:lnTo>
                  <a:lnTo>
                    <a:pt x="3234" y="568"/>
                  </a:lnTo>
                  <a:lnTo>
                    <a:pt x="3086" y="445"/>
                  </a:lnTo>
                  <a:lnTo>
                    <a:pt x="2937" y="322"/>
                  </a:lnTo>
                  <a:lnTo>
                    <a:pt x="2789" y="223"/>
                  </a:lnTo>
                  <a:lnTo>
                    <a:pt x="2641" y="149"/>
                  </a:lnTo>
                  <a:lnTo>
                    <a:pt x="2469" y="100"/>
                  </a:lnTo>
                  <a:lnTo>
                    <a:pt x="2296" y="50"/>
                  </a:lnTo>
                  <a:lnTo>
                    <a:pt x="2098" y="25"/>
                  </a:lnTo>
                  <a:lnTo>
                    <a:pt x="1926" y="1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7" name="Google Shape;2097;p24"/>
            <p:cNvSpPr/>
            <p:nvPr/>
          </p:nvSpPr>
          <p:spPr>
            <a:xfrm>
              <a:off x="9835075" y="3759875"/>
              <a:ext cx="21625" cy="21000"/>
            </a:xfrm>
            <a:custGeom>
              <a:rect b="b" l="l" r="r" t="t"/>
              <a:pathLst>
                <a:path extrusionOk="0" h="840" w="865">
                  <a:moveTo>
                    <a:pt x="741" y="716"/>
                  </a:moveTo>
                  <a:lnTo>
                    <a:pt x="741" y="716"/>
                  </a:lnTo>
                  <a:lnTo>
                    <a:pt x="667" y="791"/>
                  </a:lnTo>
                  <a:lnTo>
                    <a:pt x="593" y="815"/>
                  </a:lnTo>
                  <a:lnTo>
                    <a:pt x="519" y="840"/>
                  </a:lnTo>
                  <a:lnTo>
                    <a:pt x="445" y="840"/>
                  </a:lnTo>
                  <a:lnTo>
                    <a:pt x="445" y="840"/>
                  </a:lnTo>
                  <a:lnTo>
                    <a:pt x="346" y="840"/>
                  </a:lnTo>
                  <a:lnTo>
                    <a:pt x="272" y="815"/>
                  </a:lnTo>
                  <a:lnTo>
                    <a:pt x="124" y="716"/>
                  </a:lnTo>
                  <a:lnTo>
                    <a:pt x="124" y="716"/>
                  </a:lnTo>
                  <a:lnTo>
                    <a:pt x="50" y="667"/>
                  </a:lnTo>
                  <a:lnTo>
                    <a:pt x="25" y="568"/>
                  </a:lnTo>
                  <a:lnTo>
                    <a:pt x="0" y="494"/>
                  </a:lnTo>
                  <a:lnTo>
                    <a:pt x="0" y="396"/>
                  </a:lnTo>
                  <a:lnTo>
                    <a:pt x="0" y="396"/>
                  </a:lnTo>
                  <a:lnTo>
                    <a:pt x="0" y="322"/>
                  </a:lnTo>
                  <a:lnTo>
                    <a:pt x="25" y="248"/>
                  </a:lnTo>
                  <a:lnTo>
                    <a:pt x="50" y="174"/>
                  </a:lnTo>
                  <a:lnTo>
                    <a:pt x="124" y="99"/>
                  </a:lnTo>
                  <a:lnTo>
                    <a:pt x="124" y="99"/>
                  </a:lnTo>
                  <a:lnTo>
                    <a:pt x="272" y="25"/>
                  </a:lnTo>
                  <a:lnTo>
                    <a:pt x="445" y="1"/>
                  </a:lnTo>
                  <a:lnTo>
                    <a:pt x="445" y="1"/>
                  </a:lnTo>
                  <a:lnTo>
                    <a:pt x="519" y="1"/>
                  </a:lnTo>
                  <a:lnTo>
                    <a:pt x="593" y="25"/>
                  </a:lnTo>
                  <a:lnTo>
                    <a:pt x="667" y="75"/>
                  </a:lnTo>
                  <a:lnTo>
                    <a:pt x="741" y="124"/>
                  </a:lnTo>
                  <a:lnTo>
                    <a:pt x="741" y="124"/>
                  </a:lnTo>
                  <a:lnTo>
                    <a:pt x="790" y="198"/>
                  </a:lnTo>
                  <a:lnTo>
                    <a:pt x="839" y="248"/>
                  </a:lnTo>
                  <a:lnTo>
                    <a:pt x="839" y="346"/>
                  </a:lnTo>
                  <a:lnTo>
                    <a:pt x="864" y="420"/>
                  </a:lnTo>
                  <a:lnTo>
                    <a:pt x="864" y="420"/>
                  </a:lnTo>
                  <a:lnTo>
                    <a:pt x="839" y="519"/>
                  </a:lnTo>
                  <a:lnTo>
                    <a:pt x="839" y="593"/>
                  </a:lnTo>
                  <a:lnTo>
                    <a:pt x="790" y="667"/>
                  </a:lnTo>
                  <a:lnTo>
                    <a:pt x="741" y="716"/>
                  </a:lnTo>
                  <a:lnTo>
                    <a:pt x="741" y="7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8" name="Google Shape;2098;p24"/>
            <p:cNvSpPr/>
            <p:nvPr/>
          </p:nvSpPr>
          <p:spPr>
            <a:xfrm>
              <a:off x="9376650" y="3297775"/>
              <a:ext cx="605300" cy="314050"/>
            </a:xfrm>
            <a:custGeom>
              <a:rect b="b" l="l" r="r" t="t"/>
              <a:pathLst>
                <a:path extrusionOk="0" h="12562" w="24212">
                  <a:moveTo>
                    <a:pt x="6565" y="12562"/>
                  </a:moveTo>
                  <a:lnTo>
                    <a:pt x="7010" y="10415"/>
                  </a:lnTo>
                  <a:lnTo>
                    <a:pt x="7010" y="10415"/>
                  </a:lnTo>
                  <a:lnTo>
                    <a:pt x="7158" y="10884"/>
                  </a:lnTo>
                  <a:lnTo>
                    <a:pt x="7281" y="11402"/>
                  </a:lnTo>
                  <a:lnTo>
                    <a:pt x="7528" y="12562"/>
                  </a:lnTo>
                  <a:lnTo>
                    <a:pt x="14364" y="12562"/>
                  </a:lnTo>
                  <a:lnTo>
                    <a:pt x="14734" y="10464"/>
                  </a:lnTo>
                  <a:lnTo>
                    <a:pt x="15253" y="12562"/>
                  </a:lnTo>
                  <a:lnTo>
                    <a:pt x="24186" y="12562"/>
                  </a:lnTo>
                  <a:lnTo>
                    <a:pt x="24186" y="12562"/>
                  </a:lnTo>
                  <a:lnTo>
                    <a:pt x="24211" y="11747"/>
                  </a:lnTo>
                  <a:lnTo>
                    <a:pt x="24211" y="10982"/>
                  </a:lnTo>
                  <a:lnTo>
                    <a:pt x="24162" y="10217"/>
                  </a:lnTo>
                  <a:lnTo>
                    <a:pt x="24063" y="9452"/>
                  </a:lnTo>
                  <a:lnTo>
                    <a:pt x="23915" y="8687"/>
                  </a:lnTo>
                  <a:lnTo>
                    <a:pt x="23717" y="7848"/>
                  </a:lnTo>
                  <a:lnTo>
                    <a:pt x="23421" y="6960"/>
                  </a:lnTo>
                  <a:lnTo>
                    <a:pt x="23076" y="5972"/>
                  </a:lnTo>
                  <a:lnTo>
                    <a:pt x="23076" y="5972"/>
                  </a:lnTo>
                  <a:lnTo>
                    <a:pt x="22903" y="5602"/>
                  </a:lnTo>
                  <a:lnTo>
                    <a:pt x="22706" y="5207"/>
                  </a:lnTo>
                  <a:lnTo>
                    <a:pt x="22459" y="4763"/>
                  </a:lnTo>
                  <a:lnTo>
                    <a:pt x="22163" y="4294"/>
                  </a:lnTo>
                  <a:lnTo>
                    <a:pt x="21842" y="3801"/>
                  </a:lnTo>
                  <a:lnTo>
                    <a:pt x="21521" y="3357"/>
                  </a:lnTo>
                  <a:lnTo>
                    <a:pt x="21151" y="2912"/>
                  </a:lnTo>
                  <a:lnTo>
                    <a:pt x="20805" y="2493"/>
                  </a:lnTo>
                  <a:lnTo>
                    <a:pt x="20805" y="2493"/>
                  </a:lnTo>
                  <a:lnTo>
                    <a:pt x="20509" y="2197"/>
                  </a:lnTo>
                  <a:lnTo>
                    <a:pt x="20188" y="1900"/>
                  </a:lnTo>
                  <a:lnTo>
                    <a:pt x="19868" y="1654"/>
                  </a:lnTo>
                  <a:lnTo>
                    <a:pt x="19547" y="1407"/>
                  </a:lnTo>
                  <a:lnTo>
                    <a:pt x="19226" y="1185"/>
                  </a:lnTo>
                  <a:lnTo>
                    <a:pt x="18905" y="987"/>
                  </a:lnTo>
                  <a:lnTo>
                    <a:pt x="18560" y="790"/>
                  </a:lnTo>
                  <a:lnTo>
                    <a:pt x="18214" y="642"/>
                  </a:lnTo>
                  <a:lnTo>
                    <a:pt x="17868" y="494"/>
                  </a:lnTo>
                  <a:lnTo>
                    <a:pt x="17498" y="370"/>
                  </a:lnTo>
                  <a:lnTo>
                    <a:pt x="17128" y="247"/>
                  </a:lnTo>
                  <a:lnTo>
                    <a:pt x="16758" y="173"/>
                  </a:lnTo>
                  <a:lnTo>
                    <a:pt x="16388" y="99"/>
                  </a:lnTo>
                  <a:lnTo>
                    <a:pt x="15993" y="50"/>
                  </a:lnTo>
                  <a:lnTo>
                    <a:pt x="15598" y="25"/>
                  </a:lnTo>
                  <a:lnTo>
                    <a:pt x="15203" y="0"/>
                  </a:lnTo>
                  <a:lnTo>
                    <a:pt x="15203" y="0"/>
                  </a:lnTo>
                  <a:lnTo>
                    <a:pt x="14660" y="25"/>
                  </a:lnTo>
                  <a:lnTo>
                    <a:pt x="14117" y="74"/>
                  </a:lnTo>
                  <a:lnTo>
                    <a:pt x="13599" y="173"/>
                  </a:lnTo>
                  <a:lnTo>
                    <a:pt x="13105" y="296"/>
                  </a:lnTo>
                  <a:lnTo>
                    <a:pt x="12612" y="469"/>
                  </a:lnTo>
                  <a:lnTo>
                    <a:pt x="12118" y="666"/>
                  </a:lnTo>
                  <a:lnTo>
                    <a:pt x="11649" y="913"/>
                  </a:lnTo>
                  <a:lnTo>
                    <a:pt x="11205" y="1185"/>
                  </a:lnTo>
                  <a:lnTo>
                    <a:pt x="11205" y="1185"/>
                  </a:lnTo>
                  <a:lnTo>
                    <a:pt x="10588" y="1012"/>
                  </a:lnTo>
                  <a:lnTo>
                    <a:pt x="10588" y="1012"/>
                  </a:lnTo>
                  <a:lnTo>
                    <a:pt x="10292" y="938"/>
                  </a:lnTo>
                  <a:lnTo>
                    <a:pt x="9971" y="864"/>
                  </a:lnTo>
                  <a:lnTo>
                    <a:pt x="9626" y="815"/>
                  </a:lnTo>
                  <a:lnTo>
                    <a:pt x="9256" y="765"/>
                  </a:lnTo>
                  <a:lnTo>
                    <a:pt x="9256" y="765"/>
                  </a:lnTo>
                  <a:lnTo>
                    <a:pt x="8836" y="765"/>
                  </a:lnTo>
                  <a:lnTo>
                    <a:pt x="8392" y="790"/>
                  </a:lnTo>
                  <a:lnTo>
                    <a:pt x="7948" y="864"/>
                  </a:lnTo>
                  <a:lnTo>
                    <a:pt x="7479" y="987"/>
                  </a:lnTo>
                  <a:lnTo>
                    <a:pt x="7479" y="987"/>
                  </a:lnTo>
                  <a:lnTo>
                    <a:pt x="6911" y="1111"/>
                  </a:lnTo>
                  <a:lnTo>
                    <a:pt x="6368" y="1283"/>
                  </a:lnTo>
                  <a:lnTo>
                    <a:pt x="5825" y="1506"/>
                  </a:lnTo>
                  <a:lnTo>
                    <a:pt x="5307" y="1752"/>
                  </a:lnTo>
                  <a:lnTo>
                    <a:pt x="4789" y="2073"/>
                  </a:lnTo>
                  <a:lnTo>
                    <a:pt x="4270" y="2419"/>
                  </a:lnTo>
                  <a:lnTo>
                    <a:pt x="3801" y="2814"/>
                  </a:lnTo>
                  <a:lnTo>
                    <a:pt x="3308" y="3258"/>
                  </a:lnTo>
                  <a:lnTo>
                    <a:pt x="3308" y="3258"/>
                  </a:lnTo>
                  <a:lnTo>
                    <a:pt x="2864" y="3727"/>
                  </a:lnTo>
                  <a:lnTo>
                    <a:pt x="2444" y="4220"/>
                  </a:lnTo>
                  <a:lnTo>
                    <a:pt x="2049" y="4714"/>
                  </a:lnTo>
                  <a:lnTo>
                    <a:pt x="1704" y="5257"/>
                  </a:lnTo>
                  <a:lnTo>
                    <a:pt x="1383" y="5775"/>
                  </a:lnTo>
                  <a:lnTo>
                    <a:pt x="1111" y="6343"/>
                  </a:lnTo>
                  <a:lnTo>
                    <a:pt x="865" y="6910"/>
                  </a:lnTo>
                  <a:lnTo>
                    <a:pt x="667" y="7503"/>
                  </a:lnTo>
                  <a:lnTo>
                    <a:pt x="667" y="7503"/>
                  </a:lnTo>
                  <a:lnTo>
                    <a:pt x="494" y="8070"/>
                  </a:lnTo>
                  <a:lnTo>
                    <a:pt x="346" y="8663"/>
                  </a:lnTo>
                  <a:lnTo>
                    <a:pt x="223" y="9304"/>
                  </a:lnTo>
                  <a:lnTo>
                    <a:pt x="124" y="9946"/>
                  </a:lnTo>
                  <a:lnTo>
                    <a:pt x="50" y="10612"/>
                  </a:lnTo>
                  <a:lnTo>
                    <a:pt x="1" y="11254"/>
                  </a:lnTo>
                  <a:lnTo>
                    <a:pt x="1" y="11920"/>
                  </a:lnTo>
                  <a:lnTo>
                    <a:pt x="26" y="12562"/>
                  </a:lnTo>
                  <a:lnTo>
                    <a:pt x="6565" y="12562"/>
                  </a:lnTo>
                  <a:close/>
                </a:path>
              </a:pathLst>
            </a:custGeom>
            <a:solidFill>
              <a:srgbClr val="3C281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9" name="Google Shape;2099;p24"/>
            <p:cNvSpPr/>
            <p:nvPr/>
          </p:nvSpPr>
          <p:spPr>
            <a:xfrm>
              <a:off x="9638250" y="3742600"/>
              <a:ext cx="77775" cy="44450"/>
            </a:xfrm>
            <a:custGeom>
              <a:rect b="b" l="l" r="r" t="t"/>
              <a:pathLst>
                <a:path extrusionOk="0" h="1778" w="3111">
                  <a:moveTo>
                    <a:pt x="2641" y="544"/>
                  </a:moveTo>
                  <a:lnTo>
                    <a:pt x="2641" y="544"/>
                  </a:lnTo>
                  <a:lnTo>
                    <a:pt x="2518" y="396"/>
                  </a:lnTo>
                  <a:lnTo>
                    <a:pt x="2321" y="248"/>
                  </a:lnTo>
                  <a:lnTo>
                    <a:pt x="2099" y="124"/>
                  </a:lnTo>
                  <a:lnTo>
                    <a:pt x="1950" y="50"/>
                  </a:lnTo>
                  <a:lnTo>
                    <a:pt x="1802" y="25"/>
                  </a:lnTo>
                  <a:lnTo>
                    <a:pt x="1654" y="1"/>
                  </a:lnTo>
                  <a:lnTo>
                    <a:pt x="1482" y="1"/>
                  </a:lnTo>
                  <a:lnTo>
                    <a:pt x="1309" y="25"/>
                  </a:lnTo>
                  <a:lnTo>
                    <a:pt x="1136" y="99"/>
                  </a:lnTo>
                  <a:lnTo>
                    <a:pt x="963" y="174"/>
                  </a:lnTo>
                  <a:lnTo>
                    <a:pt x="791" y="297"/>
                  </a:lnTo>
                  <a:lnTo>
                    <a:pt x="593" y="470"/>
                  </a:lnTo>
                  <a:lnTo>
                    <a:pt x="420" y="692"/>
                  </a:lnTo>
                  <a:lnTo>
                    <a:pt x="420" y="692"/>
                  </a:lnTo>
                  <a:lnTo>
                    <a:pt x="248" y="939"/>
                  </a:lnTo>
                  <a:lnTo>
                    <a:pt x="124" y="1185"/>
                  </a:lnTo>
                  <a:lnTo>
                    <a:pt x="25" y="1482"/>
                  </a:lnTo>
                  <a:lnTo>
                    <a:pt x="1" y="1778"/>
                  </a:lnTo>
                  <a:lnTo>
                    <a:pt x="1" y="1778"/>
                  </a:lnTo>
                  <a:lnTo>
                    <a:pt x="75" y="1654"/>
                  </a:lnTo>
                  <a:lnTo>
                    <a:pt x="272" y="1383"/>
                  </a:lnTo>
                  <a:lnTo>
                    <a:pt x="445" y="1210"/>
                  </a:lnTo>
                  <a:lnTo>
                    <a:pt x="642" y="1037"/>
                  </a:lnTo>
                  <a:lnTo>
                    <a:pt x="865" y="889"/>
                  </a:lnTo>
                  <a:lnTo>
                    <a:pt x="1136" y="790"/>
                  </a:lnTo>
                  <a:lnTo>
                    <a:pt x="1136" y="790"/>
                  </a:lnTo>
                  <a:lnTo>
                    <a:pt x="1407" y="716"/>
                  </a:lnTo>
                  <a:lnTo>
                    <a:pt x="1531" y="692"/>
                  </a:lnTo>
                  <a:lnTo>
                    <a:pt x="1654" y="692"/>
                  </a:lnTo>
                  <a:lnTo>
                    <a:pt x="1802" y="692"/>
                  </a:lnTo>
                  <a:lnTo>
                    <a:pt x="1926" y="741"/>
                  </a:lnTo>
                  <a:lnTo>
                    <a:pt x="2074" y="790"/>
                  </a:lnTo>
                  <a:lnTo>
                    <a:pt x="2222" y="865"/>
                  </a:lnTo>
                  <a:lnTo>
                    <a:pt x="2222" y="865"/>
                  </a:lnTo>
                  <a:lnTo>
                    <a:pt x="2444" y="1013"/>
                  </a:lnTo>
                  <a:lnTo>
                    <a:pt x="2666" y="1161"/>
                  </a:lnTo>
                  <a:lnTo>
                    <a:pt x="2864" y="1407"/>
                  </a:lnTo>
                  <a:lnTo>
                    <a:pt x="3110" y="1753"/>
                  </a:lnTo>
                  <a:lnTo>
                    <a:pt x="3110" y="1753"/>
                  </a:lnTo>
                  <a:lnTo>
                    <a:pt x="3036" y="1432"/>
                  </a:lnTo>
                  <a:lnTo>
                    <a:pt x="2938" y="1136"/>
                  </a:lnTo>
                  <a:lnTo>
                    <a:pt x="2814" y="840"/>
                  </a:lnTo>
                  <a:lnTo>
                    <a:pt x="2740" y="692"/>
                  </a:lnTo>
                  <a:lnTo>
                    <a:pt x="2641" y="544"/>
                  </a:lnTo>
                  <a:lnTo>
                    <a:pt x="2641" y="544"/>
                  </a:lnTo>
                  <a:close/>
                </a:path>
              </a:pathLst>
            </a:custGeom>
            <a:solidFill>
              <a:srgbClr val="C47F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0" name="Google Shape;2100;p24"/>
            <p:cNvSpPr/>
            <p:nvPr/>
          </p:nvSpPr>
          <p:spPr>
            <a:xfrm>
              <a:off x="9561125" y="3804300"/>
              <a:ext cx="226475" cy="69125"/>
            </a:xfrm>
            <a:custGeom>
              <a:rect b="b" l="l" r="r" t="t"/>
              <a:pathLst>
                <a:path extrusionOk="0" h="2765" w="9059">
                  <a:moveTo>
                    <a:pt x="4369" y="1506"/>
                  </a:moveTo>
                  <a:lnTo>
                    <a:pt x="4369" y="1506"/>
                  </a:lnTo>
                  <a:lnTo>
                    <a:pt x="3826" y="1481"/>
                  </a:lnTo>
                  <a:lnTo>
                    <a:pt x="3333" y="1407"/>
                  </a:lnTo>
                  <a:lnTo>
                    <a:pt x="2864" y="1333"/>
                  </a:lnTo>
                  <a:lnTo>
                    <a:pt x="2419" y="1235"/>
                  </a:lnTo>
                  <a:lnTo>
                    <a:pt x="2025" y="1111"/>
                  </a:lnTo>
                  <a:lnTo>
                    <a:pt x="1654" y="963"/>
                  </a:lnTo>
                  <a:lnTo>
                    <a:pt x="1309" y="815"/>
                  </a:lnTo>
                  <a:lnTo>
                    <a:pt x="1037" y="667"/>
                  </a:lnTo>
                  <a:lnTo>
                    <a:pt x="544" y="371"/>
                  </a:lnTo>
                  <a:lnTo>
                    <a:pt x="223" y="149"/>
                  </a:lnTo>
                  <a:lnTo>
                    <a:pt x="26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174" y="297"/>
                  </a:lnTo>
                  <a:lnTo>
                    <a:pt x="371" y="568"/>
                  </a:lnTo>
                  <a:lnTo>
                    <a:pt x="593" y="840"/>
                  </a:lnTo>
                  <a:lnTo>
                    <a:pt x="815" y="1111"/>
                  </a:lnTo>
                  <a:lnTo>
                    <a:pt x="1062" y="1333"/>
                  </a:lnTo>
                  <a:lnTo>
                    <a:pt x="1309" y="1555"/>
                  </a:lnTo>
                  <a:lnTo>
                    <a:pt x="1580" y="1778"/>
                  </a:lnTo>
                  <a:lnTo>
                    <a:pt x="1852" y="1975"/>
                  </a:lnTo>
                  <a:lnTo>
                    <a:pt x="2148" y="2148"/>
                  </a:lnTo>
                  <a:lnTo>
                    <a:pt x="2469" y="2296"/>
                  </a:lnTo>
                  <a:lnTo>
                    <a:pt x="2765" y="2419"/>
                  </a:lnTo>
                  <a:lnTo>
                    <a:pt x="3086" y="2543"/>
                  </a:lnTo>
                  <a:lnTo>
                    <a:pt x="3431" y="2641"/>
                  </a:lnTo>
                  <a:lnTo>
                    <a:pt x="3752" y="2691"/>
                  </a:lnTo>
                  <a:lnTo>
                    <a:pt x="4098" y="2740"/>
                  </a:lnTo>
                  <a:lnTo>
                    <a:pt x="4443" y="2765"/>
                  </a:lnTo>
                  <a:lnTo>
                    <a:pt x="4443" y="2765"/>
                  </a:lnTo>
                  <a:lnTo>
                    <a:pt x="4789" y="2765"/>
                  </a:lnTo>
                  <a:lnTo>
                    <a:pt x="5134" y="2715"/>
                  </a:lnTo>
                  <a:lnTo>
                    <a:pt x="5480" y="2666"/>
                  </a:lnTo>
                  <a:lnTo>
                    <a:pt x="5825" y="2567"/>
                  </a:lnTo>
                  <a:lnTo>
                    <a:pt x="6146" y="2469"/>
                  </a:lnTo>
                  <a:lnTo>
                    <a:pt x="6467" y="2345"/>
                  </a:lnTo>
                  <a:lnTo>
                    <a:pt x="6788" y="2197"/>
                  </a:lnTo>
                  <a:lnTo>
                    <a:pt x="7084" y="2024"/>
                  </a:lnTo>
                  <a:lnTo>
                    <a:pt x="7380" y="1827"/>
                  </a:lnTo>
                  <a:lnTo>
                    <a:pt x="7676" y="1605"/>
                  </a:lnTo>
                  <a:lnTo>
                    <a:pt x="7948" y="1383"/>
                  </a:lnTo>
                  <a:lnTo>
                    <a:pt x="8194" y="1136"/>
                  </a:lnTo>
                  <a:lnTo>
                    <a:pt x="8441" y="889"/>
                  </a:lnTo>
                  <a:lnTo>
                    <a:pt x="8663" y="618"/>
                  </a:lnTo>
                  <a:lnTo>
                    <a:pt x="8885" y="346"/>
                  </a:lnTo>
                  <a:lnTo>
                    <a:pt x="9058" y="50"/>
                  </a:lnTo>
                  <a:lnTo>
                    <a:pt x="9058" y="50"/>
                  </a:lnTo>
                  <a:lnTo>
                    <a:pt x="8984" y="99"/>
                  </a:lnTo>
                  <a:lnTo>
                    <a:pt x="8787" y="272"/>
                  </a:lnTo>
                  <a:lnTo>
                    <a:pt x="8416" y="519"/>
                  </a:lnTo>
                  <a:lnTo>
                    <a:pt x="7898" y="766"/>
                  </a:lnTo>
                  <a:lnTo>
                    <a:pt x="7577" y="914"/>
                  </a:lnTo>
                  <a:lnTo>
                    <a:pt x="7232" y="1037"/>
                  </a:lnTo>
                  <a:lnTo>
                    <a:pt x="6862" y="1161"/>
                  </a:lnTo>
                  <a:lnTo>
                    <a:pt x="6442" y="1284"/>
                  </a:lnTo>
                  <a:lnTo>
                    <a:pt x="5973" y="1358"/>
                  </a:lnTo>
                  <a:lnTo>
                    <a:pt x="5480" y="1432"/>
                  </a:lnTo>
                  <a:lnTo>
                    <a:pt x="4937" y="1481"/>
                  </a:lnTo>
                  <a:lnTo>
                    <a:pt x="4369" y="1506"/>
                  </a:lnTo>
                  <a:lnTo>
                    <a:pt x="4369" y="1506"/>
                  </a:lnTo>
                  <a:close/>
                </a:path>
              </a:pathLst>
            </a:custGeom>
            <a:solidFill>
              <a:srgbClr val="90434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1" name="Google Shape;2101;p24"/>
            <p:cNvSpPr/>
            <p:nvPr/>
          </p:nvSpPr>
          <p:spPr>
            <a:xfrm>
              <a:off x="9730175" y="3685225"/>
              <a:ext cx="37050" cy="61725"/>
            </a:xfrm>
            <a:custGeom>
              <a:rect b="b" l="l" r="r" t="t"/>
              <a:pathLst>
                <a:path extrusionOk="0" h="2469" w="1482">
                  <a:moveTo>
                    <a:pt x="223" y="346"/>
                  </a:moveTo>
                  <a:lnTo>
                    <a:pt x="223" y="346"/>
                  </a:lnTo>
                  <a:lnTo>
                    <a:pt x="322" y="198"/>
                  </a:lnTo>
                  <a:lnTo>
                    <a:pt x="445" y="99"/>
                  </a:lnTo>
                  <a:lnTo>
                    <a:pt x="593" y="25"/>
                  </a:lnTo>
                  <a:lnTo>
                    <a:pt x="741" y="1"/>
                  </a:lnTo>
                  <a:lnTo>
                    <a:pt x="741" y="1"/>
                  </a:lnTo>
                  <a:lnTo>
                    <a:pt x="889" y="25"/>
                  </a:lnTo>
                  <a:lnTo>
                    <a:pt x="1037" y="99"/>
                  </a:lnTo>
                  <a:lnTo>
                    <a:pt x="1161" y="198"/>
                  </a:lnTo>
                  <a:lnTo>
                    <a:pt x="1260" y="346"/>
                  </a:lnTo>
                  <a:lnTo>
                    <a:pt x="1260" y="346"/>
                  </a:lnTo>
                  <a:lnTo>
                    <a:pt x="1358" y="544"/>
                  </a:lnTo>
                  <a:lnTo>
                    <a:pt x="1432" y="741"/>
                  </a:lnTo>
                  <a:lnTo>
                    <a:pt x="1457" y="988"/>
                  </a:lnTo>
                  <a:lnTo>
                    <a:pt x="1482" y="1235"/>
                  </a:lnTo>
                  <a:lnTo>
                    <a:pt x="1482" y="1235"/>
                  </a:lnTo>
                  <a:lnTo>
                    <a:pt x="1457" y="1481"/>
                  </a:lnTo>
                  <a:lnTo>
                    <a:pt x="1432" y="1703"/>
                  </a:lnTo>
                  <a:lnTo>
                    <a:pt x="1358" y="1926"/>
                  </a:lnTo>
                  <a:lnTo>
                    <a:pt x="1260" y="2123"/>
                  </a:lnTo>
                  <a:lnTo>
                    <a:pt x="1260" y="2123"/>
                  </a:lnTo>
                  <a:lnTo>
                    <a:pt x="1161" y="2271"/>
                  </a:lnTo>
                  <a:lnTo>
                    <a:pt x="1037" y="2394"/>
                  </a:lnTo>
                  <a:lnTo>
                    <a:pt x="889" y="2444"/>
                  </a:lnTo>
                  <a:lnTo>
                    <a:pt x="741" y="2469"/>
                  </a:lnTo>
                  <a:lnTo>
                    <a:pt x="741" y="2469"/>
                  </a:lnTo>
                  <a:lnTo>
                    <a:pt x="593" y="2444"/>
                  </a:lnTo>
                  <a:lnTo>
                    <a:pt x="445" y="2370"/>
                  </a:lnTo>
                  <a:lnTo>
                    <a:pt x="322" y="2271"/>
                  </a:lnTo>
                  <a:lnTo>
                    <a:pt x="223" y="2098"/>
                  </a:lnTo>
                  <a:lnTo>
                    <a:pt x="223" y="2098"/>
                  </a:lnTo>
                  <a:lnTo>
                    <a:pt x="124" y="1901"/>
                  </a:lnTo>
                  <a:lnTo>
                    <a:pt x="75" y="1703"/>
                  </a:lnTo>
                  <a:lnTo>
                    <a:pt x="26" y="1457"/>
                  </a:lnTo>
                  <a:lnTo>
                    <a:pt x="1" y="1210"/>
                  </a:lnTo>
                  <a:lnTo>
                    <a:pt x="1" y="1210"/>
                  </a:lnTo>
                  <a:lnTo>
                    <a:pt x="26" y="963"/>
                  </a:lnTo>
                  <a:lnTo>
                    <a:pt x="75" y="741"/>
                  </a:lnTo>
                  <a:lnTo>
                    <a:pt x="124" y="544"/>
                  </a:lnTo>
                  <a:lnTo>
                    <a:pt x="223" y="346"/>
                  </a:lnTo>
                  <a:lnTo>
                    <a:pt x="223" y="346"/>
                  </a:lnTo>
                  <a:close/>
                </a:path>
              </a:pathLst>
            </a:custGeom>
            <a:solidFill>
              <a:srgbClr val="3C281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2" name="Google Shape;2102;p24"/>
            <p:cNvSpPr/>
            <p:nvPr/>
          </p:nvSpPr>
          <p:spPr>
            <a:xfrm>
              <a:off x="9712900" y="3626625"/>
              <a:ext cx="94425" cy="33950"/>
            </a:xfrm>
            <a:custGeom>
              <a:rect b="b" l="l" r="r" t="t"/>
              <a:pathLst>
                <a:path extrusionOk="0" h="1358" w="3777">
                  <a:moveTo>
                    <a:pt x="3777" y="1357"/>
                  </a:moveTo>
                  <a:lnTo>
                    <a:pt x="1" y="765"/>
                  </a:lnTo>
                  <a:lnTo>
                    <a:pt x="1" y="765"/>
                  </a:lnTo>
                  <a:lnTo>
                    <a:pt x="124" y="666"/>
                  </a:lnTo>
                  <a:lnTo>
                    <a:pt x="396" y="469"/>
                  </a:lnTo>
                  <a:lnTo>
                    <a:pt x="593" y="370"/>
                  </a:lnTo>
                  <a:lnTo>
                    <a:pt x="815" y="247"/>
                  </a:lnTo>
                  <a:lnTo>
                    <a:pt x="1062" y="148"/>
                  </a:lnTo>
                  <a:lnTo>
                    <a:pt x="1334" y="74"/>
                  </a:lnTo>
                  <a:lnTo>
                    <a:pt x="1630" y="25"/>
                  </a:lnTo>
                  <a:lnTo>
                    <a:pt x="1926" y="0"/>
                  </a:lnTo>
                  <a:lnTo>
                    <a:pt x="2247" y="49"/>
                  </a:lnTo>
                  <a:lnTo>
                    <a:pt x="2395" y="99"/>
                  </a:lnTo>
                  <a:lnTo>
                    <a:pt x="2568" y="148"/>
                  </a:lnTo>
                  <a:lnTo>
                    <a:pt x="2716" y="222"/>
                  </a:lnTo>
                  <a:lnTo>
                    <a:pt x="2888" y="321"/>
                  </a:lnTo>
                  <a:lnTo>
                    <a:pt x="3036" y="444"/>
                  </a:lnTo>
                  <a:lnTo>
                    <a:pt x="3185" y="568"/>
                  </a:lnTo>
                  <a:lnTo>
                    <a:pt x="3357" y="740"/>
                  </a:lnTo>
                  <a:lnTo>
                    <a:pt x="3505" y="913"/>
                  </a:lnTo>
                  <a:lnTo>
                    <a:pt x="3653" y="1135"/>
                  </a:lnTo>
                  <a:lnTo>
                    <a:pt x="3777" y="1357"/>
                  </a:lnTo>
                  <a:lnTo>
                    <a:pt x="3777" y="1357"/>
                  </a:lnTo>
                  <a:close/>
                </a:path>
              </a:pathLst>
            </a:custGeom>
            <a:solidFill>
              <a:srgbClr val="3C281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3" name="Google Shape;2103;p24"/>
            <p:cNvSpPr/>
            <p:nvPr/>
          </p:nvSpPr>
          <p:spPr>
            <a:xfrm>
              <a:off x="9577175" y="3684000"/>
              <a:ext cx="38900" cy="62950"/>
            </a:xfrm>
            <a:custGeom>
              <a:rect b="b" l="l" r="r" t="t"/>
              <a:pathLst>
                <a:path extrusionOk="0" h="2518" w="1556">
                  <a:moveTo>
                    <a:pt x="1309" y="2147"/>
                  </a:moveTo>
                  <a:lnTo>
                    <a:pt x="1309" y="2147"/>
                  </a:lnTo>
                  <a:lnTo>
                    <a:pt x="1210" y="2320"/>
                  </a:lnTo>
                  <a:lnTo>
                    <a:pt x="1086" y="2419"/>
                  </a:lnTo>
                  <a:lnTo>
                    <a:pt x="938" y="2493"/>
                  </a:lnTo>
                  <a:lnTo>
                    <a:pt x="790" y="2518"/>
                  </a:lnTo>
                  <a:lnTo>
                    <a:pt x="790" y="2518"/>
                  </a:lnTo>
                  <a:lnTo>
                    <a:pt x="618" y="2493"/>
                  </a:lnTo>
                  <a:lnTo>
                    <a:pt x="494" y="2419"/>
                  </a:lnTo>
                  <a:lnTo>
                    <a:pt x="346" y="2320"/>
                  </a:lnTo>
                  <a:lnTo>
                    <a:pt x="223" y="2147"/>
                  </a:lnTo>
                  <a:lnTo>
                    <a:pt x="223" y="2147"/>
                  </a:lnTo>
                  <a:lnTo>
                    <a:pt x="124" y="1950"/>
                  </a:lnTo>
                  <a:lnTo>
                    <a:pt x="50" y="1728"/>
                  </a:lnTo>
                  <a:lnTo>
                    <a:pt x="25" y="1506"/>
                  </a:lnTo>
                  <a:lnTo>
                    <a:pt x="1" y="1234"/>
                  </a:lnTo>
                  <a:lnTo>
                    <a:pt x="1" y="1234"/>
                  </a:lnTo>
                  <a:lnTo>
                    <a:pt x="25" y="987"/>
                  </a:lnTo>
                  <a:lnTo>
                    <a:pt x="50" y="741"/>
                  </a:lnTo>
                  <a:lnTo>
                    <a:pt x="124" y="519"/>
                  </a:lnTo>
                  <a:lnTo>
                    <a:pt x="223" y="321"/>
                  </a:lnTo>
                  <a:lnTo>
                    <a:pt x="223" y="321"/>
                  </a:lnTo>
                  <a:lnTo>
                    <a:pt x="346" y="173"/>
                  </a:lnTo>
                  <a:lnTo>
                    <a:pt x="494" y="74"/>
                  </a:lnTo>
                  <a:lnTo>
                    <a:pt x="618" y="0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938" y="0"/>
                  </a:lnTo>
                  <a:lnTo>
                    <a:pt x="1086" y="74"/>
                  </a:lnTo>
                  <a:lnTo>
                    <a:pt x="1210" y="198"/>
                  </a:lnTo>
                  <a:lnTo>
                    <a:pt x="1309" y="346"/>
                  </a:lnTo>
                  <a:lnTo>
                    <a:pt x="1309" y="346"/>
                  </a:lnTo>
                  <a:lnTo>
                    <a:pt x="1432" y="543"/>
                  </a:lnTo>
                  <a:lnTo>
                    <a:pt x="1506" y="765"/>
                  </a:lnTo>
                  <a:lnTo>
                    <a:pt x="1555" y="1012"/>
                  </a:lnTo>
                  <a:lnTo>
                    <a:pt x="1555" y="1259"/>
                  </a:lnTo>
                  <a:lnTo>
                    <a:pt x="1555" y="1259"/>
                  </a:lnTo>
                  <a:lnTo>
                    <a:pt x="1555" y="1506"/>
                  </a:lnTo>
                  <a:lnTo>
                    <a:pt x="1506" y="1752"/>
                  </a:lnTo>
                  <a:lnTo>
                    <a:pt x="1432" y="1950"/>
                  </a:lnTo>
                  <a:lnTo>
                    <a:pt x="1309" y="2147"/>
                  </a:lnTo>
                  <a:lnTo>
                    <a:pt x="1309" y="2147"/>
                  </a:lnTo>
                  <a:close/>
                </a:path>
              </a:pathLst>
            </a:custGeom>
            <a:solidFill>
              <a:srgbClr val="3C281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4" name="Google Shape;2104;p24"/>
            <p:cNvSpPr/>
            <p:nvPr/>
          </p:nvSpPr>
          <p:spPr>
            <a:xfrm>
              <a:off x="9542000" y="3625375"/>
              <a:ext cx="94425" cy="33975"/>
            </a:xfrm>
            <a:custGeom>
              <a:rect b="b" l="l" r="r" t="t"/>
              <a:pathLst>
                <a:path extrusionOk="0" h="1359" w="3777">
                  <a:moveTo>
                    <a:pt x="1" y="1358"/>
                  </a:moveTo>
                  <a:lnTo>
                    <a:pt x="3777" y="741"/>
                  </a:lnTo>
                  <a:lnTo>
                    <a:pt x="3777" y="741"/>
                  </a:lnTo>
                  <a:lnTo>
                    <a:pt x="3678" y="667"/>
                  </a:lnTo>
                  <a:lnTo>
                    <a:pt x="3382" y="470"/>
                  </a:lnTo>
                  <a:lnTo>
                    <a:pt x="3209" y="346"/>
                  </a:lnTo>
                  <a:lnTo>
                    <a:pt x="2962" y="248"/>
                  </a:lnTo>
                  <a:lnTo>
                    <a:pt x="2716" y="124"/>
                  </a:lnTo>
                  <a:lnTo>
                    <a:pt x="2444" y="50"/>
                  </a:lnTo>
                  <a:lnTo>
                    <a:pt x="2148" y="1"/>
                  </a:lnTo>
                  <a:lnTo>
                    <a:pt x="1852" y="1"/>
                  </a:lnTo>
                  <a:lnTo>
                    <a:pt x="1531" y="25"/>
                  </a:lnTo>
                  <a:lnTo>
                    <a:pt x="1383" y="75"/>
                  </a:lnTo>
                  <a:lnTo>
                    <a:pt x="1210" y="149"/>
                  </a:lnTo>
                  <a:lnTo>
                    <a:pt x="1062" y="223"/>
                  </a:lnTo>
                  <a:lnTo>
                    <a:pt x="914" y="322"/>
                  </a:lnTo>
                  <a:lnTo>
                    <a:pt x="741" y="420"/>
                  </a:lnTo>
                  <a:lnTo>
                    <a:pt x="593" y="568"/>
                  </a:lnTo>
                  <a:lnTo>
                    <a:pt x="445" y="716"/>
                  </a:lnTo>
                  <a:lnTo>
                    <a:pt x="297" y="914"/>
                  </a:lnTo>
                  <a:lnTo>
                    <a:pt x="149" y="1111"/>
                  </a:lnTo>
                  <a:lnTo>
                    <a:pt x="1" y="1358"/>
                  </a:lnTo>
                  <a:lnTo>
                    <a:pt x="1" y="1358"/>
                  </a:lnTo>
                  <a:close/>
                </a:path>
              </a:pathLst>
            </a:custGeom>
            <a:solidFill>
              <a:srgbClr val="3C281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05" name="Google Shape;2105;p24"/>
          <p:cNvGrpSpPr/>
          <p:nvPr/>
        </p:nvGrpSpPr>
        <p:grpSpPr>
          <a:xfrm>
            <a:off x="719988" y="3647348"/>
            <a:ext cx="455194" cy="612447"/>
            <a:chOff x="4101975" y="2871035"/>
            <a:chExt cx="676768" cy="1713140"/>
          </a:xfrm>
        </p:grpSpPr>
        <p:sp>
          <p:nvSpPr>
            <p:cNvPr id="2106" name="Google Shape;2106;p24"/>
            <p:cNvSpPr/>
            <p:nvPr/>
          </p:nvSpPr>
          <p:spPr>
            <a:xfrm>
              <a:off x="4101975" y="4478875"/>
              <a:ext cx="627900" cy="105300"/>
            </a:xfrm>
            <a:prstGeom prst="ellipse">
              <a:avLst/>
            </a:pr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7" name="Google Shape;2107;p24"/>
            <p:cNvSpPr/>
            <p:nvPr/>
          </p:nvSpPr>
          <p:spPr>
            <a:xfrm>
              <a:off x="4119535" y="2871035"/>
              <a:ext cx="659209" cy="833944"/>
            </a:xfrm>
            <a:custGeom>
              <a:rect b="b" l="l" r="r" t="t"/>
              <a:pathLst>
                <a:path extrusionOk="0" h="29805" w="23560">
                  <a:moveTo>
                    <a:pt x="1514" y="5337"/>
                  </a:moveTo>
                  <a:lnTo>
                    <a:pt x="1514" y="5337"/>
                  </a:lnTo>
                  <a:lnTo>
                    <a:pt x="1363" y="5583"/>
                  </a:lnTo>
                  <a:lnTo>
                    <a:pt x="1250" y="5867"/>
                  </a:lnTo>
                  <a:lnTo>
                    <a:pt x="1155" y="6151"/>
                  </a:lnTo>
                  <a:lnTo>
                    <a:pt x="1098" y="6453"/>
                  </a:lnTo>
                  <a:lnTo>
                    <a:pt x="1098" y="6453"/>
                  </a:lnTo>
                  <a:lnTo>
                    <a:pt x="1098" y="6605"/>
                  </a:lnTo>
                  <a:lnTo>
                    <a:pt x="1079" y="6775"/>
                  </a:lnTo>
                  <a:lnTo>
                    <a:pt x="1117" y="7097"/>
                  </a:lnTo>
                  <a:lnTo>
                    <a:pt x="1174" y="7400"/>
                  </a:lnTo>
                  <a:lnTo>
                    <a:pt x="1231" y="7721"/>
                  </a:lnTo>
                  <a:lnTo>
                    <a:pt x="1287" y="8043"/>
                  </a:lnTo>
                  <a:lnTo>
                    <a:pt x="1344" y="8346"/>
                  </a:lnTo>
                  <a:lnTo>
                    <a:pt x="1382" y="8667"/>
                  </a:lnTo>
                  <a:lnTo>
                    <a:pt x="1382" y="8819"/>
                  </a:lnTo>
                  <a:lnTo>
                    <a:pt x="1363" y="8989"/>
                  </a:lnTo>
                  <a:lnTo>
                    <a:pt x="1363" y="8989"/>
                  </a:lnTo>
                  <a:lnTo>
                    <a:pt x="1325" y="9159"/>
                  </a:lnTo>
                  <a:lnTo>
                    <a:pt x="1268" y="9330"/>
                  </a:lnTo>
                  <a:lnTo>
                    <a:pt x="1212" y="9500"/>
                  </a:lnTo>
                  <a:lnTo>
                    <a:pt x="1136" y="9651"/>
                  </a:lnTo>
                  <a:lnTo>
                    <a:pt x="947" y="9954"/>
                  </a:lnTo>
                  <a:lnTo>
                    <a:pt x="739" y="10257"/>
                  </a:lnTo>
                  <a:lnTo>
                    <a:pt x="530" y="10541"/>
                  </a:lnTo>
                  <a:lnTo>
                    <a:pt x="436" y="10692"/>
                  </a:lnTo>
                  <a:lnTo>
                    <a:pt x="341" y="10843"/>
                  </a:lnTo>
                  <a:lnTo>
                    <a:pt x="284" y="11014"/>
                  </a:lnTo>
                  <a:lnTo>
                    <a:pt x="228" y="11184"/>
                  </a:lnTo>
                  <a:lnTo>
                    <a:pt x="190" y="11373"/>
                  </a:lnTo>
                  <a:lnTo>
                    <a:pt x="171" y="11563"/>
                  </a:lnTo>
                  <a:lnTo>
                    <a:pt x="171" y="11563"/>
                  </a:lnTo>
                  <a:lnTo>
                    <a:pt x="171" y="11714"/>
                  </a:lnTo>
                  <a:lnTo>
                    <a:pt x="190" y="11884"/>
                  </a:lnTo>
                  <a:lnTo>
                    <a:pt x="190" y="11884"/>
                  </a:lnTo>
                  <a:lnTo>
                    <a:pt x="247" y="12092"/>
                  </a:lnTo>
                  <a:lnTo>
                    <a:pt x="303" y="12319"/>
                  </a:lnTo>
                  <a:lnTo>
                    <a:pt x="436" y="12736"/>
                  </a:lnTo>
                  <a:lnTo>
                    <a:pt x="436" y="12736"/>
                  </a:lnTo>
                  <a:lnTo>
                    <a:pt x="512" y="12925"/>
                  </a:lnTo>
                  <a:lnTo>
                    <a:pt x="587" y="13095"/>
                  </a:lnTo>
                  <a:lnTo>
                    <a:pt x="682" y="13285"/>
                  </a:lnTo>
                  <a:lnTo>
                    <a:pt x="758" y="13474"/>
                  </a:lnTo>
                  <a:lnTo>
                    <a:pt x="758" y="13474"/>
                  </a:lnTo>
                  <a:lnTo>
                    <a:pt x="814" y="13682"/>
                  </a:lnTo>
                  <a:lnTo>
                    <a:pt x="852" y="13909"/>
                  </a:lnTo>
                  <a:lnTo>
                    <a:pt x="871" y="14117"/>
                  </a:lnTo>
                  <a:lnTo>
                    <a:pt x="871" y="14344"/>
                  </a:lnTo>
                  <a:lnTo>
                    <a:pt x="852" y="14571"/>
                  </a:lnTo>
                  <a:lnTo>
                    <a:pt x="833" y="14779"/>
                  </a:lnTo>
                  <a:lnTo>
                    <a:pt x="739" y="15215"/>
                  </a:lnTo>
                  <a:lnTo>
                    <a:pt x="739" y="15215"/>
                  </a:lnTo>
                  <a:lnTo>
                    <a:pt x="663" y="15517"/>
                  </a:lnTo>
                  <a:lnTo>
                    <a:pt x="568" y="15820"/>
                  </a:lnTo>
                  <a:lnTo>
                    <a:pt x="360" y="16426"/>
                  </a:lnTo>
                  <a:lnTo>
                    <a:pt x="247" y="16728"/>
                  </a:lnTo>
                  <a:lnTo>
                    <a:pt x="171" y="17031"/>
                  </a:lnTo>
                  <a:lnTo>
                    <a:pt x="95" y="17334"/>
                  </a:lnTo>
                  <a:lnTo>
                    <a:pt x="38" y="17656"/>
                  </a:lnTo>
                  <a:lnTo>
                    <a:pt x="38" y="17656"/>
                  </a:lnTo>
                  <a:lnTo>
                    <a:pt x="1" y="17864"/>
                  </a:lnTo>
                  <a:lnTo>
                    <a:pt x="1" y="18091"/>
                  </a:lnTo>
                  <a:lnTo>
                    <a:pt x="1" y="18318"/>
                  </a:lnTo>
                  <a:lnTo>
                    <a:pt x="1" y="18545"/>
                  </a:lnTo>
                  <a:lnTo>
                    <a:pt x="1" y="18545"/>
                  </a:lnTo>
                  <a:lnTo>
                    <a:pt x="38" y="18791"/>
                  </a:lnTo>
                  <a:lnTo>
                    <a:pt x="95" y="19037"/>
                  </a:lnTo>
                  <a:lnTo>
                    <a:pt x="152" y="19264"/>
                  </a:lnTo>
                  <a:lnTo>
                    <a:pt x="228" y="19510"/>
                  </a:lnTo>
                  <a:lnTo>
                    <a:pt x="436" y="19945"/>
                  </a:lnTo>
                  <a:lnTo>
                    <a:pt x="644" y="20399"/>
                  </a:lnTo>
                  <a:lnTo>
                    <a:pt x="644" y="20399"/>
                  </a:lnTo>
                  <a:lnTo>
                    <a:pt x="758" y="20608"/>
                  </a:lnTo>
                  <a:lnTo>
                    <a:pt x="833" y="20835"/>
                  </a:lnTo>
                  <a:lnTo>
                    <a:pt x="890" y="21062"/>
                  </a:lnTo>
                  <a:lnTo>
                    <a:pt x="928" y="21270"/>
                  </a:lnTo>
                  <a:lnTo>
                    <a:pt x="947" y="21497"/>
                  </a:lnTo>
                  <a:lnTo>
                    <a:pt x="947" y="21724"/>
                  </a:lnTo>
                  <a:lnTo>
                    <a:pt x="909" y="21970"/>
                  </a:lnTo>
                  <a:lnTo>
                    <a:pt x="871" y="22216"/>
                  </a:lnTo>
                  <a:lnTo>
                    <a:pt x="871" y="22216"/>
                  </a:lnTo>
                  <a:lnTo>
                    <a:pt x="720" y="23068"/>
                  </a:lnTo>
                  <a:lnTo>
                    <a:pt x="644" y="23503"/>
                  </a:lnTo>
                  <a:lnTo>
                    <a:pt x="587" y="23938"/>
                  </a:lnTo>
                  <a:lnTo>
                    <a:pt x="549" y="24373"/>
                  </a:lnTo>
                  <a:lnTo>
                    <a:pt x="549" y="24808"/>
                  </a:lnTo>
                  <a:lnTo>
                    <a:pt x="568" y="25017"/>
                  </a:lnTo>
                  <a:lnTo>
                    <a:pt x="587" y="25225"/>
                  </a:lnTo>
                  <a:lnTo>
                    <a:pt x="644" y="25452"/>
                  </a:lnTo>
                  <a:lnTo>
                    <a:pt x="682" y="25660"/>
                  </a:lnTo>
                  <a:lnTo>
                    <a:pt x="682" y="25660"/>
                  </a:lnTo>
                  <a:lnTo>
                    <a:pt x="758" y="25887"/>
                  </a:lnTo>
                  <a:lnTo>
                    <a:pt x="852" y="26095"/>
                  </a:lnTo>
                  <a:lnTo>
                    <a:pt x="966" y="26303"/>
                  </a:lnTo>
                  <a:lnTo>
                    <a:pt x="1079" y="26493"/>
                  </a:lnTo>
                  <a:lnTo>
                    <a:pt x="1231" y="26682"/>
                  </a:lnTo>
                  <a:lnTo>
                    <a:pt x="1382" y="26852"/>
                  </a:lnTo>
                  <a:lnTo>
                    <a:pt x="1533" y="27022"/>
                  </a:lnTo>
                  <a:lnTo>
                    <a:pt x="1723" y="27155"/>
                  </a:lnTo>
                  <a:lnTo>
                    <a:pt x="1893" y="27287"/>
                  </a:lnTo>
                  <a:lnTo>
                    <a:pt x="2101" y="27401"/>
                  </a:lnTo>
                  <a:lnTo>
                    <a:pt x="2309" y="27514"/>
                  </a:lnTo>
                  <a:lnTo>
                    <a:pt x="2517" y="27590"/>
                  </a:lnTo>
                  <a:lnTo>
                    <a:pt x="2744" y="27647"/>
                  </a:lnTo>
                  <a:lnTo>
                    <a:pt x="2971" y="27704"/>
                  </a:lnTo>
                  <a:lnTo>
                    <a:pt x="3199" y="27723"/>
                  </a:lnTo>
                  <a:lnTo>
                    <a:pt x="3426" y="27741"/>
                  </a:lnTo>
                  <a:lnTo>
                    <a:pt x="3426" y="27741"/>
                  </a:lnTo>
                  <a:lnTo>
                    <a:pt x="3747" y="27723"/>
                  </a:lnTo>
                  <a:lnTo>
                    <a:pt x="4050" y="27666"/>
                  </a:lnTo>
                  <a:lnTo>
                    <a:pt x="4656" y="27552"/>
                  </a:lnTo>
                  <a:lnTo>
                    <a:pt x="4958" y="27514"/>
                  </a:lnTo>
                  <a:lnTo>
                    <a:pt x="5261" y="27477"/>
                  </a:lnTo>
                  <a:lnTo>
                    <a:pt x="5564" y="27477"/>
                  </a:lnTo>
                  <a:lnTo>
                    <a:pt x="5734" y="27495"/>
                  </a:lnTo>
                  <a:lnTo>
                    <a:pt x="5886" y="27533"/>
                  </a:lnTo>
                  <a:lnTo>
                    <a:pt x="5886" y="27533"/>
                  </a:lnTo>
                  <a:lnTo>
                    <a:pt x="6113" y="27609"/>
                  </a:lnTo>
                  <a:lnTo>
                    <a:pt x="6340" y="27704"/>
                  </a:lnTo>
                  <a:lnTo>
                    <a:pt x="6548" y="27836"/>
                  </a:lnTo>
                  <a:lnTo>
                    <a:pt x="6756" y="27969"/>
                  </a:lnTo>
                  <a:lnTo>
                    <a:pt x="6945" y="28120"/>
                  </a:lnTo>
                  <a:lnTo>
                    <a:pt x="7134" y="28290"/>
                  </a:lnTo>
                  <a:lnTo>
                    <a:pt x="7513" y="28650"/>
                  </a:lnTo>
                  <a:lnTo>
                    <a:pt x="7891" y="29009"/>
                  </a:lnTo>
                  <a:lnTo>
                    <a:pt x="8081" y="29180"/>
                  </a:lnTo>
                  <a:lnTo>
                    <a:pt x="8289" y="29331"/>
                  </a:lnTo>
                  <a:lnTo>
                    <a:pt x="8478" y="29482"/>
                  </a:lnTo>
                  <a:lnTo>
                    <a:pt x="8705" y="29596"/>
                  </a:lnTo>
                  <a:lnTo>
                    <a:pt x="8913" y="29691"/>
                  </a:lnTo>
                  <a:lnTo>
                    <a:pt x="9159" y="29766"/>
                  </a:lnTo>
                  <a:lnTo>
                    <a:pt x="9159" y="29766"/>
                  </a:lnTo>
                  <a:lnTo>
                    <a:pt x="9443" y="29804"/>
                  </a:lnTo>
                  <a:lnTo>
                    <a:pt x="9708" y="29804"/>
                  </a:lnTo>
                  <a:lnTo>
                    <a:pt x="9992" y="29766"/>
                  </a:lnTo>
                  <a:lnTo>
                    <a:pt x="10257" y="29709"/>
                  </a:lnTo>
                  <a:lnTo>
                    <a:pt x="10522" y="29615"/>
                  </a:lnTo>
                  <a:lnTo>
                    <a:pt x="10787" y="29501"/>
                  </a:lnTo>
                  <a:lnTo>
                    <a:pt x="11033" y="29369"/>
                  </a:lnTo>
                  <a:lnTo>
                    <a:pt x="11279" y="29236"/>
                  </a:lnTo>
                  <a:lnTo>
                    <a:pt x="11279" y="29236"/>
                  </a:lnTo>
                  <a:lnTo>
                    <a:pt x="11752" y="28934"/>
                  </a:lnTo>
                  <a:lnTo>
                    <a:pt x="12225" y="28631"/>
                  </a:lnTo>
                  <a:lnTo>
                    <a:pt x="12471" y="28498"/>
                  </a:lnTo>
                  <a:lnTo>
                    <a:pt x="12717" y="28366"/>
                  </a:lnTo>
                  <a:lnTo>
                    <a:pt x="12982" y="28252"/>
                  </a:lnTo>
                  <a:lnTo>
                    <a:pt x="13247" y="28177"/>
                  </a:lnTo>
                  <a:lnTo>
                    <a:pt x="13247" y="28177"/>
                  </a:lnTo>
                  <a:lnTo>
                    <a:pt x="13530" y="28120"/>
                  </a:lnTo>
                  <a:lnTo>
                    <a:pt x="13833" y="28082"/>
                  </a:lnTo>
                  <a:lnTo>
                    <a:pt x="14117" y="28082"/>
                  </a:lnTo>
                  <a:lnTo>
                    <a:pt x="14420" y="28101"/>
                  </a:lnTo>
                  <a:lnTo>
                    <a:pt x="14722" y="28139"/>
                  </a:lnTo>
                  <a:lnTo>
                    <a:pt x="15025" y="28177"/>
                  </a:lnTo>
                  <a:lnTo>
                    <a:pt x="15631" y="28328"/>
                  </a:lnTo>
                  <a:lnTo>
                    <a:pt x="15631" y="28328"/>
                  </a:lnTo>
                  <a:lnTo>
                    <a:pt x="16217" y="28479"/>
                  </a:lnTo>
                  <a:lnTo>
                    <a:pt x="16804" y="28631"/>
                  </a:lnTo>
                  <a:lnTo>
                    <a:pt x="17088" y="28688"/>
                  </a:lnTo>
                  <a:lnTo>
                    <a:pt x="17391" y="28744"/>
                  </a:lnTo>
                  <a:lnTo>
                    <a:pt x="17693" y="28782"/>
                  </a:lnTo>
                  <a:lnTo>
                    <a:pt x="17996" y="28820"/>
                  </a:lnTo>
                  <a:lnTo>
                    <a:pt x="17996" y="28820"/>
                  </a:lnTo>
                  <a:lnTo>
                    <a:pt x="18299" y="28801"/>
                  </a:lnTo>
                  <a:lnTo>
                    <a:pt x="18602" y="28782"/>
                  </a:lnTo>
                  <a:lnTo>
                    <a:pt x="18904" y="28725"/>
                  </a:lnTo>
                  <a:lnTo>
                    <a:pt x="19188" y="28631"/>
                  </a:lnTo>
                  <a:lnTo>
                    <a:pt x="19453" y="28517"/>
                  </a:lnTo>
                  <a:lnTo>
                    <a:pt x="19699" y="28366"/>
                  </a:lnTo>
                  <a:lnTo>
                    <a:pt x="19926" y="28196"/>
                  </a:lnTo>
                  <a:lnTo>
                    <a:pt x="20040" y="28082"/>
                  </a:lnTo>
                  <a:lnTo>
                    <a:pt x="20134" y="27969"/>
                  </a:lnTo>
                  <a:lnTo>
                    <a:pt x="20134" y="27969"/>
                  </a:lnTo>
                  <a:lnTo>
                    <a:pt x="20248" y="27798"/>
                  </a:lnTo>
                  <a:lnTo>
                    <a:pt x="20343" y="27609"/>
                  </a:lnTo>
                  <a:lnTo>
                    <a:pt x="20437" y="27401"/>
                  </a:lnTo>
                  <a:lnTo>
                    <a:pt x="20494" y="27193"/>
                  </a:lnTo>
                  <a:lnTo>
                    <a:pt x="20607" y="26776"/>
                  </a:lnTo>
                  <a:lnTo>
                    <a:pt x="20683" y="26341"/>
                  </a:lnTo>
                  <a:lnTo>
                    <a:pt x="20683" y="26341"/>
                  </a:lnTo>
                  <a:lnTo>
                    <a:pt x="20759" y="25944"/>
                  </a:lnTo>
                  <a:lnTo>
                    <a:pt x="20853" y="25565"/>
                  </a:lnTo>
                  <a:lnTo>
                    <a:pt x="20910" y="25357"/>
                  </a:lnTo>
                  <a:lnTo>
                    <a:pt x="20967" y="25168"/>
                  </a:lnTo>
                  <a:lnTo>
                    <a:pt x="21062" y="24998"/>
                  </a:lnTo>
                  <a:lnTo>
                    <a:pt x="21156" y="24827"/>
                  </a:lnTo>
                  <a:lnTo>
                    <a:pt x="21156" y="24827"/>
                  </a:lnTo>
                  <a:lnTo>
                    <a:pt x="21364" y="24562"/>
                  </a:lnTo>
                  <a:lnTo>
                    <a:pt x="21591" y="24298"/>
                  </a:lnTo>
                  <a:lnTo>
                    <a:pt x="21837" y="24052"/>
                  </a:lnTo>
                  <a:lnTo>
                    <a:pt x="22083" y="23824"/>
                  </a:lnTo>
                  <a:lnTo>
                    <a:pt x="22329" y="23578"/>
                  </a:lnTo>
                  <a:lnTo>
                    <a:pt x="22575" y="23332"/>
                  </a:lnTo>
                  <a:lnTo>
                    <a:pt x="22802" y="23068"/>
                  </a:lnTo>
                  <a:lnTo>
                    <a:pt x="23011" y="22803"/>
                  </a:lnTo>
                  <a:lnTo>
                    <a:pt x="23011" y="22803"/>
                  </a:lnTo>
                  <a:lnTo>
                    <a:pt x="23124" y="22594"/>
                  </a:lnTo>
                  <a:lnTo>
                    <a:pt x="23238" y="22405"/>
                  </a:lnTo>
                  <a:lnTo>
                    <a:pt x="23313" y="22197"/>
                  </a:lnTo>
                  <a:lnTo>
                    <a:pt x="23389" y="22008"/>
                  </a:lnTo>
                  <a:lnTo>
                    <a:pt x="23465" y="21781"/>
                  </a:lnTo>
                  <a:lnTo>
                    <a:pt x="23503" y="21573"/>
                  </a:lnTo>
                  <a:lnTo>
                    <a:pt x="23540" y="21365"/>
                  </a:lnTo>
                  <a:lnTo>
                    <a:pt x="23559" y="21156"/>
                  </a:lnTo>
                  <a:lnTo>
                    <a:pt x="23559" y="20929"/>
                  </a:lnTo>
                  <a:lnTo>
                    <a:pt x="23559" y="20721"/>
                  </a:lnTo>
                  <a:lnTo>
                    <a:pt x="23522" y="20513"/>
                  </a:lnTo>
                  <a:lnTo>
                    <a:pt x="23484" y="20305"/>
                  </a:lnTo>
                  <a:lnTo>
                    <a:pt x="23408" y="20097"/>
                  </a:lnTo>
                  <a:lnTo>
                    <a:pt x="23332" y="19889"/>
                  </a:lnTo>
                  <a:lnTo>
                    <a:pt x="23238" y="19680"/>
                  </a:lnTo>
                  <a:lnTo>
                    <a:pt x="23105" y="19491"/>
                  </a:lnTo>
                  <a:lnTo>
                    <a:pt x="23105" y="19491"/>
                  </a:lnTo>
                  <a:lnTo>
                    <a:pt x="22935" y="19245"/>
                  </a:lnTo>
                  <a:lnTo>
                    <a:pt x="22746" y="18980"/>
                  </a:lnTo>
                  <a:lnTo>
                    <a:pt x="22556" y="18734"/>
                  </a:lnTo>
                  <a:lnTo>
                    <a:pt x="22481" y="18602"/>
                  </a:lnTo>
                  <a:lnTo>
                    <a:pt x="22424" y="18450"/>
                  </a:lnTo>
                  <a:lnTo>
                    <a:pt x="22424" y="18450"/>
                  </a:lnTo>
                  <a:lnTo>
                    <a:pt x="22348" y="18204"/>
                  </a:lnTo>
                  <a:lnTo>
                    <a:pt x="22310" y="17958"/>
                  </a:lnTo>
                  <a:lnTo>
                    <a:pt x="22310" y="17712"/>
                  </a:lnTo>
                  <a:lnTo>
                    <a:pt x="22348" y="17448"/>
                  </a:lnTo>
                  <a:lnTo>
                    <a:pt x="22405" y="17202"/>
                  </a:lnTo>
                  <a:lnTo>
                    <a:pt x="22481" y="16956"/>
                  </a:lnTo>
                  <a:lnTo>
                    <a:pt x="22670" y="16464"/>
                  </a:lnTo>
                  <a:lnTo>
                    <a:pt x="22670" y="16464"/>
                  </a:lnTo>
                  <a:lnTo>
                    <a:pt x="22859" y="15972"/>
                  </a:lnTo>
                  <a:lnTo>
                    <a:pt x="22935" y="15726"/>
                  </a:lnTo>
                  <a:lnTo>
                    <a:pt x="23011" y="15480"/>
                  </a:lnTo>
                  <a:lnTo>
                    <a:pt x="23067" y="15234"/>
                  </a:lnTo>
                  <a:lnTo>
                    <a:pt x="23086" y="14988"/>
                  </a:lnTo>
                  <a:lnTo>
                    <a:pt x="23086" y="14723"/>
                  </a:lnTo>
                  <a:lnTo>
                    <a:pt x="23048" y="14477"/>
                  </a:lnTo>
                  <a:lnTo>
                    <a:pt x="23048" y="14477"/>
                  </a:lnTo>
                  <a:lnTo>
                    <a:pt x="22992" y="14325"/>
                  </a:lnTo>
                  <a:lnTo>
                    <a:pt x="22935" y="14174"/>
                  </a:lnTo>
                  <a:lnTo>
                    <a:pt x="22802" y="13909"/>
                  </a:lnTo>
                  <a:lnTo>
                    <a:pt x="22632" y="13644"/>
                  </a:lnTo>
                  <a:lnTo>
                    <a:pt x="22443" y="13379"/>
                  </a:lnTo>
                  <a:lnTo>
                    <a:pt x="22254" y="13114"/>
                  </a:lnTo>
                  <a:lnTo>
                    <a:pt x="22083" y="12849"/>
                  </a:lnTo>
                  <a:lnTo>
                    <a:pt x="21951" y="12565"/>
                  </a:lnTo>
                  <a:lnTo>
                    <a:pt x="21894" y="12414"/>
                  </a:lnTo>
                  <a:lnTo>
                    <a:pt x="21856" y="12263"/>
                  </a:lnTo>
                  <a:lnTo>
                    <a:pt x="21856" y="12263"/>
                  </a:lnTo>
                  <a:lnTo>
                    <a:pt x="21837" y="12073"/>
                  </a:lnTo>
                  <a:lnTo>
                    <a:pt x="21837" y="11884"/>
                  </a:lnTo>
                  <a:lnTo>
                    <a:pt x="21856" y="11676"/>
                  </a:lnTo>
                  <a:lnTo>
                    <a:pt x="21894" y="11487"/>
                  </a:lnTo>
                  <a:lnTo>
                    <a:pt x="21894" y="11487"/>
                  </a:lnTo>
                  <a:lnTo>
                    <a:pt x="21932" y="11298"/>
                  </a:lnTo>
                  <a:lnTo>
                    <a:pt x="21989" y="11127"/>
                  </a:lnTo>
                  <a:lnTo>
                    <a:pt x="22140" y="10768"/>
                  </a:lnTo>
                  <a:lnTo>
                    <a:pt x="22273" y="10427"/>
                  </a:lnTo>
                  <a:lnTo>
                    <a:pt x="22329" y="10257"/>
                  </a:lnTo>
                  <a:lnTo>
                    <a:pt x="22367" y="10068"/>
                  </a:lnTo>
                  <a:lnTo>
                    <a:pt x="22367" y="10068"/>
                  </a:lnTo>
                  <a:lnTo>
                    <a:pt x="22443" y="9727"/>
                  </a:lnTo>
                  <a:lnTo>
                    <a:pt x="22462" y="9557"/>
                  </a:lnTo>
                  <a:lnTo>
                    <a:pt x="22481" y="9386"/>
                  </a:lnTo>
                  <a:lnTo>
                    <a:pt x="22481" y="9216"/>
                  </a:lnTo>
                  <a:lnTo>
                    <a:pt x="22462" y="9046"/>
                  </a:lnTo>
                  <a:lnTo>
                    <a:pt x="22424" y="8876"/>
                  </a:lnTo>
                  <a:lnTo>
                    <a:pt x="22367" y="8705"/>
                  </a:lnTo>
                  <a:lnTo>
                    <a:pt x="22367" y="8705"/>
                  </a:lnTo>
                  <a:lnTo>
                    <a:pt x="22292" y="8535"/>
                  </a:lnTo>
                  <a:lnTo>
                    <a:pt x="22197" y="8384"/>
                  </a:lnTo>
                  <a:lnTo>
                    <a:pt x="22008" y="8100"/>
                  </a:lnTo>
                  <a:lnTo>
                    <a:pt x="21837" y="7797"/>
                  </a:lnTo>
                  <a:lnTo>
                    <a:pt x="21667" y="7475"/>
                  </a:lnTo>
                  <a:lnTo>
                    <a:pt x="21667" y="7475"/>
                  </a:lnTo>
                  <a:lnTo>
                    <a:pt x="21591" y="7305"/>
                  </a:lnTo>
                  <a:lnTo>
                    <a:pt x="21535" y="7135"/>
                  </a:lnTo>
                  <a:lnTo>
                    <a:pt x="21459" y="6775"/>
                  </a:lnTo>
                  <a:lnTo>
                    <a:pt x="21402" y="6416"/>
                  </a:lnTo>
                  <a:lnTo>
                    <a:pt x="21364" y="6037"/>
                  </a:lnTo>
                  <a:lnTo>
                    <a:pt x="21308" y="5678"/>
                  </a:lnTo>
                  <a:lnTo>
                    <a:pt x="21251" y="5318"/>
                  </a:lnTo>
                  <a:lnTo>
                    <a:pt x="21156" y="4959"/>
                  </a:lnTo>
                  <a:lnTo>
                    <a:pt x="21099" y="4788"/>
                  </a:lnTo>
                  <a:lnTo>
                    <a:pt x="21024" y="4618"/>
                  </a:lnTo>
                  <a:lnTo>
                    <a:pt x="21024" y="4618"/>
                  </a:lnTo>
                  <a:lnTo>
                    <a:pt x="20948" y="4467"/>
                  </a:lnTo>
                  <a:lnTo>
                    <a:pt x="20853" y="4334"/>
                  </a:lnTo>
                  <a:lnTo>
                    <a:pt x="20645" y="4069"/>
                  </a:lnTo>
                  <a:lnTo>
                    <a:pt x="20418" y="3842"/>
                  </a:lnTo>
                  <a:lnTo>
                    <a:pt x="20153" y="3634"/>
                  </a:lnTo>
                  <a:lnTo>
                    <a:pt x="19869" y="3464"/>
                  </a:lnTo>
                  <a:lnTo>
                    <a:pt x="19567" y="3293"/>
                  </a:lnTo>
                  <a:lnTo>
                    <a:pt x="19264" y="3142"/>
                  </a:lnTo>
                  <a:lnTo>
                    <a:pt x="18942" y="3009"/>
                  </a:lnTo>
                  <a:lnTo>
                    <a:pt x="18942" y="3009"/>
                  </a:lnTo>
                  <a:lnTo>
                    <a:pt x="18318" y="2782"/>
                  </a:lnTo>
                  <a:lnTo>
                    <a:pt x="17693" y="2536"/>
                  </a:lnTo>
                  <a:lnTo>
                    <a:pt x="17391" y="2404"/>
                  </a:lnTo>
                  <a:lnTo>
                    <a:pt x="17088" y="2253"/>
                  </a:lnTo>
                  <a:lnTo>
                    <a:pt x="16804" y="2082"/>
                  </a:lnTo>
                  <a:lnTo>
                    <a:pt x="16520" y="1893"/>
                  </a:lnTo>
                  <a:lnTo>
                    <a:pt x="16520" y="1893"/>
                  </a:lnTo>
                  <a:lnTo>
                    <a:pt x="16293" y="1704"/>
                  </a:lnTo>
                  <a:lnTo>
                    <a:pt x="16085" y="1515"/>
                  </a:lnTo>
                  <a:lnTo>
                    <a:pt x="15669" y="1098"/>
                  </a:lnTo>
                  <a:lnTo>
                    <a:pt x="15460" y="909"/>
                  </a:lnTo>
                  <a:lnTo>
                    <a:pt x="15233" y="701"/>
                  </a:lnTo>
                  <a:lnTo>
                    <a:pt x="15006" y="531"/>
                  </a:lnTo>
                  <a:lnTo>
                    <a:pt x="14760" y="379"/>
                  </a:lnTo>
                  <a:lnTo>
                    <a:pt x="14760" y="379"/>
                  </a:lnTo>
                  <a:lnTo>
                    <a:pt x="14590" y="285"/>
                  </a:lnTo>
                  <a:lnTo>
                    <a:pt x="14401" y="209"/>
                  </a:lnTo>
                  <a:lnTo>
                    <a:pt x="14230" y="152"/>
                  </a:lnTo>
                  <a:lnTo>
                    <a:pt x="14041" y="95"/>
                  </a:lnTo>
                  <a:lnTo>
                    <a:pt x="13682" y="39"/>
                  </a:lnTo>
                  <a:lnTo>
                    <a:pt x="13322" y="1"/>
                  </a:lnTo>
                  <a:lnTo>
                    <a:pt x="12963" y="1"/>
                  </a:lnTo>
                  <a:lnTo>
                    <a:pt x="12584" y="39"/>
                  </a:lnTo>
                  <a:lnTo>
                    <a:pt x="12206" y="95"/>
                  </a:lnTo>
                  <a:lnTo>
                    <a:pt x="11846" y="152"/>
                  </a:lnTo>
                  <a:lnTo>
                    <a:pt x="11089" y="341"/>
                  </a:lnTo>
                  <a:lnTo>
                    <a:pt x="10351" y="512"/>
                  </a:lnTo>
                  <a:lnTo>
                    <a:pt x="9973" y="587"/>
                  </a:lnTo>
                  <a:lnTo>
                    <a:pt x="9613" y="663"/>
                  </a:lnTo>
                  <a:lnTo>
                    <a:pt x="9254" y="701"/>
                  </a:lnTo>
                  <a:lnTo>
                    <a:pt x="8875" y="720"/>
                  </a:lnTo>
                  <a:lnTo>
                    <a:pt x="8875" y="720"/>
                  </a:lnTo>
                  <a:lnTo>
                    <a:pt x="8346" y="701"/>
                  </a:lnTo>
                  <a:lnTo>
                    <a:pt x="8346" y="701"/>
                  </a:lnTo>
                  <a:lnTo>
                    <a:pt x="7778" y="701"/>
                  </a:lnTo>
                  <a:lnTo>
                    <a:pt x="7229" y="720"/>
                  </a:lnTo>
                  <a:lnTo>
                    <a:pt x="6945" y="739"/>
                  </a:lnTo>
                  <a:lnTo>
                    <a:pt x="6680" y="758"/>
                  </a:lnTo>
                  <a:lnTo>
                    <a:pt x="6415" y="814"/>
                  </a:lnTo>
                  <a:lnTo>
                    <a:pt x="6169" y="871"/>
                  </a:lnTo>
                  <a:lnTo>
                    <a:pt x="5905" y="947"/>
                  </a:lnTo>
                  <a:lnTo>
                    <a:pt x="5677" y="1042"/>
                  </a:lnTo>
                  <a:lnTo>
                    <a:pt x="5431" y="1155"/>
                  </a:lnTo>
                  <a:lnTo>
                    <a:pt x="5223" y="1288"/>
                  </a:lnTo>
                  <a:lnTo>
                    <a:pt x="5015" y="1458"/>
                  </a:lnTo>
                  <a:lnTo>
                    <a:pt x="4807" y="1647"/>
                  </a:lnTo>
                  <a:lnTo>
                    <a:pt x="4637" y="1874"/>
                  </a:lnTo>
                  <a:lnTo>
                    <a:pt x="4466" y="2139"/>
                  </a:lnTo>
                  <a:lnTo>
                    <a:pt x="4466" y="2139"/>
                  </a:lnTo>
                  <a:lnTo>
                    <a:pt x="4277" y="2499"/>
                  </a:lnTo>
                  <a:lnTo>
                    <a:pt x="4107" y="2877"/>
                  </a:lnTo>
                  <a:lnTo>
                    <a:pt x="3937" y="3237"/>
                  </a:lnTo>
                  <a:lnTo>
                    <a:pt x="3823" y="3407"/>
                  </a:lnTo>
                  <a:lnTo>
                    <a:pt x="3709" y="3577"/>
                  </a:lnTo>
                  <a:lnTo>
                    <a:pt x="3709" y="3577"/>
                  </a:lnTo>
                  <a:lnTo>
                    <a:pt x="3539" y="3747"/>
                  </a:lnTo>
                  <a:lnTo>
                    <a:pt x="3369" y="3899"/>
                  </a:lnTo>
                  <a:lnTo>
                    <a:pt x="3180" y="4012"/>
                  </a:lnTo>
                  <a:lnTo>
                    <a:pt x="2971" y="4145"/>
                  </a:lnTo>
                  <a:lnTo>
                    <a:pt x="2574" y="4372"/>
                  </a:lnTo>
                  <a:lnTo>
                    <a:pt x="2366" y="4485"/>
                  </a:lnTo>
                  <a:lnTo>
                    <a:pt x="2177" y="4618"/>
                  </a:lnTo>
                  <a:lnTo>
                    <a:pt x="2177" y="4618"/>
                  </a:lnTo>
                  <a:lnTo>
                    <a:pt x="1988" y="4769"/>
                  </a:lnTo>
                  <a:lnTo>
                    <a:pt x="1798" y="4940"/>
                  </a:lnTo>
                  <a:lnTo>
                    <a:pt x="1647" y="5129"/>
                  </a:lnTo>
                  <a:lnTo>
                    <a:pt x="1514" y="5337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8" name="Google Shape;2108;p24"/>
            <p:cNvSpPr/>
            <p:nvPr/>
          </p:nvSpPr>
          <p:spPr>
            <a:xfrm>
              <a:off x="4543631" y="3480982"/>
              <a:ext cx="151987" cy="326191"/>
            </a:xfrm>
            <a:custGeom>
              <a:rect b="b" l="l" r="r" t="t"/>
              <a:pathLst>
                <a:path extrusionOk="0" h="11658" w="5432">
                  <a:moveTo>
                    <a:pt x="39" y="2082"/>
                  </a:moveTo>
                  <a:lnTo>
                    <a:pt x="39" y="2082"/>
                  </a:lnTo>
                  <a:lnTo>
                    <a:pt x="209" y="3577"/>
                  </a:lnTo>
                  <a:lnTo>
                    <a:pt x="474" y="5753"/>
                  </a:lnTo>
                  <a:lnTo>
                    <a:pt x="1023" y="10181"/>
                  </a:lnTo>
                  <a:lnTo>
                    <a:pt x="1023" y="10181"/>
                  </a:lnTo>
                  <a:lnTo>
                    <a:pt x="1212" y="11657"/>
                  </a:lnTo>
                  <a:lnTo>
                    <a:pt x="5432" y="10692"/>
                  </a:lnTo>
                  <a:lnTo>
                    <a:pt x="5432" y="10692"/>
                  </a:lnTo>
                  <a:lnTo>
                    <a:pt x="4902" y="8743"/>
                  </a:lnTo>
                  <a:lnTo>
                    <a:pt x="4902" y="8743"/>
                  </a:lnTo>
                  <a:lnTo>
                    <a:pt x="4239" y="6397"/>
                  </a:lnTo>
                  <a:lnTo>
                    <a:pt x="3899" y="5204"/>
                  </a:lnTo>
                  <a:lnTo>
                    <a:pt x="3558" y="4145"/>
                  </a:lnTo>
                  <a:lnTo>
                    <a:pt x="3558" y="4145"/>
                  </a:lnTo>
                  <a:lnTo>
                    <a:pt x="3274" y="3331"/>
                  </a:lnTo>
                  <a:lnTo>
                    <a:pt x="2972" y="2574"/>
                  </a:lnTo>
                  <a:lnTo>
                    <a:pt x="2669" y="1893"/>
                  </a:lnTo>
                  <a:lnTo>
                    <a:pt x="2366" y="1306"/>
                  </a:lnTo>
                  <a:lnTo>
                    <a:pt x="2082" y="814"/>
                  </a:lnTo>
                  <a:lnTo>
                    <a:pt x="1836" y="455"/>
                  </a:lnTo>
                  <a:lnTo>
                    <a:pt x="1723" y="304"/>
                  </a:lnTo>
                  <a:lnTo>
                    <a:pt x="1609" y="209"/>
                  </a:lnTo>
                  <a:lnTo>
                    <a:pt x="1515" y="133"/>
                  </a:lnTo>
                  <a:lnTo>
                    <a:pt x="1439" y="76"/>
                  </a:lnTo>
                  <a:lnTo>
                    <a:pt x="1439" y="76"/>
                  </a:lnTo>
                  <a:lnTo>
                    <a:pt x="1287" y="39"/>
                  </a:lnTo>
                  <a:lnTo>
                    <a:pt x="1155" y="20"/>
                  </a:lnTo>
                  <a:lnTo>
                    <a:pt x="1004" y="1"/>
                  </a:lnTo>
                  <a:lnTo>
                    <a:pt x="871" y="20"/>
                  </a:lnTo>
                  <a:lnTo>
                    <a:pt x="720" y="58"/>
                  </a:lnTo>
                  <a:lnTo>
                    <a:pt x="606" y="114"/>
                  </a:lnTo>
                  <a:lnTo>
                    <a:pt x="474" y="190"/>
                  </a:lnTo>
                  <a:lnTo>
                    <a:pt x="379" y="285"/>
                  </a:lnTo>
                  <a:lnTo>
                    <a:pt x="266" y="417"/>
                  </a:lnTo>
                  <a:lnTo>
                    <a:pt x="190" y="568"/>
                  </a:lnTo>
                  <a:lnTo>
                    <a:pt x="114" y="739"/>
                  </a:lnTo>
                  <a:lnTo>
                    <a:pt x="57" y="947"/>
                  </a:lnTo>
                  <a:lnTo>
                    <a:pt x="20" y="1174"/>
                  </a:lnTo>
                  <a:lnTo>
                    <a:pt x="1" y="1458"/>
                  </a:lnTo>
                  <a:lnTo>
                    <a:pt x="20" y="1742"/>
                  </a:lnTo>
                  <a:lnTo>
                    <a:pt x="39" y="2082"/>
                  </a:lnTo>
                  <a:lnTo>
                    <a:pt x="39" y="2082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09" name="Google Shape;2109;p24"/>
            <p:cNvSpPr/>
            <p:nvPr/>
          </p:nvSpPr>
          <p:spPr>
            <a:xfrm>
              <a:off x="4134896" y="3485235"/>
              <a:ext cx="151456" cy="325631"/>
            </a:xfrm>
            <a:custGeom>
              <a:rect b="b" l="l" r="r" t="t"/>
              <a:pathLst>
                <a:path extrusionOk="0" h="11638" w="5413">
                  <a:moveTo>
                    <a:pt x="5393" y="2063"/>
                  </a:moveTo>
                  <a:lnTo>
                    <a:pt x="5393" y="2063"/>
                  </a:lnTo>
                  <a:lnTo>
                    <a:pt x="5223" y="3577"/>
                  </a:lnTo>
                  <a:lnTo>
                    <a:pt x="4958" y="5734"/>
                  </a:lnTo>
                  <a:lnTo>
                    <a:pt x="4409" y="10162"/>
                  </a:lnTo>
                  <a:lnTo>
                    <a:pt x="4409" y="10162"/>
                  </a:lnTo>
                  <a:lnTo>
                    <a:pt x="4220" y="11638"/>
                  </a:lnTo>
                  <a:lnTo>
                    <a:pt x="0" y="10673"/>
                  </a:lnTo>
                  <a:lnTo>
                    <a:pt x="0" y="10673"/>
                  </a:lnTo>
                  <a:lnTo>
                    <a:pt x="511" y="8723"/>
                  </a:lnTo>
                  <a:lnTo>
                    <a:pt x="511" y="8723"/>
                  </a:lnTo>
                  <a:lnTo>
                    <a:pt x="1174" y="6377"/>
                  </a:lnTo>
                  <a:lnTo>
                    <a:pt x="1533" y="5185"/>
                  </a:lnTo>
                  <a:lnTo>
                    <a:pt x="1855" y="4125"/>
                  </a:lnTo>
                  <a:lnTo>
                    <a:pt x="1855" y="4125"/>
                  </a:lnTo>
                  <a:lnTo>
                    <a:pt x="2158" y="3312"/>
                  </a:lnTo>
                  <a:lnTo>
                    <a:pt x="2460" y="2555"/>
                  </a:lnTo>
                  <a:lnTo>
                    <a:pt x="2763" y="1873"/>
                  </a:lnTo>
                  <a:lnTo>
                    <a:pt x="3066" y="1287"/>
                  </a:lnTo>
                  <a:lnTo>
                    <a:pt x="3350" y="814"/>
                  </a:lnTo>
                  <a:lnTo>
                    <a:pt x="3596" y="435"/>
                  </a:lnTo>
                  <a:lnTo>
                    <a:pt x="3709" y="284"/>
                  </a:lnTo>
                  <a:lnTo>
                    <a:pt x="3823" y="189"/>
                  </a:lnTo>
                  <a:lnTo>
                    <a:pt x="3898" y="114"/>
                  </a:lnTo>
                  <a:lnTo>
                    <a:pt x="3993" y="57"/>
                  </a:lnTo>
                  <a:lnTo>
                    <a:pt x="3993" y="57"/>
                  </a:lnTo>
                  <a:lnTo>
                    <a:pt x="4126" y="19"/>
                  </a:lnTo>
                  <a:lnTo>
                    <a:pt x="4277" y="0"/>
                  </a:lnTo>
                  <a:lnTo>
                    <a:pt x="4428" y="0"/>
                  </a:lnTo>
                  <a:lnTo>
                    <a:pt x="4561" y="0"/>
                  </a:lnTo>
                  <a:lnTo>
                    <a:pt x="4693" y="38"/>
                  </a:lnTo>
                  <a:lnTo>
                    <a:pt x="4826" y="95"/>
                  </a:lnTo>
                  <a:lnTo>
                    <a:pt x="4939" y="170"/>
                  </a:lnTo>
                  <a:lnTo>
                    <a:pt x="5053" y="265"/>
                  </a:lnTo>
                  <a:lnTo>
                    <a:pt x="5147" y="397"/>
                  </a:lnTo>
                  <a:lnTo>
                    <a:pt x="5242" y="549"/>
                  </a:lnTo>
                  <a:lnTo>
                    <a:pt x="5318" y="719"/>
                  </a:lnTo>
                  <a:lnTo>
                    <a:pt x="5356" y="927"/>
                  </a:lnTo>
                  <a:lnTo>
                    <a:pt x="5393" y="1173"/>
                  </a:lnTo>
                  <a:lnTo>
                    <a:pt x="5412" y="1438"/>
                  </a:lnTo>
                  <a:lnTo>
                    <a:pt x="5412" y="1722"/>
                  </a:lnTo>
                  <a:lnTo>
                    <a:pt x="5393" y="2063"/>
                  </a:lnTo>
                  <a:lnTo>
                    <a:pt x="5393" y="2063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0" name="Google Shape;2110;p24"/>
            <p:cNvSpPr/>
            <p:nvPr/>
          </p:nvSpPr>
          <p:spPr>
            <a:xfrm>
              <a:off x="4119535" y="2871035"/>
              <a:ext cx="659209" cy="833944"/>
            </a:xfrm>
            <a:custGeom>
              <a:rect b="b" l="l" r="r" t="t"/>
              <a:pathLst>
                <a:path extrusionOk="0" fill="none" h="29805" w="23560">
                  <a:moveTo>
                    <a:pt x="1514" y="5337"/>
                  </a:moveTo>
                  <a:lnTo>
                    <a:pt x="1514" y="5337"/>
                  </a:lnTo>
                  <a:lnTo>
                    <a:pt x="1363" y="5583"/>
                  </a:lnTo>
                  <a:lnTo>
                    <a:pt x="1250" y="5867"/>
                  </a:lnTo>
                  <a:lnTo>
                    <a:pt x="1155" y="6151"/>
                  </a:lnTo>
                  <a:lnTo>
                    <a:pt x="1098" y="6453"/>
                  </a:lnTo>
                  <a:lnTo>
                    <a:pt x="1098" y="6453"/>
                  </a:lnTo>
                  <a:lnTo>
                    <a:pt x="1098" y="6605"/>
                  </a:lnTo>
                  <a:lnTo>
                    <a:pt x="1079" y="6775"/>
                  </a:lnTo>
                  <a:lnTo>
                    <a:pt x="1117" y="7097"/>
                  </a:lnTo>
                  <a:lnTo>
                    <a:pt x="1174" y="7400"/>
                  </a:lnTo>
                  <a:lnTo>
                    <a:pt x="1231" y="7721"/>
                  </a:lnTo>
                  <a:lnTo>
                    <a:pt x="1287" y="8043"/>
                  </a:lnTo>
                  <a:lnTo>
                    <a:pt x="1344" y="8346"/>
                  </a:lnTo>
                  <a:lnTo>
                    <a:pt x="1382" y="8667"/>
                  </a:lnTo>
                  <a:lnTo>
                    <a:pt x="1382" y="8819"/>
                  </a:lnTo>
                  <a:lnTo>
                    <a:pt x="1363" y="8989"/>
                  </a:lnTo>
                  <a:lnTo>
                    <a:pt x="1363" y="8989"/>
                  </a:lnTo>
                  <a:lnTo>
                    <a:pt x="1325" y="9159"/>
                  </a:lnTo>
                  <a:lnTo>
                    <a:pt x="1268" y="9330"/>
                  </a:lnTo>
                  <a:lnTo>
                    <a:pt x="1212" y="9500"/>
                  </a:lnTo>
                  <a:lnTo>
                    <a:pt x="1136" y="9651"/>
                  </a:lnTo>
                  <a:lnTo>
                    <a:pt x="947" y="9954"/>
                  </a:lnTo>
                  <a:lnTo>
                    <a:pt x="739" y="10257"/>
                  </a:lnTo>
                  <a:lnTo>
                    <a:pt x="530" y="10541"/>
                  </a:lnTo>
                  <a:lnTo>
                    <a:pt x="436" y="10692"/>
                  </a:lnTo>
                  <a:lnTo>
                    <a:pt x="341" y="10843"/>
                  </a:lnTo>
                  <a:lnTo>
                    <a:pt x="284" y="11014"/>
                  </a:lnTo>
                  <a:lnTo>
                    <a:pt x="228" y="11184"/>
                  </a:lnTo>
                  <a:lnTo>
                    <a:pt x="190" y="11373"/>
                  </a:lnTo>
                  <a:lnTo>
                    <a:pt x="171" y="11563"/>
                  </a:lnTo>
                  <a:lnTo>
                    <a:pt x="171" y="11563"/>
                  </a:lnTo>
                  <a:lnTo>
                    <a:pt x="171" y="11714"/>
                  </a:lnTo>
                  <a:lnTo>
                    <a:pt x="190" y="11884"/>
                  </a:lnTo>
                  <a:lnTo>
                    <a:pt x="190" y="11884"/>
                  </a:lnTo>
                  <a:lnTo>
                    <a:pt x="247" y="12092"/>
                  </a:lnTo>
                  <a:lnTo>
                    <a:pt x="303" y="12319"/>
                  </a:lnTo>
                  <a:lnTo>
                    <a:pt x="436" y="12736"/>
                  </a:lnTo>
                  <a:lnTo>
                    <a:pt x="436" y="12736"/>
                  </a:lnTo>
                  <a:lnTo>
                    <a:pt x="512" y="12925"/>
                  </a:lnTo>
                  <a:lnTo>
                    <a:pt x="587" y="13095"/>
                  </a:lnTo>
                  <a:lnTo>
                    <a:pt x="682" y="13285"/>
                  </a:lnTo>
                  <a:lnTo>
                    <a:pt x="758" y="13474"/>
                  </a:lnTo>
                  <a:lnTo>
                    <a:pt x="758" y="13474"/>
                  </a:lnTo>
                  <a:lnTo>
                    <a:pt x="814" y="13682"/>
                  </a:lnTo>
                  <a:lnTo>
                    <a:pt x="852" y="13909"/>
                  </a:lnTo>
                  <a:lnTo>
                    <a:pt x="871" y="14117"/>
                  </a:lnTo>
                  <a:lnTo>
                    <a:pt x="871" y="14344"/>
                  </a:lnTo>
                  <a:lnTo>
                    <a:pt x="852" y="14571"/>
                  </a:lnTo>
                  <a:lnTo>
                    <a:pt x="833" y="14779"/>
                  </a:lnTo>
                  <a:lnTo>
                    <a:pt x="739" y="15215"/>
                  </a:lnTo>
                  <a:lnTo>
                    <a:pt x="739" y="15215"/>
                  </a:lnTo>
                  <a:lnTo>
                    <a:pt x="663" y="15517"/>
                  </a:lnTo>
                  <a:lnTo>
                    <a:pt x="568" y="15820"/>
                  </a:lnTo>
                  <a:lnTo>
                    <a:pt x="360" y="16426"/>
                  </a:lnTo>
                  <a:lnTo>
                    <a:pt x="247" y="16728"/>
                  </a:lnTo>
                  <a:lnTo>
                    <a:pt x="171" y="17031"/>
                  </a:lnTo>
                  <a:lnTo>
                    <a:pt x="95" y="17334"/>
                  </a:lnTo>
                  <a:lnTo>
                    <a:pt x="38" y="17656"/>
                  </a:lnTo>
                  <a:lnTo>
                    <a:pt x="38" y="17656"/>
                  </a:lnTo>
                  <a:lnTo>
                    <a:pt x="1" y="17864"/>
                  </a:lnTo>
                  <a:lnTo>
                    <a:pt x="1" y="18091"/>
                  </a:lnTo>
                  <a:lnTo>
                    <a:pt x="1" y="18318"/>
                  </a:lnTo>
                  <a:lnTo>
                    <a:pt x="1" y="18545"/>
                  </a:lnTo>
                  <a:lnTo>
                    <a:pt x="1" y="18545"/>
                  </a:lnTo>
                  <a:lnTo>
                    <a:pt x="38" y="18791"/>
                  </a:lnTo>
                  <a:lnTo>
                    <a:pt x="95" y="19037"/>
                  </a:lnTo>
                  <a:lnTo>
                    <a:pt x="152" y="19264"/>
                  </a:lnTo>
                  <a:lnTo>
                    <a:pt x="228" y="19510"/>
                  </a:lnTo>
                  <a:lnTo>
                    <a:pt x="436" y="19945"/>
                  </a:lnTo>
                  <a:lnTo>
                    <a:pt x="644" y="20399"/>
                  </a:lnTo>
                  <a:lnTo>
                    <a:pt x="644" y="20399"/>
                  </a:lnTo>
                  <a:lnTo>
                    <a:pt x="758" y="20608"/>
                  </a:lnTo>
                  <a:lnTo>
                    <a:pt x="833" y="20835"/>
                  </a:lnTo>
                  <a:lnTo>
                    <a:pt x="890" y="21062"/>
                  </a:lnTo>
                  <a:lnTo>
                    <a:pt x="928" y="21270"/>
                  </a:lnTo>
                  <a:lnTo>
                    <a:pt x="947" y="21497"/>
                  </a:lnTo>
                  <a:lnTo>
                    <a:pt x="947" y="21724"/>
                  </a:lnTo>
                  <a:lnTo>
                    <a:pt x="909" y="21970"/>
                  </a:lnTo>
                  <a:lnTo>
                    <a:pt x="871" y="22216"/>
                  </a:lnTo>
                  <a:lnTo>
                    <a:pt x="871" y="22216"/>
                  </a:lnTo>
                  <a:lnTo>
                    <a:pt x="720" y="23068"/>
                  </a:lnTo>
                  <a:lnTo>
                    <a:pt x="644" y="23503"/>
                  </a:lnTo>
                  <a:lnTo>
                    <a:pt x="587" y="23938"/>
                  </a:lnTo>
                  <a:lnTo>
                    <a:pt x="549" y="24373"/>
                  </a:lnTo>
                  <a:lnTo>
                    <a:pt x="549" y="24808"/>
                  </a:lnTo>
                  <a:lnTo>
                    <a:pt x="568" y="25017"/>
                  </a:lnTo>
                  <a:lnTo>
                    <a:pt x="587" y="25225"/>
                  </a:lnTo>
                  <a:lnTo>
                    <a:pt x="644" y="25452"/>
                  </a:lnTo>
                  <a:lnTo>
                    <a:pt x="682" y="25660"/>
                  </a:lnTo>
                  <a:lnTo>
                    <a:pt x="682" y="25660"/>
                  </a:lnTo>
                  <a:lnTo>
                    <a:pt x="758" y="25887"/>
                  </a:lnTo>
                  <a:lnTo>
                    <a:pt x="852" y="26095"/>
                  </a:lnTo>
                  <a:lnTo>
                    <a:pt x="966" y="26303"/>
                  </a:lnTo>
                  <a:lnTo>
                    <a:pt x="1079" y="26493"/>
                  </a:lnTo>
                  <a:lnTo>
                    <a:pt x="1231" y="26682"/>
                  </a:lnTo>
                  <a:lnTo>
                    <a:pt x="1382" y="26852"/>
                  </a:lnTo>
                  <a:lnTo>
                    <a:pt x="1533" y="27022"/>
                  </a:lnTo>
                  <a:lnTo>
                    <a:pt x="1723" y="27155"/>
                  </a:lnTo>
                  <a:lnTo>
                    <a:pt x="1893" y="27287"/>
                  </a:lnTo>
                  <a:lnTo>
                    <a:pt x="2101" y="27401"/>
                  </a:lnTo>
                  <a:lnTo>
                    <a:pt x="2309" y="27514"/>
                  </a:lnTo>
                  <a:lnTo>
                    <a:pt x="2517" y="27590"/>
                  </a:lnTo>
                  <a:lnTo>
                    <a:pt x="2744" y="27647"/>
                  </a:lnTo>
                  <a:lnTo>
                    <a:pt x="2971" y="27704"/>
                  </a:lnTo>
                  <a:lnTo>
                    <a:pt x="3199" y="27723"/>
                  </a:lnTo>
                  <a:lnTo>
                    <a:pt x="3426" y="27741"/>
                  </a:lnTo>
                  <a:lnTo>
                    <a:pt x="3426" y="27741"/>
                  </a:lnTo>
                  <a:lnTo>
                    <a:pt x="3747" y="27723"/>
                  </a:lnTo>
                  <a:lnTo>
                    <a:pt x="4050" y="27666"/>
                  </a:lnTo>
                  <a:lnTo>
                    <a:pt x="4656" y="27552"/>
                  </a:lnTo>
                  <a:lnTo>
                    <a:pt x="4958" y="27514"/>
                  </a:lnTo>
                  <a:lnTo>
                    <a:pt x="5261" y="27477"/>
                  </a:lnTo>
                  <a:lnTo>
                    <a:pt x="5564" y="27477"/>
                  </a:lnTo>
                  <a:lnTo>
                    <a:pt x="5734" y="27495"/>
                  </a:lnTo>
                  <a:lnTo>
                    <a:pt x="5886" y="27533"/>
                  </a:lnTo>
                  <a:lnTo>
                    <a:pt x="5886" y="27533"/>
                  </a:lnTo>
                  <a:lnTo>
                    <a:pt x="6113" y="27609"/>
                  </a:lnTo>
                  <a:lnTo>
                    <a:pt x="6340" y="27704"/>
                  </a:lnTo>
                  <a:lnTo>
                    <a:pt x="6548" y="27836"/>
                  </a:lnTo>
                  <a:lnTo>
                    <a:pt x="6756" y="27969"/>
                  </a:lnTo>
                  <a:lnTo>
                    <a:pt x="6945" y="28120"/>
                  </a:lnTo>
                  <a:lnTo>
                    <a:pt x="7134" y="28290"/>
                  </a:lnTo>
                  <a:lnTo>
                    <a:pt x="7513" y="28650"/>
                  </a:lnTo>
                  <a:lnTo>
                    <a:pt x="7891" y="29009"/>
                  </a:lnTo>
                  <a:lnTo>
                    <a:pt x="8081" y="29180"/>
                  </a:lnTo>
                  <a:lnTo>
                    <a:pt x="8289" y="29331"/>
                  </a:lnTo>
                  <a:lnTo>
                    <a:pt x="8478" y="29482"/>
                  </a:lnTo>
                  <a:lnTo>
                    <a:pt x="8705" y="29596"/>
                  </a:lnTo>
                  <a:lnTo>
                    <a:pt x="8913" y="29691"/>
                  </a:lnTo>
                  <a:lnTo>
                    <a:pt x="9159" y="29766"/>
                  </a:lnTo>
                  <a:lnTo>
                    <a:pt x="9159" y="29766"/>
                  </a:lnTo>
                  <a:lnTo>
                    <a:pt x="9443" y="29804"/>
                  </a:lnTo>
                  <a:lnTo>
                    <a:pt x="9708" y="29804"/>
                  </a:lnTo>
                  <a:lnTo>
                    <a:pt x="9992" y="29766"/>
                  </a:lnTo>
                  <a:lnTo>
                    <a:pt x="10257" y="29709"/>
                  </a:lnTo>
                  <a:lnTo>
                    <a:pt x="10522" y="29615"/>
                  </a:lnTo>
                  <a:lnTo>
                    <a:pt x="10787" y="29501"/>
                  </a:lnTo>
                  <a:lnTo>
                    <a:pt x="11033" y="29369"/>
                  </a:lnTo>
                  <a:lnTo>
                    <a:pt x="11279" y="29236"/>
                  </a:lnTo>
                  <a:lnTo>
                    <a:pt x="11279" y="29236"/>
                  </a:lnTo>
                  <a:lnTo>
                    <a:pt x="11752" y="28934"/>
                  </a:lnTo>
                  <a:lnTo>
                    <a:pt x="12225" y="28631"/>
                  </a:lnTo>
                  <a:lnTo>
                    <a:pt x="12471" y="28498"/>
                  </a:lnTo>
                  <a:lnTo>
                    <a:pt x="12717" y="28366"/>
                  </a:lnTo>
                  <a:lnTo>
                    <a:pt x="12982" y="28252"/>
                  </a:lnTo>
                  <a:lnTo>
                    <a:pt x="13247" y="28177"/>
                  </a:lnTo>
                  <a:lnTo>
                    <a:pt x="13247" y="28177"/>
                  </a:lnTo>
                  <a:lnTo>
                    <a:pt x="13530" y="28120"/>
                  </a:lnTo>
                  <a:lnTo>
                    <a:pt x="13833" y="28082"/>
                  </a:lnTo>
                  <a:lnTo>
                    <a:pt x="14117" y="28082"/>
                  </a:lnTo>
                  <a:lnTo>
                    <a:pt x="14420" y="28101"/>
                  </a:lnTo>
                  <a:lnTo>
                    <a:pt x="14722" y="28139"/>
                  </a:lnTo>
                  <a:lnTo>
                    <a:pt x="15025" y="28177"/>
                  </a:lnTo>
                  <a:lnTo>
                    <a:pt x="15631" y="28328"/>
                  </a:lnTo>
                  <a:lnTo>
                    <a:pt x="15631" y="28328"/>
                  </a:lnTo>
                  <a:lnTo>
                    <a:pt x="16217" y="28479"/>
                  </a:lnTo>
                  <a:lnTo>
                    <a:pt x="16804" y="28631"/>
                  </a:lnTo>
                  <a:lnTo>
                    <a:pt x="17088" y="28688"/>
                  </a:lnTo>
                  <a:lnTo>
                    <a:pt x="17391" y="28744"/>
                  </a:lnTo>
                  <a:lnTo>
                    <a:pt x="17693" y="28782"/>
                  </a:lnTo>
                  <a:lnTo>
                    <a:pt x="17996" y="28820"/>
                  </a:lnTo>
                  <a:lnTo>
                    <a:pt x="17996" y="28820"/>
                  </a:lnTo>
                  <a:lnTo>
                    <a:pt x="18299" y="28801"/>
                  </a:lnTo>
                  <a:lnTo>
                    <a:pt x="18602" y="28782"/>
                  </a:lnTo>
                  <a:lnTo>
                    <a:pt x="18904" y="28725"/>
                  </a:lnTo>
                  <a:lnTo>
                    <a:pt x="19188" y="28631"/>
                  </a:lnTo>
                  <a:lnTo>
                    <a:pt x="19453" y="28517"/>
                  </a:lnTo>
                  <a:lnTo>
                    <a:pt x="19699" y="28366"/>
                  </a:lnTo>
                  <a:lnTo>
                    <a:pt x="19926" y="28196"/>
                  </a:lnTo>
                  <a:lnTo>
                    <a:pt x="20040" y="28082"/>
                  </a:lnTo>
                  <a:lnTo>
                    <a:pt x="20134" y="27969"/>
                  </a:lnTo>
                  <a:lnTo>
                    <a:pt x="20134" y="27969"/>
                  </a:lnTo>
                  <a:lnTo>
                    <a:pt x="20248" y="27798"/>
                  </a:lnTo>
                  <a:lnTo>
                    <a:pt x="20343" y="27609"/>
                  </a:lnTo>
                  <a:lnTo>
                    <a:pt x="20437" y="27401"/>
                  </a:lnTo>
                  <a:lnTo>
                    <a:pt x="20494" y="27193"/>
                  </a:lnTo>
                  <a:lnTo>
                    <a:pt x="20607" y="26776"/>
                  </a:lnTo>
                  <a:lnTo>
                    <a:pt x="20683" y="26341"/>
                  </a:lnTo>
                  <a:lnTo>
                    <a:pt x="20683" y="26341"/>
                  </a:lnTo>
                  <a:lnTo>
                    <a:pt x="20759" y="25944"/>
                  </a:lnTo>
                  <a:lnTo>
                    <a:pt x="20853" y="25565"/>
                  </a:lnTo>
                  <a:lnTo>
                    <a:pt x="20910" y="25357"/>
                  </a:lnTo>
                  <a:lnTo>
                    <a:pt x="20967" y="25168"/>
                  </a:lnTo>
                  <a:lnTo>
                    <a:pt x="21062" y="24998"/>
                  </a:lnTo>
                  <a:lnTo>
                    <a:pt x="21156" y="24827"/>
                  </a:lnTo>
                  <a:lnTo>
                    <a:pt x="21156" y="24827"/>
                  </a:lnTo>
                  <a:lnTo>
                    <a:pt x="21364" y="24562"/>
                  </a:lnTo>
                  <a:lnTo>
                    <a:pt x="21591" y="24298"/>
                  </a:lnTo>
                  <a:lnTo>
                    <a:pt x="21837" y="24052"/>
                  </a:lnTo>
                  <a:lnTo>
                    <a:pt x="22083" y="23824"/>
                  </a:lnTo>
                  <a:lnTo>
                    <a:pt x="22329" y="23578"/>
                  </a:lnTo>
                  <a:lnTo>
                    <a:pt x="22575" y="23332"/>
                  </a:lnTo>
                  <a:lnTo>
                    <a:pt x="22802" y="23068"/>
                  </a:lnTo>
                  <a:lnTo>
                    <a:pt x="23011" y="22803"/>
                  </a:lnTo>
                  <a:lnTo>
                    <a:pt x="23011" y="22803"/>
                  </a:lnTo>
                  <a:lnTo>
                    <a:pt x="23124" y="22594"/>
                  </a:lnTo>
                  <a:lnTo>
                    <a:pt x="23238" y="22405"/>
                  </a:lnTo>
                  <a:lnTo>
                    <a:pt x="23313" y="22197"/>
                  </a:lnTo>
                  <a:lnTo>
                    <a:pt x="23389" y="22008"/>
                  </a:lnTo>
                  <a:lnTo>
                    <a:pt x="23465" y="21781"/>
                  </a:lnTo>
                  <a:lnTo>
                    <a:pt x="23503" y="21573"/>
                  </a:lnTo>
                  <a:lnTo>
                    <a:pt x="23540" y="21365"/>
                  </a:lnTo>
                  <a:lnTo>
                    <a:pt x="23559" y="21156"/>
                  </a:lnTo>
                  <a:lnTo>
                    <a:pt x="23559" y="20929"/>
                  </a:lnTo>
                  <a:lnTo>
                    <a:pt x="23559" y="20721"/>
                  </a:lnTo>
                  <a:lnTo>
                    <a:pt x="23522" y="20513"/>
                  </a:lnTo>
                  <a:lnTo>
                    <a:pt x="23484" y="20305"/>
                  </a:lnTo>
                  <a:lnTo>
                    <a:pt x="23408" y="20097"/>
                  </a:lnTo>
                  <a:lnTo>
                    <a:pt x="23332" y="19889"/>
                  </a:lnTo>
                  <a:lnTo>
                    <a:pt x="23238" y="19680"/>
                  </a:lnTo>
                  <a:lnTo>
                    <a:pt x="23105" y="19491"/>
                  </a:lnTo>
                  <a:lnTo>
                    <a:pt x="23105" y="19491"/>
                  </a:lnTo>
                  <a:lnTo>
                    <a:pt x="22935" y="19245"/>
                  </a:lnTo>
                  <a:lnTo>
                    <a:pt x="22746" y="18980"/>
                  </a:lnTo>
                  <a:lnTo>
                    <a:pt x="22556" y="18734"/>
                  </a:lnTo>
                  <a:lnTo>
                    <a:pt x="22481" y="18602"/>
                  </a:lnTo>
                  <a:lnTo>
                    <a:pt x="22424" y="18450"/>
                  </a:lnTo>
                  <a:lnTo>
                    <a:pt x="22424" y="18450"/>
                  </a:lnTo>
                  <a:lnTo>
                    <a:pt x="22348" y="18204"/>
                  </a:lnTo>
                  <a:lnTo>
                    <a:pt x="22310" y="17958"/>
                  </a:lnTo>
                  <a:lnTo>
                    <a:pt x="22310" y="17712"/>
                  </a:lnTo>
                  <a:lnTo>
                    <a:pt x="22348" y="17448"/>
                  </a:lnTo>
                  <a:lnTo>
                    <a:pt x="22405" y="17202"/>
                  </a:lnTo>
                  <a:lnTo>
                    <a:pt x="22481" y="16956"/>
                  </a:lnTo>
                  <a:lnTo>
                    <a:pt x="22670" y="16464"/>
                  </a:lnTo>
                  <a:lnTo>
                    <a:pt x="22670" y="16464"/>
                  </a:lnTo>
                  <a:lnTo>
                    <a:pt x="22859" y="15972"/>
                  </a:lnTo>
                  <a:lnTo>
                    <a:pt x="22935" y="15726"/>
                  </a:lnTo>
                  <a:lnTo>
                    <a:pt x="23011" y="15480"/>
                  </a:lnTo>
                  <a:lnTo>
                    <a:pt x="23067" y="15234"/>
                  </a:lnTo>
                  <a:lnTo>
                    <a:pt x="23086" y="14988"/>
                  </a:lnTo>
                  <a:lnTo>
                    <a:pt x="23086" y="14723"/>
                  </a:lnTo>
                  <a:lnTo>
                    <a:pt x="23048" y="14477"/>
                  </a:lnTo>
                  <a:lnTo>
                    <a:pt x="23048" y="14477"/>
                  </a:lnTo>
                  <a:lnTo>
                    <a:pt x="22992" y="14325"/>
                  </a:lnTo>
                  <a:lnTo>
                    <a:pt x="22935" y="14174"/>
                  </a:lnTo>
                  <a:lnTo>
                    <a:pt x="22802" y="13909"/>
                  </a:lnTo>
                  <a:lnTo>
                    <a:pt x="22632" y="13644"/>
                  </a:lnTo>
                  <a:lnTo>
                    <a:pt x="22443" y="13379"/>
                  </a:lnTo>
                  <a:lnTo>
                    <a:pt x="22254" y="13114"/>
                  </a:lnTo>
                  <a:lnTo>
                    <a:pt x="22083" y="12849"/>
                  </a:lnTo>
                  <a:lnTo>
                    <a:pt x="21951" y="12565"/>
                  </a:lnTo>
                  <a:lnTo>
                    <a:pt x="21894" y="12414"/>
                  </a:lnTo>
                  <a:lnTo>
                    <a:pt x="21856" y="12263"/>
                  </a:lnTo>
                  <a:lnTo>
                    <a:pt x="21856" y="12263"/>
                  </a:lnTo>
                  <a:lnTo>
                    <a:pt x="21837" y="12073"/>
                  </a:lnTo>
                  <a:lnTo>
                    <a:pt x="21837" y="11884"/>
                  </a:lnTo>
                  <a:lnTo>
                    <a:pt x="21856" y="11676"/>
                  </a:lnTo>
                  <a:lnTo>
                    <a:pt x="21894" y="11487"/>
                  </a:lnTo>
                  <a:lnTo>
                    <a:pt x="21894" y="11487"/>
                  </a:lnTo>
                  <a:lnTo>
                    <a:pt x="21932" y="11298"/>
                  </a:lnTo>
                  <a:lnTo>
                    <a:pt x="21989" y="11127"/>
                  </a:lnTo>
                  <a:lnTo>
                    <a:pt x="22140" y="10768"/>
                  </a:lnTo>
                  <a:lnTo>
                    <a:pt x="22273" y="10427"/>
                  </a:lnTo>
                  <a:lnTo>
                    <a:pt x="22329" y="10257"/>
                  </a:lnTo>
                  <a:lnTo>
                    <a:pt x="22367" y="10068"/>
                  </a:lnTo>
                  <a:lnTo>
                    <a:pt x="22367" y="10068"/>
                  </a:lnTo>
                  <a:lnTo>
                    <a:pt x="22443" y="9727"/>
                  </a:lnTo>
                  <a:lnTo>
                    <a:pt x="22462" y="9557"/>
                  </a:lnTo>
                  <a:lnTo>
                    <a:pt x="22481" y="9386"/>
                  </a:lnTo>
                  <a:lnTo>
                    <a:pt x="22481" y="9216"/>
                  </a:lnTo>
                  <a:lnTo>
                    <a:pt x="22462" y="9046"/>
                  </a:lnTo>
                  <a:lnTo>
                    <a:pt x="22424" y="8876"/>
                  </a:lnTo>
                  <a:lnTo>
                    <a:pt x="22367" y="8705"/>
                  </a:lnTo>
                  <a:lnTo>
                    <a:pt x="22367" y="8705"/>
                  </a:lnTo>
                  <a:lnTo>
                    <a:pt x="22292" y="8535"/>
                  </a:lnTo>
                  <a:lnTo>
                    <a:pt x="22197" y="8384"/>
                  </a:lnTo>
                  <a:lnTo>
                    <a:pt x="22008" y="8100"/>
                  </a:lnTo>
                  <a:lnTo>
                    <a:pt x="21837" y="7797"/>
                  </a:lnTo>
                  <a:lnTo>
                    <a:pt x="21667" y="7475"/>
                  </a:lnTo>
                  <a:lnTo>
                    <a:pt x="21667" y="7475"/>
                  </a:lnTo>
                  <a:lnTo>
                    <a:pt x="21591" y="7305"/>
                  </a:lnTo>
                  <a:lnTo>
                    <a:pt x="21535" y="7135"/>
                  </a:lnTo>
                  <a:lnTo>
                    <a:pt x="21459" y="6775"/>
                  </a:lnTo>
                  <a:lnTo>
                    <a:pt x="21402" y="6416"/>
                  </a:lnTo>
                  <a:lnTo>
                    <a:pt x="21364" y="6037"/>
                  </a:lnTo>
                  <a:lnTo>
                    <a:pt x="21308" y="5678"/>
                  </a:lnTo>
                  <a:lnTo>
                    <a:pt x="21251" y="5318"/>
                  </a:lnTo>
                  <a:lnTo>
                    <a:pt x="21156" y="4959"/>
                  </a:lnTo>
                  <a:lnTo>
                    <a:pt x="21099" y="4788"/>
                  </a:lnTo>
                  <a:lnTo>
                    <a:pt x="21024" y="4618"/>
                  </a:lnTo>
                  <a:lnTo>
                    <a:pt x="21024" y="4618"/>
                  </a:lnTo>
                  <a:lnTo>
                    <a:pt x="20948" y="4467"/>
                  </a:lnTo>
                  <a:lnTo>
                    <a:pt x="20853" y="4334"/>
                  </a:lnTo>
                  <a:lnTo>
                    <a:pt x="20645" y="4069"/>
                  </a:lnTo>
                  <a:lnTo>
                    <a:pt x="20418" y="3842"/>
                  </a:lnTo>
                  <a:lnTo>
                    <a:pt x="20153" y="3634"/>
                  </a:lnTo>
                  <a:lnTo>
                    <a:pt x="19869" y="3464"/>
                  </a:lnTo>
                  <a:lnTo>
                    <a:pt x="19567" y="3293"/>
                  </a:lnTo>
                  <a:lnTo>
                    <a:pt x="19264" y="3142"/>
                  </a:lnTo>
                  <a:lnTo>
                    <a:pt x="18942" y="3009"/>
                  </a:lnTo>
                  <a:lnTo>
                    <a:pt x="18942" y="3009"/>
                  </a:lnTo>
                  <a:lnTo>
                    <a:pt x="18318" y="2782"/>
                  </a:lnTo>
                  <a:lnTo>
                    <a:pt x="17693" y="2536"/>
                  </a:lnTo>
                  <a:lnTo>
                    <a:pt x="17391" y="2404"/>
                  </a:lnTo>
                  <a:lnTo>
                    <a:pt x="17088" y="2253"/>
                  </a:lnTo>
                  <a:lnTo>
                    <a:pt x="16804" y="2082"/>
                  </a:lnTo>
                  <a:lnTo>
                    <a:pt x="16520" y="1893"/>
                  </a:lnTo>
                  <a:lnTo>
                    <a:pt x="16520" y="1893"/>
                  </a:lnTo>
                  <a:lnTo>
                    <a:pt x="16293" y="1704"/>
                  </a:lnTo>
                  <a:lnTo>
                    <a:pt x="16085" y="1515"/>
                  </a:lnTo>
                  <a:lnTo>
                    <a:pt x="15669" y="1098"/>
                  </a:lnTo>
                  <a:lnTo>
                    <a:pt x="15460" y="909"/>
                  </a:lnTo>
                  <a:lnTo>
                    <a:pt x="15233" y="701"/>
                  </a:lnTo>
                  <a:lnTo>
                    <a:pt x="15006" y="531"/>
                  </a:lnTo>
                  <a:lnTo>
                    <a:pt x="14760" y="379"/>
                  </a:lnTo>
                  <a:lnTo>
                    <a:pt x="14760" y="379"/>
                  </a:lnTo>
                  <a:lnTo>
                    <a:pt x="14590" y="285"/>
                  </a:lnTo>
                  <a:lnTo>
                    <a:pt x="14401" y="209"/>
                  </a:lnTo>
                  <a:lnTo>
                    <a:pt x="14230" y="152"/>
                  </a:lnTo>
                  <a:lnTo>
                    <a:pt x="14041" y="95"/>
                  </a:lnTo>
                  <a:lnTo>
                    <a:pt x="13682" y="39"/>
                  </a:lnTo>
                  <a:lnTo>
                    <a:pt x="13322" y="1"/>
                  </a:lnTo>
                  <a:lnTo>
                    <a:pt x="12963" y="1"/>
                  </a:lnTo>
                  <a:lnTo>
                    <a:pt x="12584" y="39"/>
                  </a:lnTo>
                  <a:lnTo>
                    <a:pt x="12206" y="95"/>
                  </a:lnTo>
                  <a:lnTo>
                    <a:pt x="11846" y="152"/>
                  </a:lnTo>
                  <a:lnTo>
                    <a:pt x="11089" y="341"/>
                  </a:lnTo>
                  <a:lnTo>
                    <a:pt x="10351" y="512"/>
                  </a:lnTo>
                  <a:lnTo>
                    <a:pt x="9973" y="587"/>
                  </a:lnTo>
                  <a:lnTo>
                    <a:pt x="9613" y="663"/>
                  </a:lnTo>
                  <a:lnTo>
                    <a:pt x="9254" y="701"/>
                  </a:lnTo>
                  <a:lnTo>
                    <a:pt x="8875" y="720"/>
                  </a:lnTo>
                  <a:lnTo>
                    <a:pt x="8875" y="720"/>
                  </a:lnTo>
                  <a:lnTo>
                    <a:pt x="8346" y="701"/>
                  </a:lnTo>
                  <a:lnTo>
                    <a:pt x="8346" y="701"/>
                  </a:lnTo>
                  <a:lnTo>
                    <a:pt x="7778" y="701"/>
                  </a:lnTo>
                  <a:lnTo>
                    <a:pt x="7229" y="720"/>
                  </a:lnTo>
                  <a:lnTo>
                    <a:pt x="6945" y="739"/>
                  </a:lnTo>
                  <a:lnTo>
                    <a:pt x="6680" y="758"/>
                  </a:lnTo>
                  <a:lnTo>
                    <a:pt x="6415" y="814"/>
                  </a:lnTo>
                  <a:lnTo>
                    <a:pt x="6169" y="871"/>
                  </a:lnTo>
                  <a:lnTo>
                    <a:pt x="5905" y="947"/>
                  </a:lnTo>
                  <a:lnTo>
                    <a:pt x="5677" y="1042"/>
                  </a:lnTo>
                  <a:lnTo>
                    <a:pt x="5431" y="1155"/>
                  </a:lnTo>
                  <a:lnTo>
                    <a:pt x="5223" y="1288"/>
                  </a:lnTo>
                  <a:lnTo>
                    <a:pt x="5015" y="1458"/>
                  </a:lnTo>
                  <a:lnTo>
                    <a:pt x="4807" y="1647"/>
                  </a:lnTo>
                  <a:lnTo>
                    <a:pt x="4637" y="1874"/>
                  </a:lnTo>
                  <a:lnTo>
                    <a:pt x="4466" y="2139"/>
                  </a:lnTo>
                  <a:lnTo>
                    <a:pt x="4466" y="2139"/>
                  </a:lnTo>
                  <a:lnTo>
                    <a:pt x="4277" y="2499"/>
                  </a:lnTo>
                  <a:lnTo>
                    <a:pt x="4107" y="2877"/>
                  </a:lnTo>
                  <a:lnTo>
                    <a:pt x="3937" y="3237"/>
                  </a:lnTo>
                  <a:lnTo>
                    <a:pt x="3823" y="3407"/>
                  </a:lnTo>
                  <a:lnTo>
                    <a:pt x="3709" y="3577"/>
                  </a:lnTo>
                  <a:lnTo>
                    <a:pt x="3709" y="3577"/>
                  </a:lnTo>
                  <a:lnTo>
                    <a:pt x="3539" y="3747"/>
                  </a:lnTo>
                  <a:lnTo>
                    <a:pt x="3369" y="3899"/>
                  </a:lnTo>
                  <a:lnTo>
                    <a:pt x="3180" y="4012"/>
                  </a:lnTo>
                  <a:lnTo>
                    <a:pt x="2971" y="4145"/>
                  </a:lnTo>
                  <a:lnTo>
                    <a:pt x="2574" y="4372"/>
                  </a:lnTo>
                  <a:lnTo>
                    <a:pt x="2366" y="4485"/>
                  </a:lnTo>
                  <a:lnTo>
                    <a:pt x="2177" y="4618"/>
                  </a:lnTo>
                  <a:lnTo>
                    <a:pt x="2177" y="4618"/>
                  </a:lnTo>
                  <a:lnTo>
                    <a:pt x="1988" y="4769"/>
                  </a:lnTo>
                  <a:lnTo>
                    <a:pt x="1798" y="4940"/>
                  </a:lnTo>
                  <a:lnTo>
                    <a:pt x="1647" y="5129"/>
                  </a:lnTo>
                  <a:lnTo>
                    <a:pt x="1514" y="5337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1" name="Google Shape;2111;p24"/>
            <p:cNvSpPr/>
            <p:nvPr/>
          </p:nvSpPr>
          <p:spPr>
            <a:xfrm>
              <a:off x="4597633" y="3745201"/>
              <a:ext cx="127113" cy="250981"/>
            </a:xfrm>
            <a:custGeom>
              <a:rect b="b" l="l" r="r" t="t"/>
              <a:pathLst>
                <a:path extrusionOk="0" h="8970" w="4543">
                  <a:moveTo>
                    <a:pt x="663" y="4920"/>
                  </a:moveTo>
                  <a:lnTo>
                    <a:pt x="663" y="4920"/>
                  </a:lnTo>
                  <a:lnTo>
                    <a:pt x="587" y="5109"/>
                  </a:lnTo>
                  <a:lnTo>
                    <a:pt x="531" y="5336"/>
                  </a:lnTo>
                  <a:lnTo>
                    <a:pt x="512" y="5563"/>
                  </a:lnTo>
                  <a:lnTo>
                    <a:pt x="512" y="5809"/>
                  </a:lnTo>
                  <a:lnTo>
                    <a:pt x="512" y="5809"/>
                  </a:lnTo>
                  <a:lnTo>
                    <a:pt x="569" y="6055"/>
                  </a:lnTo>
                  <a:lnTo>
                    <a:pt x="625" y="6320"/>
                  </a:lnTo>
                  <a:lnTo>
                    <a:pt x="758" y="6793"/>
                  </a:lnTo>
                  <a:lnTo>
                    <a:pt x="815" y="7039"/>
                  </a:lnTo>
                  <a:lnTo>
                    <a:pt x="871" y="7285"/>
                  </a:lnTo>
                  <a:lnTo>
                    <a:pt x="909" y="7531"/>
                  </a:lnTo>
                  <a:lnTo>
                    <a:pt x="928" y="7758"/>
                  </a:lnTo>
                  <a:lnTo>
                    <a:pt x="928" y="7758"/>
                  </a:lnTo>
                  <a:lnTo>
                    <a:pt x="928" y="7834"/>
                  </a:lnTo>
                  <a:lnTo>
                    <a:pt x="947" y="7910"/>
                  </a:lnTo>
                  <a:lnTo>
                    <a:pt x="985" y="7967"/>
                  </a:lnTo>
                  <a:lnTo>
                    <a:pt x="1023" y="8004"/>
                  </a:lnTo>
                  <a:lnTo>
                    <a:pt x="1117" y="8080"/>
                  </a:lnTo>
                  <a:lnTo>
                    <a:pt x="1231" y="8118"/>
                  </a:lnTo>
                  <a:lnTo>
                    <a:pt x="1363" y="8118"/>
                  </a:lnTo>
                  <a:lnTo>
                    <a:pt x="1477" y="8080"/>
                  </a:lnTo>
                  <a:lnTo>
                    <a:pt x="1534" y="8042"/>
                  </a:lnTo>
                  <a:lnTo>
                    <a:pt x="1571" y="8004"/>
                  </a:lnTo>
                  <a:lnTo>
                    <a:pt x="1609" y="7948"/>
                  </a:lnTo>
                  <a:lnTo>
                    <a:pt x="1647" y="7872"/>
                  </a:lnTo>
                  <a:lnTo>
                    <a:pt x="1647" y="7853"/>
                  </a:lnTo>
                  <a:lnTo>
                    <a:pt x="1647" y="7853"/>
                  </a:lnTo>
                  <a:lnTo>
                    <a:pt x="1666" y="7740"/>
                  </a:lnTo>
                  <a:lnTo>
                    <a:pt x="1685" y="7607"/>
                  </a:lnTo>
                  <a:lnTo>
                    <a:pt x="1666" y="7342"/>
                  </a:lnTo>
                  <a:lnTo>
                    <a:pt x="1647" y="7039"/>
                  </a:lnTo>
                  <a:lnTo>
                    <a:pt x="1590" y="6756"/>
                  </a:lnTo>
                  <a:lnTo>
                    <a:pt x="1552" y="6491"/>
                  </a:lnTo>
                  <a:lnTo>
                    <a:pt x="1552" y="6283"/>
                  </a:lnTo>
                  <a:lnTo>
                    <a:pt x="1552" y="6188"/>
                  </a:lnTo>
                  <a:lnTo>
                    <a:pt x="1590" y="6131"/>
                  </a:lnTo>
                  <a:lnTo>
                    <a:pt x="1628" y="6093"/>
                  </a:lnTo>
                  <a:lnTo>
                    <a:pt x="1685" y="6093"/>
                  </a:lnTo>
                  <a:lnTo>
                    <a:pt x="1685" y="6093"/>
                  </a:lnTo>
                  <a:lnTo>
                    <a:pt x="1742" y="6112"/>
                  </a:lnTo>
                  <a:lnTo>
                    <a:pt x="1817" y="6150"/>
                  </a:lnTo>
                  <a:lnTo>
                    <a:pt x="1893" y="6207"/>
                  </a:lnTo>
                  <a:lnTo>
                    <a:pt x="1950" y="6264"/>
                  </a:lnTo>
                  <a:lnTo>
                    <a:pt x="2082" y="6453"/>
                  </a:lnTo>
                  <a:lnTo>
                    <a:pt x="2215" y="6680"/>
                  </a:lnTo>
                  <a:lnTo>
                    <a:pt x="2309" y="6926"/>
                  </a:lnTo>
                  <a:lnTo>
                    <a:pt x="2404" y="7191"/>
                  </a:lnTo>
                  <a:lnTo>
                    <a:pt x="2461" y="7437"/>
                  </a:lnTo>
                  <a:lnTo>
                    <a:pt x="2499" y="7683"/>
                  </a:lnTo>
                  <a:lnTo>
                    <a:pt x="2499" y="7683"/>
                  </a:lnTo>
                  <a:lnTo>
                    <a:pt x="2499" y="7815"/>
                  </a:lnTo>
                  <a:lnTo>
                    <a:pt x="2480" y="7948"/>
                  </a:lnTo>
                  <a:lnTo>
                    <a:pt x="2442" y="8156"/>
                  </a:lnTo>
                  <a:lnTo>
                    <a:pt x="2366" y="8326"/>
                  </a:lnTo>
                  <a:lnTo>
                    <a:pt x="2272" y="8496"/>
                  </a:lnTo>
                  <a:lnTo>
                    <a:pt x="2272" y="8496"/>
                  </a:lnTo>
                  <a:lnTo>
                    <a:pt x="2234" y="8610"/>
                  </a:lnTo>
                  <a:lnTo>
                    <a:pt x="2234" y="8705"/>
                  </a:lnTo>
                  <a:lnTo>
                    <a:pt x="2272" y="8799"/>
                  </a:lnTo>
                  <a:lnTo>
                    <a:pt x="2328" y="8875"/>
                  </a:lnTo>
                  <a:lnTo>
                    <a:pt x="2404" y="8932"/>
                  </a:lnTo>
                  <a:lnTo>
                    <a:pt x="2499" y="8970"/>
                  </a:lnTo>
                  <a:lnTo>
                    <a:pt x="2593" y="8970"/>
                  </a:lnTo>
                  <a:lnTo>
                    <a:pt x="2707" y="8932"/>
                  </a:lnTo>
                  <a:lnTo>
                    <a:pt x="2707" y="8932"/>
                  </a:lnTo>
                  <a:lnTo>
                    <a:pt x="2839" y="8837"/>
                  </a:lnTo>
                  <a:lnTo>
                    <a:pt x="2972" y="8724"/>
                  </a:lnTo>
                  <a:lnTo>
                    <a:pt x="3104" y="8591"/>
                  </a:lnTo>
                  <a:lnTo>
                    <a:pt x="3218" y="8459"/>
                  </a:lnTo>
                  <a:lnTo>
                    <a:pt x="3312" y="8326"/>
                  </a:lnTo>
                  <a:lnTo>
                    <a:pt x="3407" y="8194"/>
                  </a:lnTo>
                  <a:lnTo>
                    <a:pt x="3464" y="8061"/>
                  </a:lnTo>
                  <a:lnTo>
                    <a:pt x="3520" y="7929"/>
                  </a:lnTo>
                  <a:lnTo>
                    <a:pt x="3520" y="7929"/>
                  </a:lnTo>
                  <a:lnTo>
                    <a:pt x="3615" y="7758"/>
                  </a:lnTo>
                  <a:lnTo>
                    <a:pt x="3729" y="7569"/>
                  </a:lnTo>
                  <a:lnTo>
                    <a:pt x="3861" y="7399"/>
                  </a:lnTo>
                  <a:lnTo>
                    <a:pt x="4012" y="7210"/>
                  </a:lnTo>
                  <a:lnTo>
                    <a:pt x="4296" y="6869"/>
                  </a:lnTo>
                  <a:lnTo>
                    <a:pt x="4410" y="6718"/>
                  </a:lnTo>
                  <a:lnTo>
                    <a:pt x="4486" y="6566"/>
                  </a:lnTo>
                  <a:lnTo>
                    <a:pt x="4486" y="6566"/>
                  </a:lnTo>
                  <a:lnTo>
                    <a:pt x="4523" y="6491"/>
                  </a:lnTo>
                  <a:lnTo>
                    <a:pt x="4542" y="6415"/>
                  </a:lnTo>
                  <a:lnTo>
                    <a:pt x="4542" y="6339"/>
                  </a:lnTo>
                  <a:lnTo>
                    <a:pt x="4523" y="6264"/>
                  </a:lnTo>
                  <a:lnTo>
                    <a:pt x="4467" y="6055"/>
                  </a:lnTo>
                  <a:lnTo>
                    <a:pt x="4372" y="5828"/>
                  </a:lnTo>
                  <a:lnTo>
                    <a:pt x="4221" y="5545"/>
                  </a:lnTo>
                  <a:lnTo>
                    <a:pt x="4031" y="5204"/>
                  </a:lnTo>
                  <a:lnTo>
                    <a:pt x="3520" y="4296"/>
                  </a:lnTo>
                  <a:lnTo>
                    <a:pt x="3520" y="4296"/>
                  </a:lnTo>
                  <a:lnTo>
                    <a:pt x="3142" y="2328"/>
                  </a:lnTo>
                  <a:lnTo>
                    <a:pt x="3142" y="2328"/>
                  </a:lnTo>
                  <a:lnTo>
                    <a:pt x="2726" y="0"/>
                  </a:lnTo>
                  <a:lnTo>
                    <a:pt x="1" y="511"/>
                  </a:lnTo>
                  <a:lnTo>
                    <a:pt x="1" y="511"/>
                  </a:lnTo>
                  <a:lnTo>
                    <a:pt x="247" y="1287"/>
                  </a:lnTo>
                  <a:lnTo>
                    <a:pt x="758" y="2914"/>
                  </a:lnTo>
                  <a:lnTo>
                    <a:pt x="758" y="2914"/>
                  </a:lnTo>
                  <a:lnTo>
                    <a:pt x="758" y="2933"/>
                  </a:lnTo>
                  <a:lnTo>
                    <a:pt x="758" y="2933"/>
                  </a:lnTo>
                  <a:lnTo>
                    <a:pt x="833" y="3179"/>
                  </a:lnTo>
                  <a:lnTo>
                    <a:pt x="871" y="3444"/>
                  </a:lnTo>
                  <a:lnTo>
                    <a:pt x="890" y="3690"/>
                  </a:lnTo>
                  <a:lnTo>
                    <a:pt x="890" y="3936"/>
                  </a:lnTo>
                  <a:lnTo>
                    <a:pt x="871" y="4182"/>
                  </a:lnTo>
                  <a:lnTo>
                    <a:pt x="833" y="4428"/>
                  </a:lnTo>
                  <a:lnTo>
                    <a:pt x="758" y="4674"/>
                  </a:lnTo>
                  <a:lnTo>
                    <a:pt x="663" y="4920"/>
                  </a:lnTo>
                  <a:lnTo>
                    <a:pt x="663" y="4920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2" name="Google Shape;2112;p24"/>
            <p:cNvSpPr/>
            <p:nvPr/>
          </p:nvSpPr>
          <p:spPr>
            <a:xfrm>
              <a:off x="4597633" y="3745201"/>
              <a:ext cx="87913" cy="81562"/>
            </a:xfrm>
            <a:custGeom>
              <a:rect b="b" l="l" r="r" t="t"/>
              <a:pathLst>
                <a:path extrusionOk="0" h="2915" w="3142">
                  <a:moveTo>
                    <a:pt x="1" y="511"/>
                  </a:moveTo>
                  <a:lnTo>
                    <a:pt x="1" y="511"/>
                  </a:lnTo>
                  <a:lnTo>
                    <a:pt x="247" y="1287"/>
                  </a:lnTo>
                  <a:lnTo>
                    <a:pt x="758" y="2914"/>
                  </a:lnTo>
                  <a:lnTo>
                    <a:pt x="3142" y="2328"/>
                  </a:lnTo>
                  <a:lnTo>
                    <a:pt x="3142" y="2328"/>
                  </a:lnTo>
                  <a:lnTo>
                    <a:pt x="2726" y="0"/>
                  </a:lnTo>
                  <a:lnTo>
                    <a:pt x="1" y="511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3" name="Google Shape;2113;p24"/>
            <p:cNvSpPr/>
            <p:nvPr/>
          </p:nvSpPr>
          <p:spPr>
            <a:xfrm>
              <a:off x="4543631" y="3480982"/>
              <a:ext cx="151987" cy="326191"/>
            </a:xfrm>
            <a:custGeom>
              <a:rect b="b" l="l" r="r" t="t"/>
              <a:pathLst>
                <a:path extrusionOk="0" h="11658" w="5432">
                  <a:moveTo>
                    <a:pt x="39" y="2082"/>
                  </a:moveTo>
                  <a:lnTo>
                    <a:pt x="39" y="2082"/>
                  </a:lnTo>
                  <a:lnTo>
                    <a:pt x="209" y="3577"/>
                  </a:lnTo>
                  <a:lnTo>
                    <a:pt x="474" y="5753"/>
                  </a:lnTo>
                  <a:lnTo>
                    <a:pt x="1023" y="10181"/>
                  </a:lnTo>
                  <a:lnTo>
                    <a:pt x="1023" y="10181"/>
                  </a:lnTo>
                  <a:lnTo>
                    <a:pt x="1212" y="11657"/>
                  </a:lnTo>
                  <a:lnTo>
                    <a:pt x="5432" y="10692"/>
                  </a:lnTo>
                  <a:lnTo>
                    <a:pt x="5432" y="10692"/>
                  </a:lnTo>
                  <a:lnTo>
                    <a:pt x="4902" y="8743"/>
                  </a:lnTo>
                  <a:lnTo>
                    <a:pt x="4902" y="8743"/>
                  </a:lnTo>
                  <a:lnTo>
                    <a:pt x="4239" y="6397"/>
                  </a:lnTo>
                  <a:lnTo>
                    <a:pt x="3899" y="5204"/>
                  </a:lnTo>
                  <a:lnTo>
                    <a:pt x="3558" y="4145"/>
                  </a:lnTo>
                  <a:lnTo>
                    <a:pt x="3558" y="4145"/>
                  </a:lnTo>
                  <a:lnTo>
                    <a:pt x="3274" y="3331"/>
                  </a:lnTo>
                  <a:lnTo>
                    <a:pt x="2972" y="2574"/>
                  </a:lnTo>
                  <a:lnTo>
                    <a:pt x="2669" y="1893"/>
                  </a:lnTo>
                  <a:lnTo>
                    <a:pt x="2366" y="1306"/>
                  </a:lnTo>
                  <a:lnTo>
                    <a:pt x="2082" y="814"/>
                  </a:lnTo>
                  <a:lnTo>
                    <a:pt x="1836" y="455"/>
                  </a:lnTo>
                  <a:lnTo>
                    <a:pt x="1723" y="304"/>
                  </a:lnTo>
                  <a:lnTo>
                    <a:pt x="1609" y="209"/>
                  </a:lnTo>
                  <a:lnTo>
                    <a:pt x="1515" y="133"/>
                  </a:lnTo>
                  <a:lnTo>
                    <a:pt x="1439" y="76"/>
                  </a:lnTo>
                  <a:lnTo>
                    <a:pt x="1439" y="76"/>
                  </a:lnTo>
                  <a:lnTo>
                    <a:pt x="1287" y="39"/>
                  </a:lnTo>
                  <a:lnTo>
                    <a:pt x="1155" y="20"/>
                  </a:lnTo>
                  <a:lnTo>
                    <a:pt x="1004" y="1"/>
                  </a:lnTo>
                  <a:lnTo>
                    <a:pt x="871" y="20"/>
                  </a:lnTo>
                  <a:lnTo>
                    <a:pt x="720" y="58"/>
                  </a:lnTo>
                  <a:lnTo>
                    <a:pt x="606" y="114"/>
                  </a:lnTo>
                  <a:lnTo>
                    <a:pt x="474" y="190"/>
                  </a:lnTo>
                  <a:lnTo>
                    <a:pt x="379" y="285"/>
                  </a:lnTo>
                  <a:lnTo>
                    <a:pt x="266" y="417"/>
                  </a:lnTo>
                  <a:lnTo>
                    <a:pt x="190" y="568"/>
                  </a:lnTo>
                  <a:lnTo>
                    <a:pt x="114" y="739"/>
                  </a:lnTo>
                  <a:lnTo>
                    <a:pt x="57" y="947"/>
                  </a:lnTo>
                  <a:lnTo>
                    <a:pt x="20" y="1174"/>
                  </a:lnTo>
                  <a:lnTo>
                    <a:pt x="1" y="1458"/>
                  </a:lnTo>
                  <a:lnTo>
                    <a:pt x="20" y="1742"/>
                  </a:lnTo>
                  <a:lnTo>
                    <a:pt x="39" y="2082"/>
                  </a:lnTo>
                  <a:lnTo>
                    <a:pt x="39" y="2082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4" name="Google Shape;2114;p24"/>
            <p:cNvSpPr/>
            <p:nvPr/>
          </p:nvSpPr>
          <p:spPr>
            <a:xfrm>
              <a:off x="4572227" y="3725615"/>
              <a:ext cx="123392" cy="81562"/>
            </a:xfrm>
            <a:custGeom>
              <a:rect b="b" l="l" r="r" t="t"/>
              <a:pathLst>
                <a:path extrusionOk="0" h="2915" w="4410">
                  <a:moveTo>
                    <a:pt x="1" y="1438"/>
                  </a:moveTo>
                  <a:lnTo>
                    <a:pt x="1" y="1438"/>
                  </a:lnTo>
                  <a:lnTo>
                    <a:pt x="190" y="2914"/>
                  </a:lnTo>
                  <a:lnTo>
                    <a:pt x="4410" y="1949"/>
                  </a:lnTo>
                  <a:lnTo>
                    <a:pt x="4410" y="1949"/>
                  </a:lnTo>
                  <a:lnTo>
                    <a:pt x="3880" y="0"/>
                  </a:lnTo>
                  <a:lnTo>
                    <a:pt x="1" y="1438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5" name="Google Shape;2115;p24"/>
            <p:cNvSpPr/>
            <p:nvPr/>
          </p:nvSpPr>
          <p:spPr>
            <a:xfrm>
              <a:off x="4105768" y="3746768"/>
              <a:ext cx="126582" cy="251009"/>
            </a:xfrm>
            <a:custGeom>
              <a:rect b="b" l="l" r="r" t="t"/>
              <a:pathLst>
                <a:path extrusionOk="0" h="8971" w="4524">
                  <a:moveTo>
                    <a:pt x="3861" y="4921"/>
                  </a:moveTo>
                  <a:lnTo>
                    <a:pt x="3861" y="4921"/>
                  </a:lnTo>
                  <a:lnTo>
                    <a:pt x="3955" y="5129"/>
                  </a:lnTo>
                  <a:lnTo>
                    <a:pt x="4012" y="5337"/>
                  </a:lnTo>
                  <a:lnTo>
                    <a:pt x="4031" y="5564"/>
                  </a:lnTo>
                  <a:lnTo>
                    <a:pt x="4012" y="5810"/>
                  </a:lnTo>
                  <a:lnTo>
                    <a:pt x="4012" y="5810"/>
                  </a:lnTo>
                  <a:lnTo>
                    <a:pt x="3974" y="6075"/>
                  </a:lnTo>
                  <a:lnTo>
                    <a:pt x="3918" y="6321"/>
                  </a:lnTo>
                  <a:lnTo>
                    <a:pt x="3766" y="6813"/>
                  </a:lnTo>
                  <a:lnTo>
                    <a:pt x="3709" y="7059"/>
                  </a:lnTo>
                  <a:lnTo>
                    <a:pt x="3653" y="7286"/>
                  </a:lnTo>
                  <a:lnTo>
                    <a:pt x="3615" y="7532"/>
                  </a:lnTo>
                  <a:lnTo>
                    <a:pt x="3615" y="7759"/>
                  </a:lnTo>
                  <a:lnTo>
                    <a:pt x="3615" y="7759"/>
                  </a:lnTo>
                  <a:lnTo>
                    <a:pt x="3596" y="7835"/>
                  </a:lnTo>
                  <a:lnTo>
                    <a:pt x="3577" y="7911"/>
                  </a:lnTo>
                  <a:lnTo>
                    <a:pt x="3558" y="7967"/>
                  </a:lnTo>
                  <a:lnTo>
                    <a:pt x="3520" y="8024"/>
                  </a:lnTo>
                  <a:lnTo>
                    <a:pt x="3407" y="8081"/>
                  </a:lnTo>
                  <a:lnTo>
                    <a:pt x="3293" y="8119"/>
                  </a:lnTo>
                  <a:lnTo>
                    <a:pt x="3161" y="8119"/>
                  </a:lnTo>
                  <a:lnTo>
                    <a:pt x="3047" y="8081"/>
                  </a:lnTo>
                  <a:lnTo>
                    <a:pt x="3009" y="8043"/>
                  </a:lnTo>
                  <a:lnTo>
                    <a:pt x="2953" y="8005"/>
                  </a:lnTo>
                  <a:lnTo>
                    <a:pt x="2915" y="7948"/>
                  </a:lnTo>
                  <a:lnTo>
                    <a:pt x="2896" y="7873"/>
                  </a:lnTo>
                  <a:lnTo>
                    <a:pt x="2877" y="7873"/>
                  </a:lnTo>
                  <a:lnTo>
                    <a:pt x="2877" y="7873"/>
                  </a:lnTo>
                  <a:lnTo>
                    <a:pt x="2858" y="7740"/>
                  </a:lnTo>
                  <a:lnTo>
                    <a:pt x="2839" y="7627"/>
                  </a:lnTo>
                  <a:lnTo>
                    <a:pt x="2858" y="7343"/>
                  </a:lnTo>
                  <a:lnTo>
                    <a:pt x="2896" y="7040"/>
                  </a:lnTo>
                  <a:lnTo>
                    <a:pt x="2934" y="6756"/>
                  </a:lnTo>
                  <a:lnTo>
                    <a:pt x="2972" y="6491"/>
                  </a:lnTo>
                  <a:lnTo>
                    <a:pt x="2990" y="6283"/>
                  </a:lnTo>
                  <a:lnTo>
                    <a:pt x="2972" y="6208"/>
                  </a:lnTo>
                  <a:lnTo>
                    <a:pt x="2953" y="6151"/>
                  </a:lnTo>
                  <a:lnTo>
                    <a:pt x="2915" y="6113"/>
                  </a:lnTo>
                  <a:lnTo>
                    <a:pt x="2858" y="6094"/>
                  </a:lnTo>
                  <a:lnTo>
                    <a:pt x="2858" y="6094"/>
                  </a:lnTo>
                  <a:lnTo>
                    <a:pt x="2782" y="6113"/>
                  </a:lnTo>
                  <a:lnTo>
                    <a:pt x="2707" y="6151"/>
                  </a:lnTo>
                  <a:lnTo>
                    <a:pt x="2650" y="6208"/>
                  </a:lnTo>
                  <a:lnTo>
                    <a:pt x="2574" y="6283"/>
                  </a:lnTo>
                  <a:lnTo>
                    <a:pt x="2442" y="6454"/>
                  </a:lnTo>
                  <a:lnTo>
                    <a:pt x="2328" y="6681"/>
                  </a:lnTo>
                  <a:lnTo>
                    <a:pt x="2215" y="6927"/>
                  </a:lnTo>
                  <a:lnTo>
                    <a:pt x="2120" y="7192"/>
                  </a:lnTo>
                  <a:lnTo>
                    <a:pt x="2063" y="7456"/>
                  </a:lnTo>
                  <a:lnTo>
                    <a:pt x="2044" y="7702"/>
                  </a:lnTo>
                  <a:lnTo>
                    <a:pt x="2044" y="7702"/>
                  </a:lnTo>
                  <a:lnTo>
                    <a:pt x="2025" y="7835"/>
                  </a:lnTo>
                  <a:lnTo>
                    <a:pt x="2044" y="7948"/>
                  </a:lnTo>
                  <a:lnTo>
                    <a:pt x="2082" y="8157"/>
                  </a:lnTo>
                  <a:lnTo>
                    <a:pt x="2158" y="8327"/>
                  </a:lnTo>
                  <a:lnTo>
                    <a:pt x="2252" y="8516"/>
                  </a:lnTo>
                  <a:lnTo>
                    <a:pt x="2252" y="8516"/>
                  </a:lnTo>
                  <a:lnTo>
                    <a:pt x="2290" y="8611"/>
                  </a:lnTo>
                  <a:lnTo>
                    <a:pt x="2290" y="8705"/>
                  </a:lnTo>
                  <a:lnTo>
                    <a:pt x="2271" y="8800"/>
                  </a:lnTo>
                  <a:lnTo>
                    <a:pt x="2215" y="8876"/>
                  </a:lnTo>
                  <a:lnTo>
                    <a:pt x="2120" y="8932"/>
                  </a:lnTo>
                  <a:lnTo>
                    <a:pt x="2044" y="8970"/>
                  </a:lnTo>
                  <a:lnTo>
                    <a:pt x="1931" y="8970"/>
                  </a:lnTo>
                  <a:lnTo>
                    <a:pt x="1836" y="8932"/>
                  </a:lnTo>
                  <a:lnTo>
                    <a:pt x="1836" y="8932"/>
                  </a:lnTo>
                  <a:lnTo>
                    <a:pt x="1685" y="8838"/>
                  </a:lnTo>
                  <a:lnTo>
                    <a:pt x="1552" y="8724"/>
                  </a:lnTo>
                  <a:lnTo>
                    <a:pt x="1420" y="8611"/>
                  </a:lnTo>
                  <a:lnTo>
                    <a:pt x="1306" y="8478"/>
                  </a:lnTo>
                  <a:lnTo>
                    <a:pt x="1212" y="8327"/>
                  </a:lnTo>
                  <a:lnTo>
                    <a:pt x="1136" y="8194"/>
                  </a:lnTo>
                  <a:lnTo>
                    <a:pt x="1060" y="8062"/>
                  </a:lnTo>
                  <a:lnTo>
                    <a:pt x="1004" y="7948"/>
                  </a:lnTo>
                  <a:lnTo>
                    <a:pt x="1004" y="7948"/>
                  </a:lnTo>
                  <a:lnTo>
                    <a:pt x="928" y="7759"/>
                  </a:lnTo>
                  <a:lnTo>
                    <a:pt x="814" y="7589"/>
                  </a:lnTo>
                  <a:lnTo>
                    <a:pt x="682" y="7400"/>
                  </a:lnTo>
                  <a:lnTo>
                    <a:pt x="530" y="7229"/>
                  </a:lnTo>
                  <a:lnTo>
                    <a:pt x="247" y="6889"/>
                  </a:lnTo>
                  <a:lnTo>
                    <a:pt x="114" y="6719"/>
                  </a:lnTo>
                  <a:lnTo>
                    <a:pt x="38" y="6586"/>
                  </a:lnTo>
                  <a:lnTo>
                    <a:pt x="38" y="6586"/>
                  </a:lnTo>
                  <a:lnTo>
                    <a:pt x="20" y="6510"/>
                  </a:lnTo>
                  <a:lnTo>
                    <a:pt x="1" y="6435"/>
                  </a:lnTo>
                  <a:lnTo>
                    <a:pt x="1" y="6359"/>
                  </a:lnTo>
                  <a:lnTo>
                    <a:pt x="1" y="6264"/>
                  </a:lnTo>
                  <a:lnTo>
                    <a:pt x="57" y="6075"/>
                  </a:lnTo>
                  <a:lnTo>
                    <a:pt x="152" y="5829"/>
                  </a:lnTo>
                  <a:lnTo>
                    <a:pt x="303" y="5545"/>
                  </a:lnTo>
                  <a:lnTo>
                    <a:pt x="493" y="5205"/>
                  </a:lnTo>
                  <a:lnTo>
                    <a:pt x="1022" y="4315"/>
                  </a:lnTo>
                  <a:lnTo>
                    <a:pt x="1022" y="4315"/>
                  </a:lnTo>
                  <a:lnTo>
                    <a:pt x="1382" y="2347"/>
                  </a:lnTo>
                  <a:lnTo>
                    <a:pt x="1382" y="2347"/>
                  </a:lnTo>
                  <a:lnTo>
                    <a:pt x="1798" y="1"/>
                  </a:lnTo>
                  <a:lnTo>
                    <a:pt x="4523" y="512"/>
                  </a:lnTo>
                  <a:lnTo>
                    <a:pt x="4523" y="512"/>
                  </a:lnTo>
                  <a:lnTo>
                    <a:pt x="4296" y="1288"/>
                  </a:lnTo>
                  <a:lnTo>
                    <a:pt x="3785" y="2934"/>
                  </a:lnTo>
                  <a:lnTo>
                    <a:pt x="3785" y="2934"/>
                  </a:lnTo>
                  <a:lnTo>
                    <a:pt x="3766" y="2953"/>
                  </a:lnTo>
                  <a:lnTo>
                    <a:pt x="3766" y="2953"/>
                  </a:lnTo>
                  <a:lnTo>
                    <a:pt x="3709" y="3199"/>
                  </a:lnTo>
                  <a:lnTo>
                    <a:pt x="3653" y="3445"/>
                  </a:lnTo>
                  <a:lnTo>
                    <a:pt x="3634" y="3691"/>
                  </a:lnTo>
                  <a:lnTo>
                    <a:pt x="3634" y="3937"/>
                  </a:lnTo>
                  <a:lnTo>
                    <a:pt x="3653" y="4202"/>
                  </a:lnTo>
                  <a:lnTo>
                    <a:pt x="3709" y="4448"/>
                  </a:lnTo>
                  <a:lnTo>
                    <a:pt x="3766" y="4694"/>
                  </a:lnTo>
                  <a:lnTo>
                    <a:pt x="3861" y="4921"/>
                  </a:lnTo>
                  <a:lnTo>
                    <a:pt x="3861" y="4921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6" name="Google Shape;2116;p24"/>
            <p:cNvSpPr/>
            <p:nvPr/>
          </p:nvSpPr>
          <p:spPr>
            <a:xfrm>
              <a:off x="4144409" y="3746768"/>
              <a:ext cx="87941" cy="82093"/>
            </a:xfrm>
            <a:custGeom>
              <a:rect b="b" l="l" r="r" t="t"/>
              <a:pathLst>
                <a:path extrusionOk="0" h="2934" w="3143">
                  <a:moveTo>
                    <a:pt x="3142" y="512"/>
                  </a:moveTo>
                  <a:lnTo>
                    <a:pt x="3142" y="512"/>
                  </a:lnTo>
                  <a:lnTo>
                    <a:pt x="2915" y="1288"/>
                  </a:lnTo>
                  <a:lnTo>
                    <a:pt x="2404" y="2934"/>
                  </a:lnTo>
                  <a:lnTo>
                    <a:pt x="1" y="2347"/>
                  </a:lnTo>
                  <a:lnTo>
                    <a:pt x="1" y="2347"/>
                  </a:lnTo>
                  <a:lnTo>
                    <a:pt x="417" y="1"/>
                  </a:lnTo>
                  <a:lnTo>
                    <a:pt x="3142" y="512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7" name="Google Shape;2117;p24"/>
            <p:cNvSpPr/>
            <p:nvPr/>
          </p:nvSpPr>
          <p:spPr>
            <a:xfrm>
              <a:off x="4134896" y="3485235"/>
              <a:ext cx="151456" cy="325631"/>
            </a:xfrm>
            <a:custGeom>
              <a:rect b="b" l="l" r="r" t="t"/>
              <a:pathLst>
                <a:path extrusionOk="0" h="11638" w="5413">
                  <a:moveTo>
                    <a:pt x="5393" y="2063"/>
                  </a:moveTo>
                  <a:lnTo>
                    <a:pt x="5393" y="2063"/>
                  </a:lnTo>
                  <a:lnTo>
                    <a:pt x="5223" y="3577"/>
                  </a:lnTo>
                  <a:lnTo>
                    <a:pt x="4958" y="5734"/>
                  </a:lnTo>
                  <a:lnTo>
                    <a:pt x="4409" y="10162"/>
                  </a:lnTo>
                  <a:lnTo>
                    <a:pt x="4409" y="10162"/>
                  </a:lnTo>
                  <a:lnTo>
                    <a:pt x="4220" y="11638"/>
                  </a:lnTo>
                  <a:lnTo>
                    <a:pt x="0" y="10673"/>
                  </a:lnTo>
                  <a:lnTo>
                    <a:pt x="0" y="10673"/>
                  </a:lnTo>
                  <a:lnTo>
                    <a:pt x="511" y="8723"/>
                  </a:lnTo>
                  <a:lnTo>
                    <a:pt x="511" y="8723"/>
                  </a:lnTo>
                  <a:lnTo>
                    <a:pt x="1174" y="6377"/>
                  </a:lnTo>
                  <a:lnTo>
                    <a:pt x="1533" y="5185"/>
                  </a:lnTo>
                  <a:lnTo>
                    <a:pt x="1855" y="4125"/>
                  </a:lnTo>
                  <a:lnTo>
                    <a:pt x="1855" y="4125"/>
                  </a:lnTo>
                  <a:lnTo>
                    <a:pt x="2158" y="3312"/>
                  </a:lnTo>
                  <a:lnTo>
                    <a:pt x="2460" y="2555"/>
                  </a:lnTo>
                  <a:lnTo>
                    <a:pt x="2763" y="1873"/>
                  </a:lnTo>
                  <a:lnTo>
                    <a:pt x="3066" y="1287"/>
                  </a:lnTo>
                  <a:lnTo>
                    <a:pt x="3350" y="814"/>
                  </a:lnTo>
                  <a:lnTo>
                    <a:pt x="3596" y="435"/>
                  </a:lnTo>
                  <a:lnTo>
                    <a:pt x="3709" y="284"/>
                  </a:lnTo>
                  <a:lnTo>
                    <a:pt x="3823" y="189"/>
                  </a:lnTo>
                  <a:lnTo>
                    <a:pt x="3898" y="114"/>
                  </a:lnTo>
                  <a:lnTo>
                    <a:pt x="3993" y="57"/>
                  </a:lnTo>
                  <a:lnTo>
                    <a:pt x="3993" y="57"/>
                  </a:lnTo>
                  <a:lnTo>
                    <a:pt x="4126" y="19"/>
                  </a:lnTo>
                  <a:lnTo>
                    <a:pt x="4277" y="0"/>
                  </a:lnTo>
                  <a:lnTo>
                    <a:pt x="4428" y="0"/>
                  </a:lnTo>
                  <a:lnTo>
                    <a:pt x="4561" y="0"/>
                  </a:lnTo>
                  <a:lnTo>
                    <a:pt x="4693" y="38"/>
                  </a:lnTo>
                  <a:lnTo>
                    <a:pt x="4826" y="95"/>
                  </a:lnTo>
                  <a:lnTo>
                    <a:pt x="4939" y="170"/>
                  </a:lnTo>
                  <a:lnTo>
                    <a:pt x="5053" y="265"/>
                  </a:lnTo>
                  <a:lnTo>
                    <a:pt x="5147" y="397"/>
                  </a:lnTo>
                  <a:lnTo>
                    <a:pt x="5242" y="549"/>
                  </a:lnTo>
                  <a:lnTo>
                    <a:pt x="5318" y="719"/>
                  </a:lnTo>
                  <a:lnTo>
                    <a:pt x="5356" y="927"/>
                  </a:lnTo>
                  <a:lnTo>
                    <a:pt x="5393" y="1173"/>
                  </a:lnTo>
                  <a:lnTo>
                    <a:pt x="5412" y="1438"/>
                  </a:lnTo>
                  <a:lnTo>
                    <a:pt x="5412" y="1722"/>
                  </a:lnTo>
                  <a:lnTo>
                    <a:pt x="5393" y="2063"/>
                  </a:lnTo>
                  <a:lnTo>
                    <a:pt x="5393" y="2063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8" name="Google Shape;2118;p24"/>
            <p:cNvSpPr/>
            <p:nvPr/>
          </p:nvSpPr>
          <p:spPr>
            <a:xfrm>
              <a:off x="4134896" y="3729308"/>
              <a:ext cx="123392" cy="81562"/>
            </a:xfrm>
            <a:custGeom>
              <a:rect b="b" l="l" r="r" t="t"/>
              <a:pathLst>
                <a:path extrusionOk="0" h="2915" w="4410">
                  <a:moveTo>
                    <a:pt x="4409" y="1439"/>
                  </a:moveTo>
                  <a:lnTo>
                    <a:pt x="4409" y="1439"/>
                  </a:lnTo>
                  <a:lnTo>
                    <a:pt x="4220" y="2915"/>
                  </a:lnTo>
                  <a:lnTo>
                    <a:pt x="0" y="1950"/>
                  </a:lnTo>
                  <a:lnTo>
                    <a:pt x="0" y="1950"/>
                  </a:lnTo>
                  <a:lnTo>
                    <a:pt x="511" y="0"/>
                  </a:lnTo>
                  <a:lnTo>
                    <a:pt x="4409" y="1439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9" name="Google Shape;2119;p24"/>
            <p:cNvSpPr/>
            <p:nvPr/>
          </p:nvSpPr>
          <p:spPr>
            <a:xfrm>
              <a:off x="4238143" y="3852674"/>
              <a:ext cx="353164" cy="533187"/>
            </a:xfrm>
            <a:custGeom>
              <a:rect b="b" l="l" r="r" t="t"/>
              <a:pathLst>
                <a:path extrusionOk="0" h="19056" w="12622">
                  <a:moveTo>
                    <a:pt x="0" y="2631"/>
                  </a:moveTo>
                  <a:lnTo>
                    <a:pt x="0" y="2631"/>
                  </a:lnTo>
                  <a:lnTo>
                    <a:pt x="587" y="10503"/>
                  </a:lnTo>
                  <a:lnTo>
                    <a:pt x="1022" y="16085"/>
                  </a:lnTo>
                  <a:lnTo>
                    <a:pt x="1174" y="18072"/>
                  </a:lnTo>
                  <a:lnTo>
                    <a:pt x="1268" y="19018"/>
                  </a:lnTo>
                  <a:lnTo>
                    <a:pt x="1268" y="19018"/>
                  </a:lnTo>
                  <a:lnTo>
                    <a:pt x="5223" y="19018"/>
                  </a:lnTo>
                  <a:lnTo>
                    <a:pt x="5885" y="4996"/>
                  </a:lnTo>
                  <a:lnTo>
                    <a:pt x="6794" y="4996"/>
                  </a:lnTo>
                  <a:lnTo>
                    <a:pt x="7380" y="19056"/>
                  </a:lnTo>
                  <a:lnTo>
                    <a:pt x="11051" y="19056"/>
                  </a:lnTo>
                  <a:lnTo>
                    <a:pt x="12622" y="2631"/>
                  </a:lnTo>
                  <a:lnTo>
                    <a:pt x="6131" y="0"/>
                  </a:lnTo>
                  <a:lnTo>
                    <a:pt x="0" y="2631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0" name="Google Shape;2120;p24"/>
            <p:cNvSpPr/>
            <p:nvPr/>
          </p:nvSpPr>
          <p:spPr>
            <a:xfrm>
              <a:off x="4137022" y="4332903"/>
              <a:ext cx="261025" cy="212872"/>
            </a:xfrm>
            <a:custGeom>
              <a:rect b="b" l="l" r="r" t="t"/>
              <a:pathLst>
                <a:path extrusionOk="0" h="7608" w="9329">
                  <a:moveTo>
                    <a:pt x="4144" y="0"/>
                  </a:moveTo>
                  <a:lnTo>
                    <a:pt x="9329" y="0"/>
                  </a:lnTo>
                  <a:lnTo>
                    <a:pt x="8932" y="7096"/>
                  </a:lnTo>
                  <a:lnTo>
                    <a:pt x="5980" y="7153"/>
                  </a:lnTo>
                  <a:lnTo>
                    <a:pt x="5980" y="7153"/>
                  </a:lnTo>
                  <a:lnTo>
                    <a:pt x="5809" y="7191"/>
                  </a:lnTo>
                  <a:lnTo>
                    <a:pt x="5336" y="7305"/>
                  </a:lnTo>
                  <a:lnTo>
                    <a:pt x="4617" y="7418"/>
                  </a:lnTo>
                  <a:lnTo>
                    <a:pt x="4201" y="7475"/>
                  </a:lnTo>
                  <a:lnTo>
                    <a:pt x="3747" y="7532"/>
                  </a:lnTo>
                  <a:lnTo>
                    <a:pt x="3274" y="7569"/>
                  </a:lnTo>
                  <a:lnTo>
                    <a:pt x="2782" y="7607"/>
                  </a:lnTo>
                  <a:lnTo>
                    <a:pt x="2290" y="7607"/>
                  </a:lnTo>
                  <a:lnTo>
                    <a:pt x="1798" y="7588"/>
                  </a:lnTo>
                  <a:lnTo>
                    <a:pt x="1306" y="7532"/>
                  </a:lnTo>
                  <a:lnTo>
                    <a:pt x="852" y="7456"/>
                  </a:lnTo>
                  <a:lnTo>
                    <a:pt x="625" y="7399"/>
                  </a:lnTo>
                  <a:lnTo>
                    <a:pt x="397" y="7323"/>
                  </a:lnTo>
                  <a:lnTo>
                    <a:pt x="208" y="7248"/>
                  </a:lnTo>
                  <a:lnTo>
                    <a:pt x="0" y="7153"/>
                  </a:lnTo>
                  <a:lnTo>
                    <a:pt x="0" y="7153"/>
                  </a:lnTo>
                  <a:lnTo>
                    <a:pt x="322" y="6926"/>
                  </a:lnTo>
                  <a:lnTo>
                    <a:pt x="643" y="6680"/>
                  </a:lnTo>
                  <a:lnTo>
                    <a:pt x="1325" y="6226"/>
                  </a:lnTo>
                  <a:lnTo>
                    <a:pt x="2025" y="5791"/>
                  </a:lnTo>
                  <a:lnTo>
                    <a:pt x="2687" y="5393"/>
                  </a:lnTo>
                  <a:lnTo>
                    <a:pt x="3293" y="5015"/>
                  </a:lnTo>
                  <a:lnTo>
                    <a:pt x="3822" y="4693"/>
                  </a:lnTo>
                  <a:lnTo>
                    <a:pt x="4239" y="4390"/>
                  </a:lnTo>
                  <a:lnTo>
                    <a:pt x="4390" y="4277"/>
                  </a:lnTo>
                  <a:lnTo>
                    <a:pt x="4504" y="4163"/>
                  </a:lnTo>
                  <a:lnTo>
                    <a:pt x="4504" y="4163"/>
                  </a:lnTo>
                  <a:lnTo>
                    <a:pt x="4390" y="2366"/>
                  </a:lnTo>
                  <a:lnTo>
                    <a:pt x="4277" y="1060"/>
                  </a:lnTo>
                  <a:lnTo>
                    <a:pt x="4182" y="265"/>
                  </a:lnTo>
                  <a:lnTo>
                    <a:pt x="4144" y="0"/>
                  </a:lnTo>
                  <a:lnTo>
                    <a:pt x="4144" y="0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1" name="Google Shape;2121;p24"/>
            <p:cNvSpPr/>
            <p:nvPr/>
          </p:nvSpPr>
          <p:spPr>
            <a:xfrm>
              <a:off x="4430339" y="4332903"/>
              <a:ext cx="261053" cy="212872"/>
            </a:xfrm>
            <a:custGeom>
              <a:rect b="b" l="l" r="r" t="t"/>
              <a:pathLst>
                <a:path extrusionOk="0" h="7608" w="9330">
                  <a:moveTo>
                    <a:pt x="5185" y="0"/>
                  </a:moveTo>
                  <a:lnTo>
                    <a:pt x="0" y="0"/>
                  </a:lnTo>
                  <a:lnTo>
                    <a:pt x="417" y="7096"/>
                  </a:lnTo>
                  <a:lnTo>
                    <a:pt x="3368" y="7153"/>
                  </a:lnTo>
                  <a:lnTo>
                    <a:pt x="3368" y="7153"/>
                  </a:lnTo>
                  <a:lnTo>
                    <a:pt x="3539" y="7191"/>
                  </a:lnTo>
                  <a:lnTo>
                    <a:pt x="4012" y="7305"/>
                  </a:lnTo>
                  <a:lnTo>
                    <a:pt x="4712" y="7418"/>
                  </a:lnTo>
                  <a:lnTo>
                    <a:pt x="5128" y="7475"/>
                  </a:lnTo>
                  <a:lnTo>
                    <a:pt x="5582" y="7532"/>
                  </a:lnTo>
                  <a:lnTo>
                    <a:pt x="6056" y="7569"/>
                  </a:lnTo>
                  <a:lnTo>
                    <a:pt x="6548" y="7607"/>
                  </a:lnTo>
                  <a:lnTo>
                    <a:pt x="7039" y="7607"/>
                  </a:lnTo>
                  <a:lnTo>
                    <a:pt x="7550" y="7588"/>
                  </a:lnTo>
                  <a:lnTo>
                    <a:pt x="8023" y="7532"/>
                  </a:lnTo>
                  <a:lnTo>
                    <a:pt x="8497" y="7456"/>
                  </a:lnTo>
                  <a:lnTo>
                    <a:pt x="8724" y="7399"/>
                  </a:lnTo>
                  <a:lnTo>
                    <a:pt x="8932" y="7323"/>
                  </a:lnTo>
                  <a:lnTo>
                    <a:pt x="9140" y="7248"/>
                  </a:lnTo>
                  <a:lnTo>
                    <a:pt x="9329" y="7153"/>
                  </a:lnTo>
                  <a:lnTo>
                    <a:pt x="9329" y="7153"/>
                  </a:lnTo>
                  <a:lnTo>
                    <a:pt x="9026" y="6926"/>
                  </a:lnTo>
                  <a:lnTo>
                    <a:pt x="8686" y="6680"/>
                  </a:lnTo>
                  <a:lnTo>
                    <a:pt x="8005" y="6226"/>
                  </a:lnTo>
                  <a:lnTo>
                    <a:pt x="7323" y="5791"/>
                  </a:lnTo>
                  <a:lnTo>
                    <a:pt x="6642" y="5393"/>
                  </a:lnTo>
                  <a:lnTo>
                    <a:pt x="6037" y="5015"/>
                  </a:lnTo>
                  <a:lnTo>
                    <a:pt x="5507" y="4693"/>
                  </a:lnTo>
                  <a:lnTo>
                    <a:pt x="5090" y="4390"/>
                  </a:lnTo>
                  <a:lnTo>
                    <a:pt x="4939" y="4277"/>
                  </a:lnTo>
                  <a:lnTo>
                    <a:pt x="4844" y="4163"/>
                  </a:lnTo>
                  <a:lnTo>
                    <a:pt x="4844" y="4163"/>
                  </a:lnTo>
                  <a:lnTo>
                    <a:pt x="4958" y="2366"/>
                  </a:lnTo>
                  <a:lnTo>
                    <a:pt x="5072" y="1060"/>
                  </a:lnTo>
                  <a:lnTo>
                    <a:pt x="5147" y="265"/>
                  </a:lnTo>
                  <a:lnTo>
                    <a:pt x="5185" y="0"/>
                  </a:lnTo>
                  <a:lnTo>
                    <a:pt x="5185" y="0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2" name="Google Shape;2122;p24"/>
            <p:cNvSpPr/>
            <p:nvPr/>
          </p:nvSpPr>
          <p:spPr>
            <a:xfrm>
              <a:off x="4347742" y="3974445"/>
              <a:ext cx="159906" cy="20677"/>
            </a:xfrm>
            <a:custGeom>
              <a:rect b="b" l="l" r="r" t="t"/>
              <a:pathLst>
                <a:path extrusionOk="0" h="739" w="5715">
                  <a:moveTo>
                    <a:pt x="0" y="739"/>
                  </a:moveTo>
                  <a:lnTo>
                    <a:pt x="5715" y="739"/>
                  </a:lnTo>
                  <a:lnTo>
                    <a:pt x="5715" y="739"/>
                  </a:lnTo>
                  <a:lnTo>
                    <a:pt x="5583" y="682"/>
                  </a:lnTo>
                  <a:lnTo>
                    <a:pt x="5185" y="512"/>
                  </a:lnTo>
                  <a:lnTo>
                    <a:pt x="4920" y="398"/>
                  </a:lnTo>
                  <a:lnTo>
                    <a:pt x="4599" y="303"/>
                  </a:lnTo>
                  <a:lnTo>
                    <a:pt x="4220" y="209"/>
                  </a:lnTo>
                  <a:lnTo>
                    <a:pt x="3823" y="114"/>
                  </a:lnTo>
                  <a:lnTo>
                    <a:pt x="3406" y="57"/>
                  </a:lnTo>
                  <a:lnTo>
                    <a:pt x="2933" y="1"/>
                  </a:lnTo>
                  <a:lnTo>
                    <a:pt x="2460" y="1"/>
                  </a:lnTo>
                  <a:lnTo>
                    <a:pt x="2233" y="20"/>
                  </a:lnTo>
                  <a:lnTo>
                    <a:pt x="1987" y="39"/>
                  </a:lnTo>
                  <a:lnTo>
                    <a:pt x="1741" y="76"/>
                  </a:lnTo>
                  <a:lnTo>
                    <a:pt x="1476" y="114"/>
                  </a:lnTo>
                  <a:lnTo>
                    <a:pt x="1230" y="190"/>
                  </a:lnTo>
                  <a:lnTo>
                    <a:pt x="984" y="266"/>
                  </a:lnTo>
                  <a:lnTo>
                    <a:pt x="738" y="360"/>
                  </a:lnTo>
                  <a:lnTo>
                    <a:pt x="492" y="474"/>
                  </a:lnTo>
                  <a:lnTo>
                    <a:pt x="246" y="587"/>
                  </a:lnTo>
                  <a:lnTo>
                    <a:pt x="0" y="739"/>
                  </a:lnTo>
                  <a:lnTo>
                    <a:pt x="0" y="739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3" name="Google Shape;2123;p24"/>
            <p:cNvSpPr/>
            <p:nvPr/>
          </p:nvSpPr>
          <p:spPr>
            <a:xfrm>
              <a:off x="4318614" y="3410583"/>
              <a:ext cx="192223" cy="70426"/>
            </a:xfrm>
            <a:custGeom>
              <a:rect b="b" l="l" r="r" t="t"/>
              <a:pathLst>
                <a:path extrusionOk="0" h="2517" w="6870">
                  <a:moveTo>
                    <a:pt x="1" y="1779"/>
                  </a:moveTo>
                  <a:lnTo>
                    <a:pt x="1" y="1779"/>
                  </a:lnTo>
                  <a:lnTo>
                    <a:pt x="265" y="1892"/>
                  </a:lnTo>
                  <a:lnTo>
                    <a:pt x="568" y="2025"/>
                  </a:lnTo>
                  <a:lnTo>
                    <a:pt x="1003" y="2176"/>
                  </a:lnTo>
                  <a:lnTo>
                    <a:pt x="1514" y="2309"/>
                  </a:lnTo>
                  <a:lnTo>
                    <a:pt x="1817" y="2365"/>
                  </a:lnTo>
                  <a:lnTo>
                    <a:pt x="2139" y="2422"/>
                  </a:lnTo>
                  <a:lnTo>
                    <a:pt x="2479" y="2460"/>
                  </a:lnTo>
                  <a:lnTo>
                    <a:pt x="2839" y="2498"/>
                  </a:lnTo>
                  <a:lnTo>
                    <a:pt x="3236" y="2517"/>
                  </a:lnTo>
                  <a:lnTo>
                    <a:pt x="3634" y="2498"/>
                  </a:lnTo>
                  <a:lnTo>
                    <a:pt x="3634" y="2498"/>
                  </a:lnTo>
                  <a:lnTo>
                    <a:pt x="4031" y="2479"/>
                  </a:lnTo>
                  <a:lnTo>
                    <a:pt x="4391" y="2441"/>
                  </a:lnTo>
                  <a:lnTo>
                    <a:pt x="4731" y="2384"/>
                  </a:lnTo>
                  <a:lnTo>
                    <a:pt x="5053" y="2328"/>
                  </a:lnTo>
                  <a:lnTo>
                    <a:pt x="5356" y="2252"/>
                  </a:lnTo>
                  <a:lnTo>
                    <a:pt x="5621" y="2157"/>
                  </a:lnTo>
                  <a:lnTo>
                    <a:pt x="6075" y="1987"/>
                  </a:lnTo>
                  <a:lnTo>
                    <a:pt x="6415" y="1836"/>
                  </a:lnTo>
                  <a:lnTo>
                    <a:pt x="6680" y="1684"/>
                  </a:lnTo>
                  <a:lnTo>
                    <a:pt x="6870" y="1552"/>
                  </a:lnTo>
                  <a:lnTo>
                    <a:pt x="6870" y="1552"/>
                  </a:lnTo>
                  <a:lnTo>
                    <a:pt x="6813" y="1476"/>
                  </a:lnTo>
                  <a:lnTo>
                    <a:pt x="6661" y="1306"/>
                  </a:lnTo>
                  <a:lnTo>
                    <a:pt x="6396" y="1041"/>
                  </a:lnTo>
                  <a:lnTo>
                    <a:pt x="6207" y="908"/>
                  </a:lnTo>
                  <a:lnTo>
                    <a:pt x="6018" y="757"/>
                  </a:lnTo>
                  <a:lnTo>
                    <a:pt x="5772" y="606"/>
                  </a:lnTo>
                  <a:lnTo>
                    <a:pt x="5526" y="473"/>
                  </a:lnTo>
                  <a:lnTo>
                    <a:pt x="5242" y="341"/>
                  </a:lnTo>
                  <a:lnTo>
                    <a:pt x="4920" y="227"/>
                  </a:lnTo>
                  <a:lnTo>
                    <a:pt x="4580" y="114"/>
                  </a:lnTo>
                  <a:lnTo>
                    <a:pt x="4201" y="57"/>
                  </a:lnTo>
                  <a:lnTo>
                    <a:pt x="3804" y="0"/>
                  </a:lnTo>
                  <a:lnTo>
                    <a:pt x="3388" y="0"/>
                  </a:lnTo>
                  <a:lnTo>
                    <a:pt x="3388" y="0"/>
                  </a:lnTo>
                  <a:lnTo>
                    <a:pt x="2953" y="19"/>
                  </a:lnTo>
                  <a:lnTo>
                    <a:pt x="2574" y="76"/>
                  </a:lnTo>
                  <a:lnTo>
                    <a:pt x="2196" y="170"/>
                  </a:lnTo>
                  <a:lnTo>
                    <a:pt x="1874" y="284"/>
                  </a:lnTo>
                  <a:lnTo>
                    <a:pt x="1552" y="416"/>
                  </a:lnTo>
                  <a:lnTo>
                    <a:pt x="1287" y="568"/>
                  </a:lnTo>
                  <a:lnTo>
                    <a:pt x="1022" y="738"/>
                  </a:lnTo>
                  <a:lnTo>
                    <a:pt x="814" y="889"/>
                  </a:lnTo>
                  <a:lnTo>
                    <a:pt x="625" y="1060"/>
                  </a:lnTo>
                  <a:lnTo>
                    <a:pt x="455" y="1211"/>
                  </a:lnTo>
                  <a:lnTo>
                    <a:pt x="190" y="1495"/>
                  </a:lnTo>
                  <a:lnTo>
                    <a:pt x="38" y="1703"/>
                  </a:lnTo>
                  <a:lnTo>
                    <a:pt x="1" y="1779"/>
                  </a:lnTo>
                  <a:lnTo>
                    <a:pt x="1" y="1779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4" name="Google Shape;2124;p24"/>
            <p:cNvSpPr/>
            <p:nvPr/>
          </p:nvSpPr>
          <p:spPr>
            <a:xfrm>
              <a:off x="4238143" y="3448161"/>
              <a:ext cx="353164" cy="478122"/>
            </a:xfrm>
            <a:custGeom>
              <a:rect b="b" l="l" r="r" t="t"/>
              <a:pathLst>
                <a:path extrusionOk="0" h="17088" w="12622">
                  <a:moveTo>
                    <a:pt x="12622" y="17088"/>
                  </a:moveTo>
                  <a:lnTo>
                    <a:pt x="0" y="17088"/>
                  </a:lnTo>
                  <a:lnTo>
                    <a:pt x="152" y="15460"/>
                  </a:lnTo>
                  <a:lnTo>
                    <a:pt x="341" y="13417"/>
                  </a:lnTo>
                  <a:lnTo>
                    <a:pt x="511" y="11789"/>
                  </a:lnTo>
                  <a:lnTo>
                    <a:pt x="606" y="10786"/>
                  </a:lnTo>
                  <a:lnTo>
                    <a:pt x="606" y="10786"/>
                  </a:lnTo>
                  <a:lnTo>
                    <a:pt x="587" y="9727"/>
                  </a:lnTo>
                  <a:lnTo>
                    <a:pt x="587" y="9727"/>
                  </a:lnTo>
                  <a:lnTo>
                    <a:pt x="568" y="8099"/>
                  </a:lnTo>
                  <a:lnTo>
                    <a:pt x="568" y="8099"/>
                  </a:lnTo>
                  <a:lnTo>
                    <a:pt x="549" y="6056"/>
                  </a:lnTo>
                  <a:lnTo>
                    <a:pt x="549" y="6056"/>
                  </a:lnTo>
                  <a:lnTo>
                    <a:pt x="549" y="4410"/>
                  </a:lnTo>
                  <a:lnTo>
                    <a:pt x="549" y="4410"/>
                  </a:lnTo>
                  <a:lnTo>
                    <a:pt x="530" y="2366"/>
                  </a:lnTo>
                  <a:lnTo>
                    <a:pt x="530" y="2366"/>
                  </a:lnTo>
                  <a:lnTo>
                    <a:pt x="530" y="1458"/>
                  </a:lnTo>
                  <a:lnTo>
                    <a:pt x="530" y="1458"/>
                  </a:lnTo>
                  <a:lnTo>
                    <a:pt x="568" y="1401"/>
                  </a:lnTo>
                  <a:lnTo>
                    <a:pt x="625" y="1344"/>
                  </a:lnTo>
                  <a:lnTo>
                    <a:pt x="795" y="1249"/>
                  </a:lnTo>
                  <a:lnTo>
                    <a:pt x="1003" y="1136"/>
                  </a:lnTo>
                  <a:lnTo>
                    <a:pt x="1287" y="1022"/>
                  </a:lnTo>
                  <a:lnTo>
                    <a:pt x="1930" y="776"/>
                  </a:lnTo>
                  <a:lnTo>
                    <a:pt x="2649" y="549"/>
                  </a:lnTo>
                  <a:lnTo>
                    <a:pt x="3369" y="341"/>
                  </a:lnTo>
                  <a:lnTo>
                    <a:pt x="3974" y="171"/>
                  </a:lnTo>
                  <a:lnTo>
                    <a:pt x="4599" y="1"/>
                  </a:lnTo>
                  <a:lnTo>
                    <a:pt x="6302" y="57"/>
                  </a:lnTo>
                  <a:lnTo>
                    <a:pt x="8005" y="1"/>
                  </a:lnTo>
                  <a:lnTo>
                    <a:pt x="8005" y="1"/>
                  </a:lnTo>
                  <a:lnTo>
                    <a:pt x="8629" y="171"/>
                  </a:lnTo>
                  <a:lnTo>
                    <a:pt x="9254" y="341"/>
                  </a:lnTo>
                  <a:lnTo>
                    <a:pt x="9954" y="549"/>
                  </a:lnTo>
                  <a:lnTo>
                    <a:pt x="10673" y="776"/>
                  </a:lnTo>
                  <a:lnTo>
                    <a:pt x="11335" y="1022"/>
                  </a:lnTo>
                  <a:lnTo>
                    <a:pt x="11600" y="1136"/>
                  </a:lnTo>
                  <a:lnTo>
                    <a:pt x="11827" y="1249"/>
                  </a:lnTo>
                  <a:lnTo>
                    <a:pt x="11978" y="1344"/>
                  </a:lnTo>
                  <a:lnTo>
                    <a:pt x="12035" y="1401"/>
                  </a:lnTo>
                  <a:lnTo>
                    <a:pt x="12073" y="1458"/>
                  </a:lnTo>
                  <a:lnTo>
                    <a:pt x="12073" y="1458"/>
                  </a:lnTo>
                  <a:lnTo>
                    <a:pt x="12073" y="2366"/>
                  </a:lnTo>
                  <a:lnTo>
                    <a:pt x="12073" y="2366"/>
                  </a:lnTo>
                  <a:lnTo>
                    <a:pt x="12054" y="4410"/>
                  </a:lnTo>
                  <a:lnTo>
                    <a:pt x="12054" y="4410"/>
                  </a:lnTo>
                  <a:lnTo>
                    <a:pt x="12054" y="6056"/>
                  </a:lnTo>
                  <a:lnTo>
                    <a:pt x="12054" y="6056"/>
                  </a:lnTo>
                  <a:lnTo>
                    <a:pt x="12035" y="8099"/>
                  </a:lnTo>
                  <a:lnTo>
                    <a:pt x="12035" y="8099"/>
                  </a:lnTo>
                  <a:lnTo>
                    <a:pt x="12016" y="9727"/>
                  </a:lnTo>
                  <a:lnTo>
                    <a:pt x="12016" y="9727"/>
                  </a:lnTo>
                  <a:lnTo>
                    <a:pt x="11997" y="10786"/>
                  </a:lnTo>
                  <a:lnTo>
                    <a:pt x="12111" y="11789"/>
                  </a:lnTo>
                  <a:lnTo>
                    <a:pt x="12262" y="13417"/>
                  </a:lnTo>
                  <a:lnTo>
                    <a:pt x="12470" y="15460"/>
                  </a:lnTo>
                  <a:lnTo>
                    <a:pt x="12622" y="170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5" name="Google Shape;2125;p24"/>
            <p:cNvSpPr/>
            <p:nvPr/>
          </p:nvSpPr>
          <p:spPr>
            <a:xfrm>
              <a:off x="4242368" y="3823547"/>
              <a:ext cx="344714" cy="57219"/>
            </a:xfrm>
            <a:custGeom>
              <a:rect b="b" l="l" r="r" t="t"/>
              <a:pathLst>
                <a:path extrusionOk="0" h="2045" w="12320">
                  <a:moveTo>
                    <a:pt x="12319" y="2044"/>
                  </a:moveTo>
                  <a:lnTo>
                    <a:pt x="1" y="2044"/>
                  </a:lnTo>
                  <a:lnTo>
                    <a:pt x="190" y="1"/>
                  </a:lnTo>
                  <a:lnTo>
                    <a:pt x="12111" y="1"/>
                  </a:lnTo>
                  <a:lnTo>
                    <a:pt x="12319" y="2044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6" name="Google Shape;2126;p24"/>
            <p:cNvSpPr/>
            <p:nvPr/>
          </p:nvSpPr>
          <p:spPr>
            <a:xfrm>
              <a:off x="4252441" y="3720299"/>
              <a:ext cx="324568" cy="57751"/>
            </a:xfrm>
            <a:custGeom>
              <a:rect b="b" l="l" r="r" t="t"/>
              <a:pathLst>
                <a:path extrusionOk="0" h="2064" w="11600">
                  <a:moveTo>
                    <a:pt x="0" y="2063"/>
                  </a:moveTo>
                  <a:lnTo>
                    <a:pt x="95" y="1060"/>
                  </a:lnTo>
                  <a:lnTo>
                    <a:pt x="95" y="1060"/>
                  </a:lnTo>
                  <a:lnTo>
                    <a:pt x="76" y="1"/>
                  </a:lnTo>
                  <a:lnTo>
                    <a:pt x="11505" y="1"/>
                  </a:lnTo>
                  <a:lnTo>
                    <a:pt x="11505" y="1"/>
                  </a:lnTo>
                  <a:lnTo>
                    <a:pt x="11486" y="1060"/>
                  </a:lnTo>
                  <a:lnTo>
                    <a:pt x="11600" y="2063"/>
                  </a:lnTo>
                  <a:lnTo>
                    <a:pt x="0" y="2063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7" name="Google Shape;2127;p24"/>
            <p:cNvSpPr/>
            <p:nvPr/>
          </p:nvSpPr>
          <p:spPr>
            <a:xfrm>
              <a:off x="4253504" y="3617582"/>
              <a:ext cx="321938" cy="57219"/>
            </a:xfrm>
            <a:custGeom>
              <a:rect b="b" l="l" r="r" t="t"/>
              <a:pathLst>
                <a:path extrusionOk="0" h="2045" w="11506">
                  <a:moveTo>
                    <a:pt x="11505" y="1"/>
                  </a:moveTo>
                  <a:lnTo>
                    <a:pt x="11505" y="1"/>
                  </a:lnTo>
                  <a:lnTo>
                    <a:pt x="11486" y="2044"/>
                  </a:lnTo>
                  <a:lnTo>
                    <a:pt x="19" y="2044"/>
                  </a:lnTo>
                  <a:lnTo>
                    <a:pt x="19" y="2044"/>
                  </a:lnTo>
                  <a:lnTo>
                    <a:pt x="0" y="1"/>
                  </a:lnTo>
                  <a:lnTo>
                    <a:pt x="11505" y="1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8" name="Google Shape;2128;p24"/>
            <p:cNvSpPr/>
            <p:nvPr/>
          </p:nvSpPr>
          <p:spPr>
            <a:xfrm>
              <a:off x="4252972" y="3519651"/>
              <a:ext cx="322973" cy="51903"/>
            </a:xfrm>
            <a:custGeom>
              <a:rect b="b" l="l" r="r" t="t"/>
              <a:pathLst>
                <a:path extrusionOk="0" h="1855" w="11543">
                  <a:moveTo>
                    <a:pt x="11543" y="0"/>
                  </a:moveTo>
                  <a:lnTo>
                    <a:pt x="11543" y="0"/>
                  </a:lnTo>
                  <a:lnTo>
                    <a:pt x="11524" y="1855"/>
                  </a:lnTo>
                  <a:lnTo>
                    <a:pt x="19" y="1855"/>
                  </a:lnTo>
                  <a:lnTo>
                    <a:pt x="19" y="1855"/>
                  </a:lnTo>
                  <a:lnTo>
                    <a:pt x="0" y="0"/>
                  </a:lnTo>
                  <a:lnTo>
                    <a:pt x="11543" y="0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9" name="Google Shape;2129;p24"/>
            <p:cNvSpPr/>
            <p:nvPr/>
          </p:nvSpPr>
          <p:spPr>
            <a:xfrm>
              <a:off x="4222250" y="3445502"/>
              <a:ext cx="173168" cy="500898"/>
            </a:xfrm>
            <a:custGeom>
              <a:rect b="b" l="l" r="r" t="t"/>
              <a:pathLst>
                <a:path extrusionOk="0" h="17902" w="6189">
                  <a:moveTo>
                    <a:pt x="5337" y="2783"/>
                  </a:moveTo>
                  <a:lnTo>
                    <a:pt x="5337" y="2783"/>
                  </a:lnTo>
                  <a:lnTo>
                    <a:pt x="5469" y="2934"/>
                  </a:lnTo>
                  <a:lnTo>
                    <a:pt x="5602" y="3123"/>
                  </a:lnTo>
                  <a:lnTo>
                    <a:pt x="5753" y="3407"/>
                  </a:lnTo>
                  <a:lnTo>
                    <a:pt x="5923" y="3748"/>
                  </a:lnTo>
                  <a:lnTo>
                    <a:pt x="5980" y="3956"/>
                  </a:lnTo>
                  <a:lnTo>
                    <a:pt x="6056" y="4183"/>
                  </a:lnTo>
                  <a:lnTo>
                    <a:pt x="6113" y="4429"/>
                  </a:lnTo>
                  <a:lnTo>
                    <a:pt x="6151" y="4694"/>
                  </a:lnTo>
                  <a:lnTo>
                    <a:pt x="6169" y="4978"/>
                  </a:lnTo>
                  <a:lnTo>
                    <a:pt x="6188" y="5299"/>
                  </a:lnTo>
                  <a:lnTo>
                    <a:pt x="6188" y="5299"/>
                  </a:lnTo>
                  <a:lnTo>
                    <a:pt x="6188" y="17902"/>
                  </a:lnTo>
                  <a:lnTo>
                    <a:pt x="1" y="17902"/>
                  </a:lnTo>
                  <a:lnTo>
                    <a:pt x="1155" y="9822"/>
                  </a:lnTo>
                  <a:lnTo>
                    <a:pt x="1155" y="9822"/>
                  </a:lnTo>
                  <a:lnTo>
                    <a:pt x="1079" y="8630"/>
                  </a:lnTo>
                  <a:lnTo>
                    <a:pt x="928" y="5924"/>
                  </a:lnTo>
                  <a:lnTo>
                    <a:pt x="852" y="4448"/>
                  </a:lnTo>
                  <a:lnTo>
                    <a:pt x="814" y="3085"/>
                  </a:lnTo>
                  <a:lnTo>
                    <a:pt x="795" y="2518"/>
                  </a:lnTo>
                  <a:lnTo>
                    <a:pt x="814" y="2045"/>
                  </a:lnTo>
                  <a:lnTo>
                    <a:pt x="833" y="1704"/>
                  </a:lnTo>
                  <a:lnTo>
                    <a:pt x="871" y="1477"/>
                  </a:lnTo>
                  <a:lnTo>
                    <a:pt x="871" y="1477"/>
                  </a:lnTo>
                  <a:lnTo>
                    <a:pt x="890" y="1420"/>
                  </a:lnTo>
                  <a:lnTo>
                    <a:pt x="928" y="1344"/>
                  </a:lnTo>
                  <a:lnTo>
                    <a:pt x="1060" y="1212"/>
                  </a:lnTo>
                  <a:lnTo>
                    <a:pt x="1231" y="1080"/>
                  </a:lnTo>
                  <a:lnTo>
                    <a:pt x="1439" y="947"/>
                  </a:lnTo>
                  <a:lnTo>
                    <a:pt x="1666" y="815"/>
                  </a:lnTo>
                  <a:lnTo>
                    <a:pt x="1912" y="701"/>
                  </a:lnTo>
                  <a:lnTo>
                    <a:pt x="2442" y="474"/>
                  </a:lnTo>
                  <a:lnTo>
                    <a:pt x="2971" y="285"/>
                  </a:lnTo>
                  <a:lnTo>
                    <a:pt x="3426" y="133"/>
                  </a:lnTo>
                  <a:lnTo>
                    <a:pt x="3842" y="1"/>
                  </a:lnTo>
                  <a:lnTo>
                    <a:pt x="3842" y="1"/>
                  </a:lnTo>
                  <a:lnTo>
                    <a:pt x="3842" y="247"/>
                  </a:lnTo>
                  <a:lnTo>
                    <a:pt x="3880" y="815"/>
                  </a:lnTo>
                  <a:lnTo>
                    <a:pt x="3918" y="1136"/>
                  </a:lnTo>
                  <a:lnTo>
                    <a:pt x="3974" y="1477"/>
                  </a:lnTo>
                  <a:lnTo>
                    <a:pt x="4050" y="1761"/>
                  </a:lnTo>
                  <a:lnTo>
                    <a:pt x="4107" y="1893"/>
                  </a:lnTo>
                  <a:lnTo>
                    <a:pt x="4164" y="2007"/>
                  </a:lnTo>
                  <a:lnTo>
                    <a:pt x="4164" y="2007"/>
                  </a:lnTo>
                  <a:lnTo>
                    <a:pt x="4220" y="2101"/>
                  </a:lnTo>
                  <a:lnTo>
                    <a:pt x="4315" y="2177"/>
                  </a:lnTo>
                  <a:lnTo>
                    <a:pt x="4485" y="2347"/>
                  </a:lnTo>
                  <a:lnTo>
                    <a:pt x="4675" y="2480"/>
                  </a:lnTo>
                  <a:lnTo>
                    <a:pt x="4883" y="2593"/>
                  </a:lnTo>
                  <a:lnTo>
                    <a:pt x="5204" y="2745"/>
                  </a:lnTo>
                  <a:lnTo>
                    <a:pt x="5337" y="2783"/>
                  </a:lnTo>
                  <a:lnTo>
                    <a:pt x="5337" y="2783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0" name="Google Shape;2130;p24"/>
            <p:cNvSpPr/>
            <p:nvPr/>
          </p:nvSpPr>
          <p:spPr>
            <a:xfrm>
              <a:off x="4301686" y="3434926"/>
              <a:ext cx="69894" cy="131338"/>
            </a:xfrm>
            <a:custGeom>
              <a:rect b="b" l="l" r="r" t="t"/>
              <a:pathLst>
                <a:path extrusionOk="0" h="4694" w="2498">
                  <a:moveTo>
                    <a:pt x="1476" y="0"/>
                  </a:moveTo>
                  <a:lnTo>
                    <a:pt x="1476" y="0"/>
                  </a:lnTo>
                  <a:lnTo>
                    <a:pt x="1438" y="133"/>
                  </a:lnTo>
                  <a:lnTo>
                    <a:pt x="1400" y="474"/>
                  </a:lnTo>
                  <a:lnTo>
                    <a:pt x="1400" y="682"/>
                  </a:lnTo>
                  <a:lnTo>
                    <a:pt x="1400" y="928"/>
                  </a:lnTo>
                  <a:lnTo>
                    <a:pt x="1438" y="1174"/>
                  </a:lnTo>
                  <a:lnTo>
                    <a:pt x="1495" y="1439"/>
                  </a:lnTo>
                  <a:lnTo>
                    <a:pt x="1495" y="1439"/>
                  </a:lnTo>
                  <a:lnTo>
                    <a:pt x="1608" y="1704"/>
                  </a:lnTo>
                  <a:lnTo>
                    <a:pt x="1760" y="1987"/>
                  </a:lnTo>
                  <a:lnTo>
                    <a:pt x="1911" y="2271"/>
                  </a:lnTo>
                  <a:lnTo>
                    <a:pt x="2082" y="2536"/>
                  </a:lnTo>
                  <a:lnTo>
                    <a:pt x="2384" y="2990"/>
                  </a:lnTo>
                  <a:lnTo>
                    <a:pt x="2498" y="3161"/>
                  </a:lnTo>
                  <a:lnTo>
                    <a:pt x="662" y="4693"/>
                  </a:lnTo>
                  <a:lnTo>
                    <a:pt x="662" y="4693"/>
                  </a:lnTo>
                  <a:lnTo>
                    <a:pt x="568" y="4447"/>
                  </a:lnTo>
                  <a:lnTo>
                    <a:pt x="341" y="3804"/>
                  </a:lnTo>
                  <a:lnTo>
                    <a:pt x="208" y="3407"/>
                  </a:lnTo>
                  <a:lnTo>
                    <a:pt x="114" y="2990"/>
                  </a:lnTo>
                  <a:lnTo>
                    <a:pt x="19" y="2593"/>
                  </a:lnTo>
                  <a:lnTo>
                    <a:pt x="0" y="2385"/>
                  </a:lnTo>
                  <a:lnTo>
                    <a:pt x="0" y="2195"/>
                  </a:lnTo>
                  <a:lnTo>
                    <a:pt x="0" y="2195"/>
                  </a:lnTo>
                  <a:lnTo>
                    <a:pt x="0" y="1722"/>
                  </a:lnTo>
                  <a:lnTo>
                    <a:pt x="19" y="1325"/>
                  </a:lnTo>
                  <a:lnTo>
                    <a:pt x="19" y="1325"/>
                  </a:lnTo>
                  <a:lnTo>
                    <a:pt x="38" y="1193"/>
                  </a:lnTo>
                  <a:lnTo>
                    <a:pt x="76" y="1060"/>
                  </a:lnTo>
                  <a:lnTo>
                    <a:pt x="114" y="947"/>
                  </a:lnTo>
                  <a:lnTo>
                    <a:pt x="189" y="814"/>
                  </a:lnTo>
                  <a:lnTo>
                    <a:pt x="265" y="720"/>
                  </a:lnTo>
                  <a:lnTo>
                    <a:pt x="360" y="606"/>
                  </a:lnTo>
                  <a:lnTo>
                    <a:pt x="454" y="530"/>
                  </a:lnTo>
                  <a:lnTo>
                    <a:pt x="568" y="436"/>
                  </a:lnTo>
                  <a:lnTo>
                    <a:pt x="568" y="436"/>
                  </a:lnTo>
                  <a:lnTo>
                    <a:pt x="1003" y="209"/>
                  </a:lnTo>
                  <a:lnTo>
                    <a:pt x="1249" y="95"/>
                  </a:lnTo>
                  <a:lnTo>
                    <a:pt x="1476" y="0"/>
                  </a:lnTo>
                  <a:lnTo>
                    <a:pt x="1476" y="0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1" name="Google Shape;2131;p24"/>
            <p:cNvSpPr/>
            <p:nvPr/>
          </p:nvSpPr>
          <p:spPr>
            <a:xfrm>
              <a:off x="4437754" y="3445502"/>
              <a:ext cx="173140" cy="500898"/>
            </a:xfrm>
            <a:custGeom>
              <a:rect b="b" l="l" r="r" t="t"/>
              <a:pathLst>
                <a:path extrusionOk="0" h="17902" w="6188">
                  <a:moveTo>
                    <a:pt x="852" y="2783"/>
                  </a:moveTo>
                  <a:lnTo>
                    <a:pt x="852" y="2783"/>
                  </a:lnTo>
                  <a:lnTo>
                    <a:pt x="719" y="2934"/>
                  </a:lnTo>
                  <a:lnTo>
                    <a:pt x="587" y="3123"/>
                  </a:lnTo>
                  <a:lnTo>
                    <a:pt x="416" y="3407"/>
                  </a:lnTo>
                  <a:lnTo>
                    <a:pt x="265" y="3748"/>
                  </a:lnTo>
                  <a:lnTo>
                    <a:pt x="189" y="3956"/>
                  </a:lnTo>
                  <a:lnTo>
                    <a:pt x="133" y="4183"/>
                  </a:lnTo>
                  <a:lnTo>
                    <a:pt x="76" y="4429"/>
                  </a:lnTo>
                  <a:lnTo>
                    <a:pt x="38" y="4694"/>
                  </a:lnTo>
                  <a:lnTo>
                    <a:pt x="19" y="4978"/>
                  </a:lnTo>
                  <a:lnTo>
                    <a:pt x="0" y="5299"/>
                  </a:lnTo>
                  <a:lnTo>
                    <a:pt x="0" y="5299"/>
                  </a:lnTo>
                  <a:lnTo>
                    <a:pt x="0" y="17902"/>
                  </a:lnTo>
                  <a:lnTo>
                    <a:pt x="6188" y="17902"/>
                  </a:lnTo>
                  <a:lnTo>
                    <a:pt x="5015" y="9822"/>
                  </a:lnTo>
                  <a:lnTo>
                    <a:pt x="5015" y="9822"/>
                  </a:lnTo>
                  <a:lnTo>
                    <a:pt x="5109" y="8630"/>
                  </a:lnTo>
                  <a:lnTo>
                    <a:pt x="5261" y="5924"/>
                  </a:lnTo>
                  <a:lnTo>
                    <a:pt x="5336" y="4448"/>
                  </a:lnTo>
                  <a:lnTo>
                    <a:pt x="5374" y="3085"/>
                  </a:lnTo>
                  <a:lnTo>
                    <a:pt x="5393" y="2518"/>
                  </a:lnTo>
                  <a:lnTo>
                    <a:pt x="5374" y="2045"/>
                  </a:lnTo>
                  <a:lnTo>
                    <a:pt x="5355" y="1704"/>
                  </a:lnTo>
                  <a:lnTo>
                    <a:pt x="5317" y="1477"/>
                  </a:lnTo>
                  <a:lnTo>
                    <a:pt x="5317" y="1477"/>
                  </a:lnTo>
                  <a:lnTo>
                    <a:pt x="5299" y="1420"/>
                  </a:lnTo>
                  <a:lnTo>
                    <a:pt x="5242" y="1344"/>
                  </a:lnTo>
                  <a:lnTo>
                    <a:pt x="5128" y="1212"/>
                  </a:lnTo>
                  <a:lnTo>
                    <a:pt x="4958" y="1080"/>
                  </a:lnTo>
                  <a:lnTo>
                    <a:pt x="4750" y="947"/>
                  </a:lnTo>
                  <a:lnTo>
                    <a:pt x="4523" y="815"/>
                  </a:lnTo>
                  <a:lnTo>
                    <a:pt x="4277" y="701"/>
                  </a:lnTo>
                  <a:lnTo>
                    <a:pt x="3747" y="474"/>
                  </a:lnTo>
                  <a:lnTo>
                    <a:pt x="3217" y="285"/>
                  </a:lnTo>
                  <a:lnTo>
                    <a:pt x="2763" y="133"/>
                  </a:lnTo>
                  <a:lnTo>
                    <a:pt x="2328" y="1"/>
                  </a:lnTo>
                  <a:lnTo>
                    <a:pt x="2328" y="1"/>
                  </a:lnTo>
                  <a:lnTo>
                    <a:pt x="2328" y="247"/>
                  </a:lnTo>
                  <a:lnTo>
                    <a:pt x="2309" y="815"/>
                  </a:lnTo>
                  <a:lnTo>
                    <a:pt x="2271" y="1136"/>
                  </a:lnTo>
                  <a:lnTo>
                    <a:pt x="2214" y="1477"/>
                  </a:lnTo>
                  <a:lnTo>
                    <a:pt x="2138" y="1761"/>
                  </a:lnTo>
                  <a:lnTo>
                    <a:pt x="2082" y="1893"/>
                  </a:lnTo>
                  <a:lnTo>
                    <a:pt x="2025" y="2007"/>
                  </a:lnTo>
                  <a:lnTo>
                    <a:pt x="2025" y="2007"/>
                  </a:lnTo>
                  <a:lnTo>
                    <a:pt x="1949" y="2101"/>
                  </a:lnTo>
                  <a:lnTo>
                    <a:pt x="1874" y="2177"/>
                  </a:lnTo>
                  <a:lnTo>
                    <a:pt x="1703" y="2347"/>
                  </a:lnTo>
                  <a:lnTo>
                    <a:pt x="1495" y="2480"/>
                  </a:lnTo>
                  <a:lnTo>
                    <a:pt x="1306" y="2593"/>
                  </a:lnTo>
                  <a:lnTo>
                    <a:pt x="984" y="2745"/>
                  </a:lnTo>
                  <a:lnTo>
                    <a:pt x="852" y="2783"/>
                  </a:lnTo>
                  <a:lnTo>
                    <a:pt x="852" y="2783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2" name="Google Shape;2132;p24"/>
            <p:cNvSpPr/>
            <p:nvPr/>
          </p:nvSpPr>
          <p:spPr>
            <a:xfrm>
              <a:off x="4461565" y="3434926"/>
              <a:ext cx="69922" cy="131338"/>
            </a:xfrm>
            <a:custGeom>
              <a:rect b="b" l="l" r="r" t="t"/>
              <a:pathLst>
                <a:path extrusionOk="0" h="4694" w="2499">
                  <a:moveTo>
                    <a:pt x="1023" y="0"/>
                  </a:moveTo>
                  <a:lnTo>
                    <a:pt x="1023" y="0"/>
                  </a:lnTo>
                  <a:lnTo>
                    <a:pt x="1060" y="133"/>
                  </a:lnTo>
                  <a:lnTo>
                    <a:pt x="1098" y="474"/>
                  </a:lnTo>
                  <a:lnTo>
                    <a:pt x="1098" y="682"/>
                  </a:lnTo>
                  <a:lnTo>
                    <a:pt x="1098" y="928"/>
                  </a:lnTo>
                  <a:lnTo>
                    <a:pt x="1060" y="1174"/>
                  </a:lnTo>
                  <a:lnTo>
                    <a:pt x="985" y="1439"/>
                  </a:lnTo>
                  <a:lnTo>
                    <a:pt x="985" y="1439"/>
                  </a:lnTo>
                  <a:lnTo>
                    <a:pt x="890" y="1704"/>
                  </a:lnTo>
                  <a:lnTo>
                    <a:pt x="739" y="1987"/>
                  </a:lnTo>
                  <a:lnTo>
                    <a:pt x="587" y="2271"/>
                  </a:lnTo>
                  <a:lnTo>
                    <a:pt x="417" y="2536"/>
                  </a:lnTo>
                  <a:lnTo>
                    <a:pt x="114" y="2990"/>
                  </a:lnTo>
                  <a:lnTo>
                    <a:pt x="1" y="3161"/>
                  </a:lnTo>
                  <a:lnTo>
                    <a:pt x="1836" y="4693"/>
                  </a:lnTo>
                  <a:lnTo>
                    <a:pt x="1836" y="4693"/>
                  </a:lnTo>
                  <a:lnTo>
                    <a:pt x="1931" y="4447"/>
                  </a:lnTo>
                  <a:lnTo>
                    <a:pt x="2158" y="3804"/>
                  </a:lnTo>
                  <a:lnTo>
                    <a:pt x="2290" y="3407"/>
                  </a:lnTo>
                  <a:lnTo>
                    <a:pt x="2385" y="2990"/>
                  </a:lnTo>
                  <a:lnTo>
                    <a:pt x="2461" y="2593"/>
                  </a:lnTo>
                  <a:lnTo>
                    <a:pt x="2498" y="2385"/>
                  </a:lnTo>
                  <a:lnTo>
                    <a:pt x="2498" y="2195"/>
                  </a:lnTo>
                  <a:lnTo>
                    <a:pt x="2498" y="2195"/>
                  </a:lnTo>
                  <a:lnTo>
                    <a:pt x="2498" y="1722"/>
                  </a:lnTo>
                  <a:lnTo>
                    <a:pt x="2480" y="1325"/>
                  </a:lnTo>
                  <a:lnTo>
                    <a:pt x="2480" y="1325"/>
                  </a:lnTo>
                  <a:lnTo>
                    <a:pt x="2461" y="1193"/>
                  </a:lnTo>
                  <a:lnTo>
                    <a:pt x="2423" y="1060"/>
                  </a:lnTo>
                  <a:lnTo>
                    <a:pt x="2385" y="947"/>
                  </a:lnTo>
                  <a:lnTo>
                    <a:pt x="2309" y="814"/>
                  </a:lnTo>
                  <a:lnTo>
                    <a:pt x="2234" y="720"/>
                  </a:lnTo>
                  <a:lnTo>
                    <a:pt x="2139" y="606"/>
                  </a:lnTo>
                  <a:lnTo>
                    <a:pt x="2044" y="530"/>
                  </a:lnTo>
                  <a:lnTo>
                    <a:pt x="1931" y="436"/>
                  </a:lnTo>
                  <a:lnTo>
                    <a:pt x="1931" y="436"/>
                  </a:lnTo>
                  <a:lnTo>
                    <a:pt x="1496" y="209"/>
                  </a:lnTo>
                  <a:lnTo>
                    <a:pt x="1250" y="95"/>
                  </a:lnTo>
                  <a:lnTo>
                    <a:pt x="1023" y="0"/>
                  </a:lnTo>
                  <a:lnTo>
                    <a:pt x="1023" y="0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3" name="Google Shape;2133;p24"/>
            <p:cNvSpPr/>
            <p:nvPr/>
          </p:nvSpPr>
          <p:spPr>
            <a:xfrm>
              <a:off x="4290018" y="3636133"/>
              <a:ext cx="76805" cy="73615"/>
            </a:xfrm>
            <a:custGeom>
              <a:rect b="b" l="l" r="r" t="t"/>
              <a:pathLst>
                <a:path extrusionOk="0" h="2631" w="2745">
                  <a:moveTo>
                    <a:pt x="2650" y="0"/>
                  </a:moveTo>
                  <a:lnTo>
                    <a:pt x="20" y="0"/>
                  </a:lnTo>
                  <a:lnTo>
                    <a:pt x="20" y="0"/>
                  </a:lnTo>
                  <a:lnTo>
                    <a:pt x="1" y="114"/>
                  </a:lnTo>
                  <a:lnTo>
                    <a:pt x="1" y="416"/>
                  </a:lnTo>
                  <a:lnTo>
                    <a:pt x="1" y="833"/>
                  </a:lnTo>
                  <a:lnTo>
                    <a:pt x="20" y="1060"/>
                  </a:lnTo>
                  <a:lnTo>
                    <a:pt x="58" y="1306"/>
                  </a:lnTo>
                  <a:lnTo>
                    <a:pt x="114" y="1552"/>
                  </a:lnTo>
                  <a:lnTo>
                    <a:pt x="171" y="1798"/>
                  </a:lnTo>
                  <a:lnTo>
                    <a:pt x="285" y="2006"/>
                  </a:lnTo>
                  <a:lnTo>
                    <a:pt x="398" y="2214"/>
                  </a:lnTo>
                  <a:lnTo>
                    <a:pt x="474" y="2309"/>
                  </a:lnTo>
                  <a:lnTo>
                    <a:pt x="549" y="2384"/>
                  </a:lnTo>
                  <a:lnTo>
                    <a:pt x="644" y="2460"/>
                  </a:lnTo>
                  <a:lnTo>
                    <a:pt x="739" y="2517"/>
                  </a:lnTo>
                  <a:lnTo>
                    <a:pt x="852" y="2574"/>
                  </a:lnTo>
                  <a:lnTo>
                    <a:pt x="966" y="2611"/>
                  </a:lnTo>
                  <a:lnTo>
                    <a:pt x="1098" y="2630"/>
                  </a:lnTo>
                  <a:lnTo>
                    <a:pt x="1231" y="2630"/>
                  </a:lnTo>
                  <a:lnTo>
                    <a:pt x="1231" y="2630"/>
                  </a:lnTo>
                  <a:lnTo>
                    <a:pt x="1420" y="2630"/>
                  </a:lnTo>
                  <a:lnTo>
                    <a:pt x="1590" y="2611"/>
                  </a:lnTo>
                  <a:lnTo>
                    <a:pt x="1742" y="2574"/>
                  </a:lnTo>
                  <a:lnTo>
                    <a:pt x="1874" y="2536"/>
                  </a:lnTo>
                  <a:lnTo>
                    <a:pt x="2007" y="2479"/>
                  </a:lnTo>
                  <a:lnTo>
                    <a:pt x="2120" y="2403"/>
                  </a:lnTo>
                  <a:lnTo>
                    <a:pt x="2234" y="2328"/>
                  </a:lnTo>
                  <a:lnTo>
                    <a:pt x="2309" y="2233"/>
                  </a:lnTo>
                  <a:lnTo>
                    <a:pt x="2404" y="2138"/>
                  </a:lnTo>
                  <a:lnTo>
                    <a:pt x="2461" y="2044"/>
                  </a:lnTo>
                  <a:lnTo>
                    <a:pt x="2574" y="1817"/>
                  </a:lnTo>
                  <a:lnTo>
                    <a:pt x="2650" y="1571"/>
                  </a:lnTo>
                  <a:lnTo>
                    <a:pt x="2707" y="1325"/>
                  </a:lnTo>
                  <a:lnTo>
                    <a:pt x="2726" y="1079"/>
                  </a:lnTo>
                  <a:lnTo>
                    <a:pt x="2745" y="852"/>
                  </a:lnTo>
                  <a:lnTo>
                    <a:pt x="2726" y="625"/>
                  </a:lnTo>
                  <a:lnTo>
                    <a:pt x="2726" y="416"/>
                  </a:lnTo>
                  <a:lnTo>
                    <a:pt x="2669" y="114"/>
                  </a:lnTo>
                  <a:lnTo>
                    <a:pt x="2650" y="0"/>
                  </a:lnTo>
                  <a:lnTo>
                    <a:pt x="2650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4" name="Google Shape;2134;p24"/>
            <p:cNvSpPr/>
            <p:nvPr/>
          </p:nvSpPr>
          <p:spPr>
            <a:xfrm>
              <a:off x="4474268" y="3636133"/>
              <a:ext cx="76805" cy="73615"/>
            </a:xfrm>
            <a:custGeom>
              <a:rect b="b" l="l" r="r" t="t"/>
              <a:pathLst>
                <a:path extrusionOk="0" h="2631" w="2745">
                  <a:moveTo>
                    <a:pt x="2650" y="0"/>
                  </a:moveTo>
                  <a:lnTo>
                    <a:pt x="20" y="0"/>
                  </a:lnTo>
                  <a:lnTo>
                    <a:pt x="20" y="0"/>
                  </a:lnTo>
                  <a:lnTo>
                    <a:pt x="1" y="114"/>
                  </a:lnTo>
                  <a:lnTo>
                    <a:pt x="1" y="416"/>
                  </a:lnTo>
                  <a:lnTo>
                    <a:pt x="1" y="833"/>
                  </a:lnTo>
                  <a:lnTo>
                    <a:pt x="20" y="1060"/>
                  </a:lnTo>
                  <a:lnTo>
                    <a:pt x="58" y="1306"/>
                  </a:lnTo>
                  <a:lnTo>
                    <a:pt x="114" y="1552"/>
                  </a:lnTo>
                  <a:lnTo>
                    <a:pt x="190" y="1798"/>
                  </a:lnTo>
                  <a:lnTo>
                    <a:pt x="285" y="2006"/>
                  </a:lnTo>
                  <a:lnTo>
                    <a:pt x="398" y="2214"/>
                  </a:lnTo>
                  <a:lnTo>
                    <a:pt x="474" y="2309"/>
                  </a:lnTo>
                  <a:lnTo>
                    <a:pt x="550" y="2384"/>
                  </a:lnTo>
                  <a:lnTo>
                    <a:pt x="644" y="2460"/>
                  </a:lnTo>
                  <a:lnTo>
                    <a:pt x="739" y="2517"/>
                  </a:lnTo>
                  <a:lnTo>
                    <a:pt x="852" y="2574"/>
                  </a:lnTo>
                  <a:lnTo>
                    <a:pt x="966" y="2611"/>
                  </a:lnTo>
                  <a:lnTo>
                    <a:pt x="1098" y="2630"/>
                  </a:lnTo>
                  <a:lnTo>
                    <a:pt x="1231" y="2630"/>
                  </a:lnTo>
                  <a:lnTo>
                    <a:pt x="1231" y="2630"/>
                  </a:lnTo>
                  <a:lnTo>
                    <a:pt x="1420" y="2630"/>
                  </a:lnTo>
                  <a:lnTo>
                    <a:pt x="1590" y="2611"/>
                  </a:lnTo>
                  <a:lnTo>
                    <a:pt x="1742" y="2574"/>
                  </a:lnTo>
                  <a:lnTo>
                    <a:pt x="1874" y="2536"/>
                  </a:lnTo>
                  <a:lnTo>
                    <a:pt x="2007" y="2479"/>
                  </a:lnTo>
                  <a:lnTo>
                    <a:pt x="2120" y="2403"/>
                  </a:lnTo>
                  <a:lnTo>
                    <a:pt x="2234" y="2328"/>
                  </a:lnTo>
                  <a:lnTo>
                    <a:pt x="2328" y="2233"/>
                  </a:lnTo>
                  <a:lnTo>
                    <a:pt x="2404" y="2138"/>
                  </a:lnTo>
                  <a:lnTo>
                    <a:pt x="2461" y="2044"/>
                  </a:lnTo>
                  <a:lnTo>
                    <a:pt x="2574" y="1817"/>
                  </a:lnTo>
                  <a:lnTo>
                    <a:pt x="2669" y="1571"/>
                  </a:lnTo>
                  <a:lnTo>
                    <a:pt x="2707" y="1325"/>
                  </a:lnTo>
                  <a:lnTo>
                    <a:pt x="2745" y="1079"/>
                  </a:lnTo>
                  <a:lnTo>
                    <a:pt x="2745" y="852"/>
                  </a:lnTo>
                  <a:lnTo>
                    <a:pt x="2745" y="625"/>
                  </a:lnTo>
                  <a:lnTo>
                    <a:pt x="2726" y="416"/>
                  </a:lnTo>
                  <a:lnTo>
                    <a:pt x="2669" y="114"/>
                  </a:lnTo>
                  <a:lnTo>
                    <a:pt x="2650" y="0"/>
                  </a:lnTo>
                  <a:lnTo>
                    <a:pt x="2650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5" name="Google Shape;2135;p24"/>
            <p:cNvSpPr/>
            <p:nvPr/>
          </p:nvSpPr>
          <p:spPr>
            <a:xfrm>
              <a:off x="4131706" y="3228962"/>
              <a:ext cx="126582" cy="138221"/>
            </a:xfrm>
            <a:custGeom>
              <a:rect b="b" l="l" r="r" t="t"/>
              <a:pathLst>
                <a:path extrusionOk="0" h="4940" w="4524">
                  <a:moveTo>
                    <a:pt x="1061" y="76"/>
                  </a:moveTo>
                  <a:lnTo>
                    <a:pt x="1061" y="76"/>
                  </a:lnTo>
                  <a:lnTo>
                    <a:pt x="871" y="133"/>
                  </a:lnTo>
                  <a:lnTo>
                    <a:pt x="701" y="209"/>
                  </a:lnTo>
                  <a:lnTo>
                    <a:pt x="550" y="322"/>
                  </a:lnTo>
                  <a:lnTo>
                    <a:pt x="417" y="436"/>
                  </a:lnTo>
                  <a:lnTo>
                    <a:pt x="285" y="587"/>
                  </a:lnTo>
                  <a:lnTo>
                    <a:pt x="190" y="739"/>
                  </a:lnTo>
                  <a:lnTo>
                    <a:pt x="114" y="909"/>
                  </a:lnTo>
                  <a:lnTo>
                    <a:pt x="58" y="1098"/>
                  </a:lnTo>
                  <a:lnTo>
                    <a:pt x="20" y="1287"/>
                  </a:lnTo>
                  <a:lnTo>
                    <a:pt x="1" y="1495"/>
                  </a:lnTo>
                  <a:lnTo>
                    <a:pt x="1" y="1704"/>
                  </a:lnTo>
                  <a:lnTo>
                    <a:pt x="20" y="1931"/>
                  </a:lnTo>
                  <a:lnTo>
                    <a:pt x="58" y="2158"/>
                  </a:lnTo>
                  <a:lnTo>
                    <a:pt x="114" y="2385"/>
                  </a:lnTo>
                  <a:lnTo>
                    <a:pt x="190" y="2612"/>
                  </a:lnTo>
                  <a:lnTo>
                    <a:pt x="285" y="2839"/>
                  </a:lnTo>
                  <a:lnTo>
                    <a:pt x="398" y="3066"/>
                  </a:lnTo>
                  <a:lnTo>
                    <a:pt x="531" y="3274"/>
                  </a:lnTo>
                  <a:lnTo>
                    <a:pt x="682" y="3482"/>
                  </a:lnTo>
                  <a:lnTo>
                    <a:pt x="871" y="3690"/>
                  </a:lnTo>
                  <a:lnTo>
                    <a:pt x="1061" y="3899"/>
                  </a:lnTo>
                  <a:lnTo>
                    <a:pt x="1269" y="4069"/>
                  </a:lnTo>
                  <a:lnTo>
                    <a:pt x="1515" y="4239"/>
                  </a:lnTo>
                  <a:lnTo>
                    <a:pt x="1761" y="4410"/>
                  </a:lnTo>
                  <a:lnTo>
                    <a:pt x="2026" y="4542"/>
                  </a:lnTo>
                  <a:lnTo>
                    <a:pt x="2328" y="4656"/>
                  </a:lnTo>
                  <a:lnTo>
                    <a:pt x="2650" y="4769"/>
                  </a:lnTo>
                  <a:lnTo>
                    <a:pt x="2972" y="4845"/>
                  </a:lnTo>
                  <a:lnTo>
                    <a:pt x="3331" y="4902"/>
                  </a:lnTo>
                  <a:lnTo>
                    <a:pt x="3710" y="4920"/>
                  </a:lnTo>
                  <a:lnTo>
                    <a:pt x="4107" y="4939"/>
                  </a:lnTo>
                  <a:lnTo>
                    <a:pt x="4523" y="4902"/>
                  </a:lnTo>
                  <a:lnTo>
                    <a:pt x="4523" y="4902"/>
                  </a:lnTo>
                  <a:lnTo>
                    <a:pt x="4523" y="4258"/>
                  </a:lnTo>
                  <a:lnTo>
                    <a:pt x="4486" y="3634"/>
                  </a:lnTo>
                  <a:lnTo>
                    <a:pt x="4410" y="3066"/>
                  </a:lnTo>
                  <a:lnTo>
                    <a:pt x="4296" y="2555"/>
                  </a:lnTo>
                  <a:lnTo>
                    <a:pt x="4164" y="2082"/>
                  </a:lnTo>
                  <a:lnTo>
                    <a:pt x="3994" y="1666"/>
                  </a:lnTo>
                  <a:lnTo>
                    <a:pt x="3918" y="1458"/>
                  </a:lnTo>
                  <a:lnTo>
                    <a:pt x="3804" y="1287"/>
                  </a:lnTo>
                  <a:lnTo>
                    <a:pt x="3710" y="1117"/>
                  </a:lnTo>
                  <a:lnTo>
                    <a:pt x="3596" y="947"/>
                  </a:lnTo>
                  <a:lnTo>
                    <a:pt x="3483" y="814"/>
                  </a:lnTo>
                  <a:lnTo>
                    <a:pt x="3350" y="663"/>
                  </a:lnTo>
                  <a:lnTo>
                    <a:pt x="3218" y="549"/>
                  </a:lnTo>
                  <a:lnTo>
                    <a:pt x="3085" y="436"/>
                  </a:lnTo>
                  <a:lnTo>
                    <a:pt x="2934" y="341"/>
                  </a:lnTo>
                  <a:lnTo>
                    <a:pt x="2801" y="247"/>
                  </a:lnTo>
                  <a:lnTo>
                    <a:pt x="2631" y="171"/>
                  </a:lnTo>
                  <a:lnTo>
                    <a:pt x="2480" y="114"/>
                  </a:lnTo>
                  <a:lnTo>
                    <a:pt x="2328" y="76"/>
                  </a:lnTo>
                  <a:lnTo>
                    <a:pt x="2158" y="38"/>
                  </a:lnTo>
                  <a:lnTo>
                    <a:pt x="1988" y="1"/>
                  </a:lnTo>
                  <a:lnTo>
                    <a:pt x="1799" y="1"/>
                  </a:lnTo>
                  <a:lnTo>
                    <a:pt x="1628" y="1"/>
                  </a:lnTo>
                  <a:lnTo>
                    <a:pt x="1439" y="19"/>
                  </a:lnTo>
                  <a:lnTo>
                    <a:pt x="1250" y="38"/>
                  </a:lnTo>
                  <a:lnTo>
                    <a:pt x="1061" y="76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6" name="Google Shape;2136;p24"/>
            <p:cNvSpPr/>
            <p:nvPr/>
          </p:nvSpPr>
          <p:spPr>
            <a:xfrm>
              <a:off x="4131706" y="3228962"/>
              <a:ext cx="126582" cy="138221"/>
            </a:xfrm>
            <a:custGeom>
              <a:rect b="b" l="l" r="r" t="t"/>
              <a:pathLst>
                <a:path extrusionOk="0" fill="none" h="4940" w="4524">
                  <a:moveTo>
                    <a:pt x="1061" y="76"/>
                  </a:moveTo>
                  <a:lnTo>
                    <a:pt x="1061" y="76"/>
                  </a:lnTo>
                  <a:lnTo>
                    <a:pt x="871" y="133"/>
                  </a:lnTo>
                  <a:lnTo>
                    <a:pt x="701" y="209"/>
                  </a:lnTo>
                  <a:lnTo>
                    <a:pt x="550" y="322"/>
                  </a:lnTo>
                  <a:lnTo>
                    <a:pt x="417" y="436"/>
                  </a:lnTo>
                  <a:lnTo>
                    <a:pt x="285" y="587"/>
                  </a:lnTo>
                  <a:lnTo>
                    <a:pt x="190" y="739"/>
                  </a:lnTo>
                  <a:lnTo>
                    <a:pt x="114" y="909"/>
                  </a:lnTo>
                  <a:lnTo>
                    <a:pt x="58" y="1098"/>
                  </a:lnTo>
                  <a:lnTo>
                    <a:pt x="20" y="1287"/>
                  </a:lnTo>
                  <a:lnTo>
                    <a:pt x="1" y="1495"/>
                  </a:lnTo>
                  <a:lnTo>
                    <a:pt x="1" y="1704"/>
                  </a:lnTo>
                  <a:lnTo>
                    <a:pt x="20" y="1931"/>
                  </a:lnTo>
                  <a:lnTo>
                    <a:pt x="58" y="2158"/>
                  </a:lnTo>
                  <a:lnTo>
                    <a:pt x="114" y="2385"/>
                  </a:lnTo>
                  <a:lnTo>
                    <a:pt x="190" y="2612"/>
                  </a:lnTo>
                  <a:lnTo>
                    <a:pt x="285" y="2839"/>
                  </a:lnTo>
                  <a:lnTo>
                    <a:pt x="398" y="3066"/>
                  </a:lnTo>
                  <a:lnTo>
                    <a:pt x="531" y="3274"/>
                  </a:lnTo>
                  <a:lnTo>
                    <a:pt x="682" y="3482"/>
                  </a:lnTo>
                  <a:lnTo>
                    <a:pt x="871" y="3690"/>
                  </a:lnTo>
                  <a:lnTo>
                    <a:pt x="1061" y="3899"/>
                  </a:lnTo>
                  <a:lnTo>
                    <a:pt x="1269" y="4069"/>
                  </a:lnTo>
                  <a:lnTo>
                    <a:pt x="1515" y="4239"/>
                  </a:lnTo>
                  <a:lnTo>
                    <a:pt x="1761" y="4410"/>
                  </a:lnTo>
                  <a:lnTo>
                    <a:pt x="2026" y="4542"/>
                  </a:lnTo>
                  <a:lnTo>
                    <a:pt x="2328" y="4656"/>
                  </a:lnTo>
                  <a:lnTo>
                    <a:pt x="2650" y="4769"/>
                  </a:lnTo>
                  <a:lnTo>
                    <a:pt x="2972" y="4845"/>
                  </a:lnTo>
                  <a:lnTo>
                    <a:pt x="3331" y="4902"/>
                  </a:lnTo>
                  <a:lnTo>
                    <a:pt x="3710" y="4920"/>
                  </a:lnTo>
                  <a:lnTo>
                    <a:pt x="4107" y="4939"/>
                  </a:lnTo>
                  <a:lnTo>
                    <a:pt x="4523" y="4902"/>
                  </a:lnTo>
                  <a:lnTo>
                    <a:pt x="4523" y="4902"/>
                  </a:lnTo>
                  <a:lnTo>
                    <a:pt x="4523" y="4258"/>
                  </a:lnTo>
                  <a:lnTo>
                    <a:pt x="4486" y="3634"/>
                  </a:lnTo>
                  <a:lnTo>
                    <a:pt x="4410" y="3066"/>
                  </a:lnTo>
                  <a:lnTo>
                    <a:pt x="4296" y="2555"/>
                  </a:lnTo>
                  <a:lnTo>
                    <a:pt x="4164" y="2082"/>
                  </a:lnTo>
                  <a:lnTo>
                    <a:pt x="3994" y="1666"/>
                  </a:lnTo>
                  <a:lnTo>
                    <a:pt x="3918" y="1458"/>
                  </a:lnTo>
                  <a:lnTo>
                    <a:pt x="3804" y="1287"/>
                  </a:lnTo>
                  <a:lnTo>
                    <a:pt x="3710" y="1117"/>
                  </a:lnTo>
                  <a:lnTo>
                    <a:pt x="3596" y="947"/>
                  </a:lnTo>
                  <a:lnTo>
                    <a:pt x="3483" y="814"/>
                  </a:lnTo>
                  <a:lnTo>
                    <a:pt x="3350" y="663"/>
                  </a:lnTo>
                  <a:lnTo>
                    <a:pt x="3218" y="549"/>
                  </a:lnTo>
                  <a:lnTo>
                    <a:pt x="3085" y="436"/>
                  </a:lnTo>
                  <a:lnTo>
                    <a:pt x="2934" y="341"/>
                  </a:lnTo>
                  <a:lnTo>
                    <a:pt x="2801" y="247"/>
                  </a:lnTo>
                  <a:lnTo>
                    <a:pt x="2631" y="171"/>
                  </a:lnTo>
                  <a:lnTo>
                    <a:pt x="2480" y="114"/>
                  </a:lnTo>
                  <a:lnTo>
                    <a:pt x="2328" y="76"/>
                  </a:lnTo>
                  <a:lnTo>
                    <a:pt x="2158" y="38"/>
                  </a:lnTo>
                  <a:lnTo>
                    <a:pt x="1988" y="1"/>
                  </a:lnTo>
                  <a:lnTo>
                    <a:pt x="1799" y="1"/>
                  </a:lnTo>
                  <a:lnTo>
                    <a:pt x="1628" y="1"/>
                  </a:lnTo>
                  <a:lnTo>
                    <a:pt x="1439" y="19"/>
                  </a:lnTo>
                  <a:lnTo>
                    <a:pt x="1250" y="38"/>
                  </a:lnTo>
                  <a:lnTo>
                    <a:pt x="1061" y="76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7" name="Google Shape;2137;p24"/>
            <p:cNvSpPr/>
            <p:nvPr/>
          </p:nvSpPr>
          <p:spPr>
            <a:xfrm>
              <a:off x="4157140" y="3246421"/>
              <a:ext cx="89508" cy="95859"/>
            </a:xfrm>
            <a:custGeom>
              <a:rect b="b" l="l" r="r" t="t"/>
              <a:pathLst>
                <a:path extrusionOk="0" h="3426" w="3199">
                  <a:moveTo>
                    <a:pt x="0" y="1250"/>
                  </a:moveTo>
                  <a:lnTo>
                    <a:pt x="0" y="1250"/>
                  </a:lnTo>
                  <a:lnTo>
                    <a:pt x="76" y="1496"/>
                  </a:lnTo>
                  <a:lnTo>
                    <a:pt x="170" y="1704"/>
                  </a:lnTo>
                  <a:lnTo>
                    <a:pt x="284" y="1912"/>
                  </a:lnTo>
                  <a:lnTo>
                    <a:pt x="416" y="2101"/>
                  </a:lnTo>
                  <a:lnTo>
                    <a:pt x="416" y="2101"/>
                  </a:lnTo>
                  <a:lnTo>
                    <a:pt x="454" y="2139"/>
                  </a:lnTo>
                  <a:lnTo>
                    <a:pt x="511" y="2158"/>
                  </a:lnTo>
                  <a:lnTo>
                    <a:pt x="549" y="2139"/>
                  </a:lnTo>
                  <a:lnTo>
                    <a:pt x="587" y="2120"/>
                  </a:lnTo>
                  <a:lnTo>
                    <a:pt x="625" y="2101"/>
                  </a:lnTo>
                  <a:lnTo>
                    <a:pt x="644" y="2064"/>
                  </a:lnTo>
                  <a:lnTo>
                    <a:pt x="644" y="2026"/>
                  </a:lnTo>
                  <a:lnTo>
                    <a:pt x="625" y="1969"/>
                  </a:lnTo>
                  <a:lnTo>
                    <a:pt x="625" y="1969"/>
                  </a:lnTo>
                  <a:lnTo>
                    <a:pt x="511" y="1742"/>
                  </a:lnTo>
                  <a:lnTo>
                    <a:pt x="454" y="1609"/>
                  </a:lnTo>
                  <a:lnTo>
                    <a:pt x="416" y="1477"/>
                  </a:lnTo>
                  <a:lnTo>
                    <a:pt x="398" y="1363"/>
                  </a:lnTo>
                  <a:lnTo>
                    <a:pt x="398" y="1231"/>
                  </a:lnTo>
                  <a:lnTo>
                    <a:pt x="398" y="1099"/>
                  </a:lnTo>
                  <a:lnTo>
                    <a:pt x="416" y="966"/>
                  </a:lnTo>
                  <a:lnTo>
                    <a:pt x="416" y="966"/>
                  </a:lnTo>
                  <a:lnTo>
                    <a:pt x="454" y="871"/>
                  </a:lnTo>
                  <a:lnTo>
                    <a:pt x="511" y="777"/>
                  </a:lnTo>
                  <a:lnTo>
                    <a:pt x="568" y="701"/>
                  </a:lnTo>
                  <a:lnTo>
                    <a:pt x="625" y="644"/>
                  </a:lnTo>
                  <a:lnTo>
                    <a:pt x="719" y="607"/>
                  </a:lnTo>
                  <a:lnTo>
                    <a:pt x="795" y="569"/>
                  </a:lnTo>
                  <a:lnTo>
                    <a:pt x="890" y="550"/>
                  </a:lnTo>
                  <a:lnTo>
                    <a:pt x="1003" y="550"/>
                  </a:lnTo>
                  <a:lnTo>
                    <a:pt x="1003" y="550"/>
                  </a:lnTo>
                  <a:lnTo>
                    <a:pt x="1192" y="588"/>
                  </a:lnTo>
                  <a:lnTo>
                    <a:pt x="1381" y="644"/>
                  </a:lnTo>
                  <a:lnTo>
                    <a:pt x="1552" y="720"/>
                  </a:lnTo>
                  <a:lnTo>
                    <a:pt x="1722" y="815"/>
                  </a:lnTo>
                  <a:lnTo>
                    <a:pt x="1892" y="947"/>
                  </a:lnTo>
                  <a:lnTo>
                    <a:pt x="2044" y="1080"/>
                  </a:lnTo>
                  <a:lnTo>
                    <a:pt x="2176" y="1231"/>
                  </a:lnTo>
                  <a:lnTo>
                    <a:pt x="2290" y="1382"/>
                  </a:lnTo>
                  <a:lnTo>
                    <a:pt x="2290" y="1382"/>
                  </a:lnTo>
                  <a:lnTo>
                    <a:pt x="2347" y="1477"/>
                  </a:lnTo>
                  <a:lnTo>
                    <a:pt x="2347" y="1477"/>
                  </a:lnTo>
                  <a:lnTo>
                    <a:pt x="2309" y="1458"/>
                  </a:lnTo>
                  <a:lnTo>
                    <a:pt x="2309" y="1458"/>
                  </a:lnTo>
                  <a:lnTo>
                    <a:pt x="2195" y="1401"/>
                  </a:lnTo>
                  <a:lnTo>
                    <a:pt x="2101" y="1382"/>
                  </a:lnTo>
                  <a:lnTo>
                    <a:pt x="2006" y="1344"/>
                  </a:lnTo>
                  <a:lnTo>
                    <a:pt x="1892" y="1344"/>
                  </a:lnTo>
                  <a:lnTo>
                    <a:pt x="1798" y="1344"/>
                  </a:lnTo>
                  <a:lnTo>
                    <a:pt x="1703" y="1382"/>
                  </a:lnTo>
                  <a:lnTo>
                    <a:pt x="1609" y="1420"/>
                  </a:lnTo>
                  <a:lnTo>
                    <a:pt x="1514" y="1477"/>
                  </a:lnTo>
                  <a:lnTo>
                    <a:pt x="1514" y="1477"/>
                  </a:lnTo>
                  <a:lnTo>
                    <a:pt x="1419" y="1553"/>
                  </a:lnTo>
                  <a:lnTo>
                    <a:pt x="1344" y="1628"/>
                  </a:lnTo>
                  <a:lnTo>
                    <a:pt x="1287" y="1723"/>
                  </a:lnTo>
                  <a:lnTo>
                    <a:pt x="1249" y="1799"/>
                  </a:lnTo>
                  <a:lnTo>
                    <a:pt x="1211" y="1893"/>
                  </a:lnTo>
                  <a:lnTo>
                    <a:pt x="1192" y="1988"/>
                  </a:lnTo>
                  <a:lnTo>
                    <a:pt x="1192" y="2177"/>
                  </a:lnTo>
                  <a:lnTo>
                    <a:pt x="1230" y="2385"/>
                  </a:lnTo>
                  <a:lnTo>
                    <a:pt x="1306" y="2574"/>
                  </a:lnTo>
                  <a:lnTo>
                    <a:pt x="1400" y="2745"/>
                  </a:lnTo>
                  <a:lnTo>
                    <a:pt x="1533" y="2915"/>
                  </a:lnTo>
                  <a:lnTo>
                    <a:pt x="1533" y="2915"/>
                  </a:lnTo>
                  <a:lnTo>
                    <a:pt x="1684" y="3048"/>
                  </a:lnTo>
                  <a:lnTo>
                    <a:pt x="1855" y="3180"/>
                  </a:lnTo>
                  <a:lnTo>
                    <a:pt x="2063" y="3294"/>
                  </a:lnTo>
                  <a:lnTo>
                    <a:pt x="2271" y="3369"/>
                  </a:lnTo>
                  <a:lnTo>
                    <a:pt x="2479" y="3426"/>
                  </a:lnTo>
                  <a:lnTo>
                    <a:pt x="2706" y="3426"/>
                  </a:lnTo>
                  <a:lnTo>
                    <a:pt x="2820" y="3426"/>
                  </a:lnTo>
                  <a:lnTo>
                    <a:pt x="2914" y="3388"/>
                  </a:lnTo>
                  <a:lnTo>
                    <a:pt x="3028" y="3350"/>
                  </a:lnTo>
                  <a:lnTo>
                    <a:pt x="3122" y="3312"/>
                  </a:lnTo>
                  <a:lnTo>
                    <a:pt x="3122" y="3312"/>
                  </a:lnTo>
                  <a:lnTo>
                    <a:pt x="3160" y="3256"/>
                  </a:lnTo>
                  <a:lnTo>
                    <a:pt x="3198" y="3218"/>
                  </a:lnTo>
                  <a:lnTo>
                    <a:pt x="3198" y="3161"/>
                  </a:lnTo>
                  <a:lnTo>
                    <a:pt x="3179" y="3104"/>
                  </a:lnTo>
                  <a:lnTo>
                    <a:pt x="3141" y="3048"/>
                  </a:lnTo>
                  <a:lnTo>
                    <a:pt x="3103" y="3010"/>
                  </a:lnTo>
                  <a:lnTo>
                    <a:pt x="3047" y="2991"/>
                  </a:lnTo>
                  <a:lnTo>
                    <a:pt x="2990" y="2972"/>
                  </a:lnTo>
                  <a:lnTo>
                    <a:pt x="2990" y="2972"/>
                  </a:lnTo>
                  <a:lnTo>
                    <a:pt x="2725" y="2991"/>
                  </a:lnTo>
                  <a:lnTo>
                    <a:pt x="2460" y="2972"/>
                  </a:lnTo>
                  <a:lnTo>
                    <a:pt x="2347" y="2934"/>
                  </a:lnTo>
                  <a:lnTo>
                    <a:pt x="2214" y="2896"/>
                  </a:lnTo>
                  <a:lnTo>
                    <a:pt x="2101" y="2839"/>
                  </a:lnTo>
                  <a:lnTo>
                    <a:pt x="1987" y="2764"/>
                  </a:lnTo>
                  <a:lnTo>
                    <a:pt x="1987" y="2764"/>
                  </a:lnTo>
                  <a:lnTo>
                    <a:pt x="1836" y="2612"/>
                  </a:lnTo>
                  <a:lnTo>
                    <a:pt x="1760" y="2537"/>
                  </a:lnTo>
                  <a:lnTo>
                    <a:pt x="1684" y="2442"/>
                  </a:lnTo>
                  <a:lnTo>
                    <a:pt x="1646" y="2347"/>
                  </a:lnTo>
                  <a:lnTo>
                    <a:pt x="1609" y="2253"/>
                  </a:lnTo>
                  <a:lnTo>
                    <a:pt x="1609" y="2139"/>
                  </a:lnTo>
                  <a:lnTo>
                    <a:pt x="1627" y="2045"/>
                  </a:lnTo>
                  <a:lnTo>
                    <a:pt x="1627" y="2045"/>
                  </a:lnTo>
                  <a:lnTo>
                    <a:pt x="1665" y="1969"/>
                  </a:lnTo>
                  <a:lnTo>
                    <a:pt x="1722" y="1893"/>
                  </a:lnTo>
                  <a:lnTo>
                    <a:pt x="1779" y="1836"/>
                  </a:lnTo>
                  <a:lnTo>
                    <a:pt x="1873" y="1818"/>
                  </a:lnTo>
                  <a:lnTo>
                    <a:pt x="1873" y="1818"/>
                  </a:lnTo>
                  <a:lnTo>
                    <a:pt x="1949" y="1836"/>
                  </a:lnTo>
                  <a:lnTo>
                    <a:pt x="2025" y="1874"/>
                  </a:lnTo>
                  <a:lnTo>
                    <a:pt x="2157" y="1969"/>
                  </a:lnTo>
                  <a:lnTo>
                    <a:pt x="2157" y="1969"/>
                  </a:lnTo>
                  <a:lnTo>
                    <a:pt x="2271" y="2026"/>
                  </a:lnTo>
                  <a:lnTo>
                    <a:pt x="2384" y="2064"/>
                  </a:lnTo>
                  <a:lnTo>
                    <a:pt x="2517" y="2082"/>
                  </a:lnTo>
                  <a:lnTo>
                    <a:pt x="2630" y="2064"/>
                  </a:lnTo>
                  <a:lnTo>
                    <a:pt x="2744" y="2045"/>
                  </a:lnTo>
                  <a:lnTo>
                    <a:pt x="2857" y="1988"/>
                  </a:lnTo>
                  <a:lnTo>
                    <a:pt x="2933" y="1893"/>
                  </a:lnTo>
                  <a:lnTo>
                    <a:pt x="2990" y="1780"/>
                  </a:lnTo>
                  <a:lnTo>
                    <a:pt x="2990" y="1780"/>
                  </a:lnTo>
                  <a:lnTo>
                    <a:pt x="3028" y="1666"/>
                  </a:lnTo>
                  <a:lnTo>
                    <a:pt x="3009" y="1553"/>
                  </a:lnTo>
                  <a:lnTo>
                    <a:pt x="2990" y="1439"/>
                  </a:lnTo>
                  <a:lnTo>
                    <a:pt x="2952" y="1344"/>
                  </a:lnTo>
                  <a:lnTo>
                    <a:pt x="2820" y="1117"/>
                  </a:lnTo>
                  <a:lnTo>
                    <a:pt x="2687" y="947"/>
                  </a:lnTo>
                  <a:lnTo>
                    <a:pt x="2687" y="947"/>
                  </a:lnTo>
                  <a:lnTo>
                    <a:pt x="2555" y="777"/>
                  </a:lnTo>
                  <a:lnTo>
                    <a:pt x="2384" y="607"/>
                  </a:lnTo>
                  <a:lnTo>
                    <a:pt x="2214" y="455"/>
                  </a:lnTo>
                  <a:lnTo>
                    <a:pt x="2025" y="323"/>
                  </a:lnTo>
                  <a:lnTo>
                    <a:pt x="2025" y="323"/>
                  </a:lnTo>
                  <a:lnTo>
                    <a:pt x="1817" y="209"/>
                  </a:lnTo>
                  <a:lnTo>
                    <a:pt x="1590" y="115"/>
                  </a:lnTo>
                  <a:lnTo>
                    <a:pt x="1344" y="39"/>
                  </a:lnTo>
                  <a:lnTo>
                    <a:pt x="1117" y="1"/>
                  </a:lnTo>
                  <a:lnTo>
                    <a:pt x="984" y="1"/>
                  </a:lnTo>
                  <a:lnTo>
                    <a:pt x="871" y="1"/>
                  </a:lnTo>
                  <a:lnTo>
                    <a:pt x="757" y="20"/>
                  </a:lnTo>
                  <a:lnTo>
                    <a:pt x="644" y="58"/>
                  </a:lnTo>
                  <a:lnTo>
                    <a:pt x="530" y="96"/>
                  </a:lnTo>
                  <a:lnTo>
                    <a:pt x="435" y="152"/>
                  </a:lnTo>
                  <a:lnTo>
                    <a:pt x="341" y="247"/>
                  </a:lnTo>
                  <a:lnTo>
                    <a:pt x="246" y="342"/>
                  </a:lnTo>
                  <a:lnTo>
                    <a:pt x="246" y="342"/>
                  </a:lnTo>
                  <a:lnTo>
                    <a:pt x="170" y="436"/>
                  </a:lnTo>
                  <a:lnTo>
                    <a:pt x="114" y="531"/>
                  </a:lnTo>
                  <a:lnTo>
                    <a:pt x="57" y="644"/>
                  </a:lnTo>
                  <a:lnTo>
                    <a:pt x="19" y="758"/>
                  </a:lnTo>
                  <a:lnTo>
                    <a:pt x="0" y="890"/>
                  </a:lnTo>
                  <a:lnTo>
                    <a:pt x="0" y="1004"/>
                  </a:lnTo>
                  <a:lnTo>
                    <a:pt x="0" y="1136"/>
                  </a:lnTo>
                  <a:lnTo>
                    <a:pt x="0" y="1250"/>
                  </a:lnTo>
                  <a:lnTo>
                    <a:pt x="0" y="1250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8" name="Google Shape;2138;p24"/>
            <p:cNvSpPr/>
            <p:nvPr/>
          </p:nvSpPr>
          <p:spPr>
            <a:xfrm>
              <a:off x="4359381" y="3421159"/>
              <a:ext cx="114382" cy="93733"/>
            </a:xfrm>
            <a:custGeom>
              <a:rect b="b" l="l" r="r" t="t"/>
              <a:pathLst>
                <a:path extrusionOk="0" h="3350" w="4088">
                  <a:moveTo>
                    <a:pt x="1" y="57"/>
                  </a:moveTo>
                  <a:lnTo>
                    <a:pt x="1" y="57"/>
                  </a:lnTo>
                  <a:lnTo>
                    <a:pt x="1" y="303"/>
                  </a:lnTo>
                  <a:lnTo>
                    <a:pt x="1" y="928"/>
                  </a:lnTo>
                  <a:lnTo>
                    <a:pt x="20" y="1685"/>
                  </a:lnTo>
                  <a:lnTo>
                    <a:pt x="38" y="2063"/>
                  </a:lnTo>
                  <a:lnTo>
                    <a:pt x="76" y="2404"/>
                  </a:lnTo>
                  <a:lnTo>
                    <a:pt x="76" y="2404"/>
                  </a:lnTo>
                  <a:lnTo>
                    <a:pt x="95" y="2498"/>
                  </a:lnTo>
                  <a:lnTo>
                    <a:pt x="133" y="2593"/>
                  </a:lnTo>
                  <a:lnTo>
                    <a:pt x="209" y="2669"/>
                  </a:lnTo>
                  <a:lnTo>
                    <a:pt x="284" y="2763"/>
                  </a:lnTo>
                  <a:lnTo>
                    <a:pt x="379" y="2839"/>
                  </a:lnTo>
                  <a:lnTo>
                    <a:pt x="493" y="2915"/>
                  </a:lnTo>
                  <a:lnTo>
                    <a:pt x="758" y="3066"/>
                  </a:lnTo>
                  <a:lnTo>
                    <a:pt x="1041" y="3179"/>
                  </a:lnTo>
                  <a:lnTo>
                    <a:pt x="1344" y="3274"/>
                  </a:lnTo>
                  <a:lnTo>
                    <a:pt x="1666" y="3331"/>
                  </a:lnTo>
                  <a:lnTo>
                    <a:pt x="1969" y="3350"/>
                  </a:lnTo>
                  <a:lnTo>
                    <a:pt x="1969" y="3350"/>
                  </a:lnTo>
                  <a:lnTo>
                    <a:pt x="2271" y="3331"/>
                  </a:lnTo>
                  <a:lnTo>
                    <a:pt x="2593" y="3274"/>
                  </a:lnTo>
                  <a:lnTo>
                    <a:pt x="2896" y="3198"/>
                  </a:lnTo>
                  <a:lnTo>
                    <a:pt x="3180" y="3085"/>
                  </a:lnTo>
                  <a:lnTo>
                    <a:pt x="3426" y="2952"/>
                  </a:lnTo>
                  <a:lnTo>
                    <a:pt x="3653" y="2801"/>
                  </a:lnTo>
                  <a:lnTo>
                    <a:pt x="3747" y="2725"/>
                  </a:lnTo>
                  <a:lnTo>
                    <a:pt x="3823" y="2631"/>
                  </a:lnTo>
                  <a:lnTo>
                    <a:pt x="3880" y="2555"/>
                  </a:lnTo>
                  <a:lnTo>
                    <a:pt x="3918" y="2460"/>
                  </a:lnTo>
                  <a:lnTo>
                    <a:pt x="3918" y="2460"/>
                  </a:lnTo>
                  <a:lnTo>
                    <a:pt x="3955" y="2347"/>
                  </a:lnTo>
                  <a:lnTo>
                    <a:pt x="3974" y="2214"/>
                  </a:lnTo>
                  <a:lnTo>
                    <a:pt x="4031" y="1874"/>
                  </a:lnTo>
                  <a:lnTo>
                    <a:pt x="4050" y="1476"/>
                  </a:lnTo>
                  <a:lnTo>
                    <a:pt x="4069" y="1041"/>
                  </a:lnTo>
                  <a:lnTo>
                    <a:pt x="4088" y="303"/>
                  </a:lnTo>
                  <a:lnTo>
                    <a:pt x="4088" y="0"/>
                  </a:lnTo>
                  <a:lnTo>
                    <a:pt x="1" y="57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39" name="Google Shape;2139;p24"/>
            <p:cNvSpPr/>
            <p:nvPr/>
          </p:nvSpPr>
          <p:spPr>
            <a:xfrm>
              <a:off x="4216430" y="2985951"/>
              <a:ext cx="388111" cy="465923"/>
            </a:xfrm>
            <a:custGeom>
              <a:rect b="b" l="l" r="r" t="t"/>
              <a:pathLst>
                <a:path extrusionOk="0" h="16652" w="13871">
                  <a:moveTo>
                    <a:pt x="13530" y="11713"/>
                  </a:moveTo>
                  <a:lnTo>
                    <a:pt x="13530" y="11713"/>
                  </a:lnTo>
                  <a:lnTo>
                    <a:pt x="13625" y="11827"/>
                  </a:lnTo>
                  <a:lnTo>
                    <a:pt x="13719" y="11959"/>
                  </a:lnTo>
                  <a:lnTo>
                    <a:pt x="13776" y="12092"/>
                  </a:lnTo>
                  <a:lnTo>
                    <a:pt x="13833" y="12243"/>
                  </a:lnTo>
                  <a:lnTo>
                    <a:pt x="13852" y="12394"/>
                  </a:lnTo>
                  <a:lnTo>
                    <a:pt x="13871" y="12527"/>
                  </a:lnTo>
                  <a:lnTo>
                    <a:pt x="13871" y="12678"/>
                  </a:lnTo>
                  <a:lnTo>
                    <a:pt x="13852" y="12830"/>
                  </a:lnTo>
                  <a:lnTo>
                    <a:pt x="13833" y="12849"/>
                  </a:lnTo>
                  <a:lnTo>
                    <a:pt x="13833" y="12849"/>
                  </a:lnTo>
                  <a:lnTo>
                    <a:pt x="13757" y="13227"/>
                  </a:lnTo>
                  <a:lnTo>
                    <a:pt x="13644" y="13605"/>
                  </a:lnTo>
                  <a:lnTo>
                    <a:pt x="13511" y="13965"/>
                  </a:lnTo>
                  <a:lnTo>
                    <a:pt x="13417" y="14135"/>
                  </a:lnTo>
                  <a:lnTo>
                    <a:pt x="13322" y="14306"/>
                  </a:lnTo>
                  <a:lnTo>
                    <a:pt x="13322" y="14306"/>
                  </a:lnTo>
                  <a:lnTo>
                    <a:pt x="13171" y="14514"/>
                  </a:lnTo>
                  <a:lnTo>
                    <a:pt x="12981" y="14722"/>
                  </a:lnTo>
                  <a:lnTo>
                    <a:pt x="12773" y="14930"/>
                  </a:lnTo>
                  <a:lnTo>
                    <a:pt x="12546" y="15100"/>
                  </a:lnTo>
                  <a:lnTo>
                    <a:pt x="12300" y="15271"/>
                  </a:lnTo>
                  <a:lnTo>
                    <a:pt x="12054" y="15422"/>
                  </a:lnTo>
                  <a:lnTo>
                    <a:pt x="11789" y="15573"/>
                  </a:lnTo>
                  <a:lnTo>
                    <a:pt x="11505" y="15706"/>
                  </a:lnTo>
                  <a:lnTo>
                    <a:pt x="10938" y="15933"/>
                  </a:lnTo>
                  <a:lnTo>
                    <a:pt x="10370" y="16122"/>
                  </a:lnTo>
                  <a:lnTo>
                    <a:pt x="9802" y="16292"/>
                  </a:lnTo>
                  <a:lnTo>
                    <a:pt x="9273" y="16425"/>
                  </a:lnTo>
                  <a:lnTo>
                    <a:pt x="9273" y="16425"/>
                  </a:lnTo>
                  <a:lnTo>
                    <a:pt x="8951" y="16501"/>
                  </a:lnTo>
                  <a:lnTo>
                    <a:pt x="8629" y="16557"/>
                  </a:lnTo>
                  <a:lnTo>
                    <a:pt x="8308" y="16595"/>
                  </a:lnTo>
                  <a:lnTo>
                    <a:pt x="7986" y="16633"/>
                  </a:lnTo>
                  <a:lnTo>
                    <a:pt x="7664" y="16652"/>
                  </a:lnTo>
                  <a:lnTo>
                    <a:pt x="7324" y="16652"/>
                  </a:lnTo>
                  <a:lnTo>
                    <a:pt x="7002" y="16652"/>
                  </a:lnTo>
                  <a:lnTo>
                    <a:pt x="6680" y="16633"/>
                  </a:lnTo>
                  <a:lnTo>
                    <a:pt x="6359" y="16595"/>
                  </a:lnTo>
                  <a:lnTo>
                    <a:pt x="6037" y="16557"/>
                  </a:lnTo>
                  <a:lnTo>
                    <a:pt x="5715" y="16501"/>
                  </a:lnTo>
                  <a:lnTo>
                    <a:pt x="5393" y="16425"/>
                  </a:lnTo>
                  <a:lnTo>
                    <a:pt x="5091" y="16349"/>
                  </a:lnTo>
                  <a:lnTo>
                    <a:pt x="4769" y="16255"/>
                  </a:lnTo>
                  <a:lnTo>
                    <a:pt x="4447" y="16160"/>
                  </a:lnTo>
                  <a:lnTo>
                    <a:pt x="4145" y="16046"/>
                  </a:lnTo>
                  <a:lnTo>
                    <a:pt x="4145" y="16046"/>
                  </a:lnTo>
                  <a:lnTo>
                    <a:pt x="3482" y="15800"/>
                  </a:lnTo>
                  <a:lnTo>
                    <a:pt x="3161" y="15668"/>
                  </a:lnTo>
                  <a:lnTo>
                    <a:pt x="2820" y="15536"/>
                  </a:lnTo>
                  <a:lnTo>
                    <a:pt x="2498" y="15384"/>
                  </a:lnTo>
                  <a:lnTo>
                    <a:pt x="2196" y="15214"/>
                  </a:lnTo>
                  <a:lnTo>
                    <a:pt x="1893" y="15006"/>
                  </a:lnTo>
                  <a:lnTo>
                    <a:pt x="1628" y="14798"/>
                  </a:lnTo>
                  <a:lnTo>
                    <a:pt x="1628" y="14798"/>
                  </a:lnTo>
                  <a:lnTo>
                    <a:pt x="1514" y="14684"/>
                  </a:lnTo>
                  <a:lnTo>
                    <a:pt x="1401" y="14552"/>
                  </a:lnTo>
                  <a:lnTo>
                    <a:pt x="1212" y="14287"/>
                  </a:lnTo>
                  <a:lnTo>
                    <a:pt x="1060" y="14003"/>
                  </a:lnTo>
                  <a:lnTo>
                    <a:pt x="928" y="13700"/>
                  </a:lnTo>
                  <a:lnTo>
                    <a:pt x="814" y="13397"/>
                  </a:lnTo>
                  <a:lnTo>
                    <a:pt x="738" y="13076"/>
                  </a:lnTo>
                  <a:lnTo>
                    <a:pt x="663" y="12754"/>
                  </a:lnTo>
                  <a:lnTo>
                    <a:pt x="606" y="12432"/>
                  </a:lnTo>
                  <a:lnTo>
                    <a:pt x="606" y="12432"/>
                  </a:lnTo>
                  <a:lnTo>
                    <a:pt x="417" y="11221"/>
                  </a:lnTo>
                  <a:lnTo>
                    <a:pt x="265" y="10010"/>
                  </a:lnTo>
                  <a:lnTo>
                    <a:pt x="152" y="8799"/>
                  </a:lnTo>
                  <a:lnTo>
                    <a:pt x="76" y="7588"/>
                  </a:lnTo>
                  <a:lnTo>
                    <a:pt x="76" y="7588"/>
                  </a:lnTo>
                  <a:lnTo>
                    <a:pt x="0" y="6566"/>
                  </a:lnTo>
                  <a:lnTo>
                    <a:pt x="0" y="6566"/>
                  </a:lnTo>
                  <a:lnTo>
                    <a:pt x="0" y="6282"/>
                  </a:lnTo>
                  <a:lnTo>
                    <a:pt x="38" y="5999"/>
                  </a:lnTo>
                  <a:lnTo>
                    <a:pt x="95" y="5734"/>
                  </a:lnTo>
                  <a:lnTo>
                    <a:pt x="190" y="5469"/>
                  </a:lnTo>
                  <a:lnTo>
                    <a:pt x="303" y="5204"/>
                  </a:lnTo>
                  <a:lnTo>
                    <a:pt x="455" y="4977"/>
                  </a:lnTo>
                  <a:lnTo>
                    <a:pt x="625" y="4750"/>
                  </a:lnTo>
                  <a:lnTo>
                    <a:pt x="833" y="4560"/>
                  </a:lnTo>
                  <a:lnTo>
                    <a:pt x="833" y="4560"/>
                  </a:lnTo>
                  <a:lnTo>
                    <a:pt x="1098" y="4333"/>
                  </a:lnTo>
                  <a:lnTo>
                    <a:pt x="1344" y="4087"/>
                  </a:lnTo>
                  <a:lnTo>
                    <a:pt x="1590" y="3822"/>
                  </a:lnTo>
                  <a:lnTo>
                    <a:pt x="1817" y="3557"/>
                  </a:lnTo>
                  <a:lnTo>
                    <a:pt x="1817" y="3557"/>
                  </a:lnTo>
                  <a:lnTo>
                    <a:pt x="2479" y="2782"/>
                  </a:lnTo>
                  <a:lnTo>
                    <a:pt x="2801" y="2384"/>
                  </a:lnTo>
                  <a:lnTo>
                    <a:pt x="3123" y="2006"/>
                  </a:lnTo>
                  <a:lnTo>
                    <a:pt x="3463" y="1627"/>
                  </a:lnTo>
                  <a:lnTo>
                    <a:pt x="3823" y="1287"/>
                  </a:lnTo>
                  <a:lnTo>
                    <a:pt x="4201" y="946"/>
                  </a:lnTo>
                  <a:lnTo>
                    <a:pt x="4391" y="795"/>
                  </a:lnTo>
                  <a:lnTo>
                    <a:pt x="4599" y="662"/>
                  </a:lnTo>
                  <a:lnTo>
                    <a:pt x="4599" y="662"/>
                  </a:lnTo>
                  <a:lnTo>
                    <a:pt x="4807" y="530"/>
                  </a:lnTo>
                  <a:lnTo>
                    <a:pt x="5034" y="397"/>
                  </a:lnTo>
                  <a:lnTo>
                    <a:pt x="5280" y="303"/>
                  </a:lnTo>
                  <a:lnTo>
                    <a:pt x="5507" y="208"/>
                  </a:lnTo>
                  <a:lnTo>
                    <a:pt x="5753" y="132"/>
                  </a:lnTo>
                  <a:lnTo>
                    <a:pt x="6018" y="76"/>
                  </a:lnTo>
                  <a:lnTo>
                    <a:pt x="6264" y="38"/>
                  </a:lnTo>
                  <a:lnTo>
                    <a:pt x="6510" y="0"/>
                  </a:lnTo>
                  <a:lnTo>
                    <a:pt x="6756" y="0"/>
                  </a:lnTo>
                  <a:lnTo>
                    <a:pt x="7002" y="19"/>
                  </a:lnTo>
                  <a:lnTo>
                    <a:pt x="7248" y="57"/>
                  </a:lnTo>
                  <a:lnTo>
                    <a:pt x="7494" y="114"/>
                  </a:lnTo>
                  <a:lnTo>
                    <a:pt x="7721" y="208"/>
                  </a:lnTo>
                  <a:lnTo>
                    <a:pt x="7929" y="303"/>
                  </a:lnTo>
                  <a:lnTo>
                    <a:pt x="8137" y="435"/>
                  </a:lnTo>
                  <a:lnTo>
                    <a:pt x="8345" y="587"/>
                  </a:lnTo>
                  <a:lnTo>
                    <a:pt x="8345" y="587"/>
                  </a:lnTo>
                  <a:lnTo>
                    <a:pt x="8459" y="719"/>
                  </a:lnTo>
                  <a:lnTo>
                    <a:pt x="8572" y="852"/>
                  </a:lnTo>
                  <a:lnTo>
                    <a:pt x="8781" y="1135"/>
                  </a:lnTo>
                  <a:lnTo>
                    <a:pt x="8970" y="1438"/>
                  </a:lnTo>
                  <a:lnTo>
                    <a:pt x="9121" y="1760"/>
                  </a:lnTo>
                  <a:lnTo>
                    <a:pt x="9443" y="2403"/>
                  </a:lnTo>
                  <a:lnTo>
                    <a:pt x="9613" y="2725"/>
                  </a:lnTo>
                  <a:lnTo>
                    <a:pt x="9802" y="3009"/>
                  </a:lnTo>
                  <a:lnTo>
                    <a:pt x="9802" y="3009"/>
                  </a:lnTo>
                  <a:lnTo>
                    <a:pt x="10030" y="3293"/>
                  </a:lnTo>
                  <a:lnTo>
                    <a:pt x="10276" y="3557"/>
                  </a:lnTo>
                  <a:lnTo>
                    <a:pt x="10540" y="3803"/>
                  </a:lnTo>
                  <a:lnTo>
                    <a:pt x="10824" y="4031"/>
                  </a:lnTo>
                  <a:lnTo>
                    <a:pt x="11411" y="4447"/>
                  </a:lnTo>
                  <a:lnTo>
                    <a:pt x="11997" y="4882"/>
                  </a:lnTo>
                  <a:lnTo>
                    <a:pt x="11997" y="4882"/>
                  </a:lnTo>
                  <a:lnTo>
                    <a:pt x="12281" y="5109"/>
                  </a:lnTo>
                  <a:lnTo>
                    <a:pt x="12546" y="5355"/>
                  </a:lnTo>
                  <a:lnTo>
                    <a:pt x="12792" y="5620"/>
                  </a:lnTo>
                  <a:lnTo>
                    <a:pt x="13019" y="5904"/>
                  </a:lnTo>
                  <a:lnTo>
                    <a:pt x="13227" y="6207"/>
                  </a:lnTo>
                  <a:lnTo>
                    <a:pt x="13303" y="6377"/>
                  </a:lnTo>
                  <a:lnTo>
                    <a:pt x="13379" y="6528"/>
                  </a:lnTo>
                  <a:lnTo>
                    <a:pt x="13436" y="6699"/>
                  </a:lnTo>
                  <a:lnTo>
                    <a:pt x="13473" y="6869"/>
                  </a:lnTo>
                  <a:lnTo>
                    <a:pt x="13492" y="7039"/>
                  </a:lnTo>
                  <a:lnTo>
                    <a:pt x="13511" y="7228"/>
                  </a:lnTo>
                  <a:lnTo>
                    <a:pt x="13511" y="7228"/>
                  </a:lnTo>
                  <a:lnTo>
                    <a:pt x="13511" y="7456"/>
                  </a:lnTo>
                  <a:lnTo>
                    <a:pt x="13492" y="7702"/>
                  </a:lnTo>
                  <a:lnTo>
                    <a:pt x="13436" y="7929"/>
                  </a:lnTo>
                  <a:lnTo>
                    <a:pt x="13379" y="8156"/>
                  </a:lnTo>
                  <a:lnTo>
                    <a:pt x="13209" y="8610"/>
                  </a:lnTo>
                  <a:lnTo>
                    <a:pt x="13038" y="9064"/>
                  </a:lnTo>
                  <a:lnTo>
                    <a:pt x="13038" y="9064"/>
                  </a:lnTo>
                  <a:lnTo>
                    <a:pt x="12963" y="9291"/>
                  </a:lnTo>
                  <a:lnTo>
                    <a:pt x="12887" y="9537"/>
                  </a:lnTo>
                  <a:lnTo>
                    <a:pt x="12849" y="9764"/>
                  </a:lnTo>
                  <a:lnTo>
                    <a:pt x="12811" y="10010"/>
                  </a:lnTo>
                  <a:lnTo>
                    <a:pt x="12792" y="10237"/>
                  </a:lnTo>
                  <a:lnTo>
                    <a:pt x="12811" y="10483"/>
                  </a:lnTo>
                  <a:lnTo>
                    <a:pt x="12849" y="10710"/>
                  </a:lnTo>
                  <a:lnTo>
                    <a:pt x="12944" y="10937"/>
                  </a:lnTo>
                  <a:lnTo>
                    <a:pt x="12944" y="10937"/>
                  </a:lnTo>
                  <a:lnTo>
                    <a:pt x="13057" y="11145"/>
                  </a:lnTo>
                  <a:lnTo>
                    <a:pt x="13209" y="11335"/>
                  </a:lnTo>
                  <a:lnTo>
                    <a:pt x="13530" y="11713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0" name="Google Shape;2140;p24"/>
            <p:cNvSpPr/>
            <p:nvPr/>
          </p:nvSpPr>
          <p:spPr>
            <a:xfrm>
              <a:off x="4216430" y="2985951"/>
              <a:ext cx="388111" cy="465923"/>
            </a:xfrm>
            <a:custGeom>
              <a:rect b="b" l="l" r="r" t="t"/>
              <a:pathLst>
                <a:path extrusionOk="0" fill="none" h="16652" w="13871">
                  <a:moveTo>
                    <a:pt x="13530" y="11713"/>
                  </a:moveTo>
                  <a:lnTo>
                    <a:pt x="13530" y="11713"/>
                  </a:lnTo>
                  <a:lnTo>
                    <a:pt x="13625" y="11827"/>
                  </a:lnTo>
                  <a:lnTo>
                    <a:pt x="13719" y="11959"/>
                  </a:lnTo>
                  <a:lnTo>
                    <a:pt x="13776" y="12092"/>
                  </a:lnTo>
                  <a:lnTo>
                    <a:pt x="13833" y="12243"/>
                  </a:lnTo>
                  <a:lnTo>
                    <a:pt x="13852" y="12394"/>
                  </a:lnTo>
                  <a:lnTo>
                    <a:pt x="13871" y="12527"/>
                  </a:lnTo>
                  <a:lnTo>
                    <a:pt x="13871" y="12678"/>
                  </a:lnTo>
                  <a:lnTo>
                    <a:pt x="13852" y="12830"/>
                  </a:lnTo>
                  <a:lnTo>
                    <a:pt x="13833" y="12849"/>
                  </a:lnTo>
                  <a:lnTo>
                    <a:pt x="13833" y="12849"/>
                  </a:lnTo>
                  <a:lnTo>
                    <a:pt x="13757" y="13227"/>
                  </a:lnTo>
                  <a:lnTo>
                    <a:pt x="13644" y="13605"/>
                  </a:lnTo>
                  <a:lnTo>
                    <a:pt x="13511" y="13965"/>
                  </a:lnTo>
                  <a:lnTo>
                    <a:pt x="13417" y="14135"/>
                  </a:lnTo>
                  <a:lnTo>
                    <a:pt x="13322" y="14306"/>
                  </a:lnTo>
                  <a:lnTo>
                    <a:pt x="13322" y="14306"/>
                  </a:lnTo>
                  <a:lnTo>
                    <a:pt x="13171" y="14514"/>
                  </a:lnTo>
                  <a:lnTo>
                    <a:pt x="12981" y="14722"/>
                  </a:lnTo>
                  <a:lnTo>
                    <a:pt x="12773" y="14930"/>
                  </a:lnTo>
                  <a:lnTo>
                    <a:pt x="12546" y="15100"/>
                  </a:lnTo>
                  <a:lnTo>
                    <a:pt x="12300" y="15271"/>
                  </a:lnTo>
                  <a:lnTo>
                    <a:pt x="12054" y="15422"/>
                  </a:lnTo>
                  <a:lnTo>
                    <a:pt x="11789" y="15573"/>
                  </a:lnTo>
                  <a:lnTo>
                    <a:pt x="11505" y="15706"/>
                  </a:lnTo>
                  <a:lnTo>
                    <a:pt x="10938" y="15933"/>
                  </a:lnTo>
                  <a:lnTo>
                    <a:pt x="10370" y="16122"/>
                  </a:lnTo>
                  <a:lnTo>
                    <a:pt x="9802" y="16292"/>
                  </a:lnTo>
                  <a:lnTo>
                    <a:pt x="9273" y="16425"/>
                  </a:lnTo>
                  <a:lnTo>
                    <a:pt x="9273" y="16425"/>
                  </a:lnTo>
                  <a:lnTo>
                    <a:pt x="8951" y="16501"/>
                  </a:lnTo>
                  <a:lnTo>
                    <a:pt x="8629" y="16557"/>
                  </a:lnTo>
                  <a:lnTo>
                    <a:pt x="8308" y="16595"/>
                  </a:lnTo>
                  <a:lnTo>
                    <a:pt x="7986" y="16633"/>
                  </a:lnTo>
                  <a:lnTo>
                    <a:pt x="7664" y="16652"/>
                  </a:lnTo>
                  <a:lnTo>
                    <a:pt x="7324" y="16652"/>
                  </a:lnTo>
                  <a:lnTo>
                    <a:pt x="7002" y="16652"/>
                  </a:lnTo>
                  <a:lnTo>
                    <a:pt x="6680" y="16633"/>
                  </a:lnTo>
                  <a:lnTo>
                    <a:pt x="6359" y="16595"/>
                  </a:lnTo>
                  <a:lnTo>
                    <a:pt x="6037" y="16557"/>
                  </a:lnTo>
                  <a:lnTo>
                    <a:pt x="5715" y="16501"/>
                  </a:lnTo>
                  <a:lnTo>
                    <a:pt x="5393" y="16425"/>
                  </a:lnTo>
                  <a:lnTo>
                    <a:pt x="5091" y="16349"/>
                  </a:lnTo>
                  <a:lnTo>
                    <a:pt x="4769" y="16255"/>
                  </a:lnTo>
                  <a:lnTo>
                    <a:pt x="4447" y="16160"/>
                  </a:lnTo>
                  <a:lnTo>
                    <a:pt x="4145" y="16046"/>
                  </a:lnTo>
                  <a:lnTo>
                    <a:pt x="4145" y="16046"/>
                  </a:lnTo>
                  <a:lnTo>
                    <a:pt x="3482" y="15800"/>
                  </a:lnTo>
                  <a:lnTo>
                    <a:pt x="3161" y="15668"/>
                  </a:lnTo>
                  <a:lnTo>
                    <a:pt x="2820" y="15536"/>
                  </a:lnTo>
                  <a:lnTo>
                    <a:pt x="2498" y="15384"/>
                  </a:lnTo>
                  <a:lnTo>
                    <a:pt x="2196" y="15214"/>
                  </a:lnTo>
                  <a:lnTo>
                    <a:pt x="1893" y="15006"/>
                  </a:lnTo>
                  <a:lnTo>
                    <a:pt x="1628" y="14798"/>
                  </a:lnTo>
                  <a:lnTo>
                    <a:pt x="1628" y="14798"/>
                  </a:lnTo>
                  <a:lnTo>
                    <a:pt x="1514" y="14684"/>
                  </a:lnTo>
                  <a:lnTo>
                    <a:pt x="1401" y="14552"/>
                  </a:lnTo>
                  <a:lnTo>
                    <a:pt x="1212" y="14287"/>
                  </a:lnTo>
                  <a:lnTo>
                    <a:pt x="1060" y="14003"/>
                  </a:lnTo>
                  <a:lnTo>
                    <a:pt x="928" y="13700"/>
                  </a:lnTo>
                  <a:lnTo>
                    <a:pt x="814" y="13397"/>
                  </a:lnTo>
                  <a:lnTo>
                    <a:pt x="738" y="13076"/>
                  </a:lnTo>
                  <a:lnTo>
                    <a:pt x="663" y="12754"/>
                  </a:lnTo>
                  <a:lnTo>
                    <a:pt x="606" y="12432"/>
                  </a:lnTo>
                  <a:lnTo>
                    <a:pt x="606" y="12432"/>
                  </a:lnTo>
                  <a:lnTo>
                    <a:pt x="417" y="11221"/>
                  </a:lnTo>
                  <a:lnTo>
                    <a:pt x="265" y="10010"/>
                  </a:lnTo>
                  <a:lnTo>
                    <a:pt x="152" y="8799"/>
                  </a:lnTo>
                  <a:lnTo>
                    <a:pt x="76" y="7588"/>
                  </a:lnTo>
                  <a:lnTo>
                    <a:pt x="76" y="7588"/>
                  </a:lnTo>
                  <a:lnTo>
                    <a:pt x="0" y="6566"/>
                  </a:lnTo>
                  <a:lnTo>
                    <a:pt x="0" y="6566"/>
                  </a:lnTo>
                  <a:lnTo>
                    <a:pt x="0" y="6282"/>
                  </a:lnTo>
                  <a:lnTo>
                    <a:pt x="38" y="5999"/>
                  </a:lnTo>
                  <a:lnTo>
                    <a:pt x="95" y="5734"/>
                  </a:lnTo>
                  <a:lnTo>
                    <a:pt x="190" y="5469"/>
                  </a:lnTo>
                  <a:lnTo>
                    <a:pt x="303" y="5204"/>
                  </a:lnTo>
                  <a:lnTo>
                    <a:pt x="455" y="4977"/>
                  </a:lnTo>
                  <a:lnTo>
                    <a:pt x="625" y="4750"/>
                  </a:lnTo>
                  <a:lnTo>
                    <a:pt x="833" y="4560"/>
                  </a:lnTo>
                  <a:lnTo>
                    <a:pt x="833" y="4560"/>
                  </a:lnTo>
                  <a:lnTo>
                    <a:pt x="1098" y="4333"/>
                  </a:lnTo>
                  <a:lnTo>
                    <a:pt x="1344" y="4087"/>
                  </a:lnTo>
                  <a:lnTo>
                    <a:pt x="1590" y="3822"/>
                  </a:lnTo>
                  <a:lnTo>
                    <a:pt x="1817" y="3557"/>
                  </a:lnTo>
                  <a:lnTo>
                    <a:pt x="1817" y="3557"/>
                  </a:lnTo>
                  <a:lnTo>
                    <a:pt x="2479" y="2782"/>
                  </a:lnTo>
                  <a:lnTo>
                    <a:pt x="2801" y="2384"/>
                  </a:lnTo>
                  <a:lnTo>
                    <a:pt x="3123" y="2006"/>
                  </a:lnTo>
                  <a:lnTo>
                    <a:pt x="3463" y="1627"/>
                  </a:lnTo>
                  <a:lnTo>
                    <a:pt x="3823" y="1287"/>
                  </a:lnTo>
                  <a:lnTo>
                    <a:pt x="4201" y="946"/>
                  </a:lnTo>
                  <a:lnTo>
                    <a:pt x="4391" y="795"/>
                  </a:lnTo>
                  <a:lnTo>
                    <a:pt x="4599" y="662"/>
                  </a:lnTo>
                  <a:lnTo>
                    <a:pt x="4599" y="662"/>
                  </a:lnTo>
                  <a:lnTo>
                    <a:pt x="4807" y="530"/>
                  </a:lnTo>
                  <a:lnTo>
                    <a:pt x="5034" y="397"/>
                  </a:lnTo>
                  <a:lnTo>
                    <a:pt x="5280" y="303"/>
                  </a:lnTo>
                  <a:lnTo>
                    <a:pt x="5507" y="208"/>
                  </a:lnTo>
                  <a:lnTo>
                    <a:pt x="5753" y="132"/>
                  </a:lnTo>
                  <a:lnTo>
                    <a:pt x="6018" y="76"/>
                  </a:lnTo>
                  <a:lnTo>
                    <a:pt x="6264" y="38"/>
                  </a:lnTo>
                  <a:lnTo>
                    <a:pt x="6510" y="0"/>
                  </a:lnTo>
                  <a:lnTo>
                    <a:pt x="6756" y="0"/>
                  </a:lnTo>
                  <a:lnTo>
                    <a:pt x="7002" y="19"/>
                  </a:lnTo>
                  <a:lnTo>
                    <a:pt x="7248" y="57"/>
                  </a:lnTo>
                  <a:lnTo>
                    <a:pt x="7494" y="114"/>
                  </a:lnTo>
                  <a:lnTo>
                    <a:pt x="7721" y="208"/>
                  </a:lnTo>
                  <a:lnTo>
                    <a:pt x="7929" y="303"/>
                  </a:lnTo>
                  <a:lnTo>
                    <a:pt x="8137" y="435"/>
                  </a:lnTo>
                  <a:lnTo>
                    <a:pt x="8345" y="587"/>
                  </a:lnTo>
                  <a:lnTo>
                    <a:pt x="8345" y="587"/>
                  </a:lnTo>
                  <a:lnTo>
                    <a:pt x="8459" y="719"/>
                  </a:lnTo>
                  <a:lnTo>
                    <a:pt x="8572" y="852"/>
                  </a:lnTo>
                  <a:lnTo>
                    <a:pt x="8781" y="1135"/>
                  </a:lnTo>
                  <a:lnTo>
                    <a:pt x="8970" y="1438"/>
                  </a:lnTo>
                  <a:lnTo>
                    <a:pt x="9121" y="1760"/>
                  </a:lnTo>
                  <a:lnTo>
                    <a:pt x="9443" y="2403"/>
                  </a:lnTo>
                  <a:lnTo>
                    <a:pt x="9613" y="2725"/>
                  </a:lnTo>
                  <a:lnTo>
                    <a:pt x="9802" y="3009"/>
                  </a:lnTo>
                  <a:lnTo>
                    <a:pt x="9802" y="3009"/>
                  </a:lnTo>
                  <a:lnTo>
                    <a:pt x="10030" y="3293"/>
                  </a:lnTo>
                  <a:lnTo>
                    <a:pt x="10276" y="3557"/>
                  </a:lnTo>
                  <a:lnTo>
                    <a:pt x="10540" y="3803"/>
                  </a:lnTo>
                  <a:lnTo>
                    <a:pt x="10824" y="4031"/>
                  </a:lnTo>
                  <a:lnTo>
                    <a:pt x="11411" y="4447"/>
                  </a:lnTo>
                  <a:lnTo>
                    <a:pt x="11997" y="4882"/>
                  </a:lnTo>
                  <a:lnTo>
                    <a:pt x="11997" y="4882"/>
                  </a:lnTo>
                  <a:lnTo>
                    <a:pt x="12281" y="5109"/>
                  </a:lnTo>
                  <a:lnTo>
                    <a:pt x="12546" y="5355"/>
                  </a:lnTo>
                  <a:lnTo>
                    <a:pt x="12792" y="5620"/>
                  </a:lnTo>
                  <a:lnTo>
                    <a:pt x="13019" y="5904"/>
                  </a:lnTo>
                  <a:lnTo>
                    <a:pt x="13227" y="6207"/>
                  </a:lnTo>
                  <a:lnTo>
                    <a:pt x="13303" y="6377"/>
                  </a:lnTo>
                  <a:lnTo>
                    <a:pt x="13379" y="6528"/>
                  </a:lnTo>
                  <a:lnTo>
                    <a:pt x="13436" y="6699"/>
                  </a:lnTo>
                  <a:lnTo>
                    <a:pt x="13473" y="6869"/>
                  </a:lnTo>
                  <a:lnTo>
                    <a:pt x="13492" y="7039"/>
                  </a:lnTo>
                  <a:lnTo>
                    <a:pt x="13511" y="7228"/>
                  </a:lnTo>
                  <a:lnTo>
                    <a:pt x="13511" y="7228"/>
                  </a:lnTo>
                  <a:lnTo>
                    <a:pt x="13511" y="7456"/>
                  </a:lnTo>
                  <a:lnTo>
                    <a:pt x="13492" y="7702"/>
                  </a:lnTo>
                  <a:lnTo>
                    <a:pt x="13436" y="7929"/>
                  </a:lnTo>
                  <a:lnTo>
                    <a:pt x="13379" y="8156"/>
                  </a:lnTo>
                  <a:lnTo>
                    <a:pt x="13209" y="8610"/>
                  </a:lnTo>
                  <a:lnTo>
                    <a:pt x="13038" y="9064"/>
                  </a:lnTo>
                  <a:lnTo>
                    <a:pt x="13038" y="9064"/>
                  </a:lnTo>
                  <a:lnTo>
                    <a:pt x="12963" y="9291"/>
                  </a:lnTo>
                  <a:lnTo>
                    <a:pt x="12887" y="9537"/>
                  </a:lnTo>
                  <a:lnTo>
                    <a:pt x="12849" y="9764"/>
                  </a:lnTo>
                  <a:lnTo>
                    <a:pt x="12811" y="10010"/>
                  </a:lnTo>
                  <a:lnTo>
                    <a:pt x="12792" y="10237"/>
                  </a:lnTo>
                  <a:lnTo>
                    <a:pt x="12811" y="10483"/>
                  </a:lnTo>
                  <a:lnTo>
                    <a:pt x="12849" y="10710"/>
                  </a:lnTo>
                  <a:lnTo>
                    <a:pt x="12944" y="10937"/>
                  </a:lnTo>
                  <a:lnTo>
                    <a:pt x="12944" y="10937"/>
                  </a:lnTo>
                  <a:lnTo>
                    <a:pt x="13057" y="11145"/>
                  </a:lnTo>
                  <a:lnTo>
                    <a:pt x="13209" y="11335"/>
                  </a:lnTo>
                  <a:lnTo>
                    <a:pt x="13530" y="11713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1" name="Google Shape;2141;p24"/>
            <p:cNvSpPr/>
            <p:nvPr/>
          </p:nvSpPr>
          <p:spPr>
            <a:xfrm>
              <a:off x="4481152" y="3281369"/>
              <a:ext cx="104337" cy="104337"/>
            </a:xfrm>
            <a:custGeom>
              <a:rect b="b" l="l" r="r" t="t"/>
              <a:pathLst>
                <a:path extrusionOk="0" h="3729" w="3729">
                  <a:moveTo>
                    <a:pt x="1666" y="1"/>
                  </a:moveTo>
                  <a:lnTo>
                    <a:pt x="1496" y="20"/>
                  </a:lnTo>
                  <a:lnTo>
                    <a:pt x="1325" y="77"/>
                  </a:lnTo>
                  <a:lnTo>
                    <a:pt x="1155" y="133"/>
                  </a:lnTo>
                  <a:lnTo>
                    <a:pt x="985" y="209"/>
                  </a:lnTo>
                  <a:lnTo>
                    <a:pt x="833" y="304"/>
                  </a:lnTo>
                  <a:lnTo>
                    <a:pt x="682" y="398"/>
                  </a:lnTo>
                  <a:lnTo>
                    <a:pt x="550" y="531"/>
                  </a:lnTo>
                  <a:lnTo>
                    <a:pt x="417" y="682"/>
                  </a:lnTo>
                  <a:lnTo>
                    <a:pt x="304" y="833"/>
                  </a:lnTo>
                  <a:lnTo>
                    <a:pt x="209" y="985"/>
                  </a:lnTo>
                  <a:lnTo>
                    <a:pt x="133" y="1136"/>
                  </a:lnTo>
                  <a:lnTo>
                    <a:pt x="77" y="1307"/>
                  </a:lnTo>
                  <a:lnTo>
                    <a:pt x="39" y="1496"/>
                  </a:lnTo>
                  <a:lnTo>
                    <a:pt x="1" y="1666"/>
                  </a:lnTo>
                  <a:lnTo>
                    <a:pt x="1" y="1855"/>
                  </a:lnTo>
                  <a:lnTo>
                    <a:pt x="1" y="2045"/>
                  </a:lnTo>
                  <a:lnTo>
                    <a:pt x="39" y="2234"/>
                  </a:lnTo>
                  <a:lnTo>
                    <a:pt x="77" y="2404"/>
                  </a:lnTo>
                  <a:lnTo>
                    <a:pt x="133" y="2574"/>
                  </a:lnTo>
                  <a:lnTo>
                    <a:pt x="209" y="2726"/>
                  </a:lnTo>
                  <a:lnTo>
                    <a:pt x="304" y="2877"/>
                  </a:lnTo>
                  <a:lnTo>
                    <a:pt x="417" y="3029"/>
                  </a:lnTo>
                  <a:lnTo>
                    <a:pt x="550" y="3161"/>
                  </a:lnTo>
                  <a:lnTo>
                    <a:pt x="682" y="3293"/>
                  </a:lnTo>
                  <a:lnTo>
                    <a:pt x="833" y="3407"/>
                  </a:lnTo>
                  <a:lnTo>
                    <a:pt x="985" y="3502"/>
                  </a:lnTo>
                  <a:lnTo>
                    <a:pt x="1155" y="3577"/>
                  </a:lnTo>
                  <a:lnTo>
                    <a:pt x="1325" y="3634"/>
                  </a:lnTo>
                  <a:lnTo>
                    <a:pt x="1496" y="3691"/>
                  </a:lnTo>
                  <a:lnTo>
                    <a:pt x="1666" y="3710"/>
                  </a:lnTo>
                  <a:lnTo>
                    <a:pt x="1855" y="3729"/>
                  </a:lnTo>
                  <a:lnTo>
                    <a:pt x="2063" y="3710"/>
                  </a:lnTo>
                  <a:lnTo>
                    <a:pt x="2234" y="3691"/>
                  </a:lnTo>
                  <a:lnTo>
                    <a:pt x="2423" y="3634"/>
                  </a:lnTo>
                  <a:lnTo>
                    <a:pt x="2593" y="3577"/>
                  </a:lnTo>
                  <a:lnTo>
                    <a:pt x="2745" y="3502"/>
                  </a:lnTo>
                  <a:lnTo>
                    <a:pt x="2896" y="3407"/>
                  </a:lnTo>
                  <a:lnTo>
                    <a:pt x="3047" y="3293"/>
                  </a:lnTo>
                  <a:lnTo>
                    <a:pt x="3180" y="3161"/>
                  </a:lnTo>
                  <a:lnTo>
                    <a:pt x="3312" y="3029"/>
                  </a:lnTo>
                  <a:lnTo>
                    <a:pt x="3426" y="2877"/>
                  </a:lnTo>
                  <a:lnTo>
                    <a:pt x="3520" y="2726"/>
                  </a:lnTo>
                  <a:lnTo>
                    <a:pt x="3596" y="2574"/>
                  </a:lnTo>
                  <a:lnTo>
                    <a:pt x="3653" y="2404"/>
                  </a:lnTo>
                  <a:lnTo>
                    <a:pt x="3691" y="2234"/>
                  </a:lnTo>
                  <a:lnTo>
                    <a:pt x="3710" y="2045"/>
                  </a:lnTo>
                  <a:lnTo>
                    <a:pt x="3729" y="1855"/>
                  </a:lnTo>
                  <a:lnTo>
                    <a:pt x="3710" y="1666"/>
                  </a:lnTo>
                  <a:lnTo>
                    <a:pt x="3691" y="1496"/>
                  </a:lnTo>
                  <a:lnTo>
                    <a:pt x="3653" y="1307"/>
                  </a:lnTo>
                  <a:lnTo>
                    <a:pt x="3596" y="1136"/>
                  </a:lnTo>
                  <a:lnTo>
                    <a:pt x="3520" y="985"/>
                  </a:lnTo>
                  <a:lnTo>
                    <a:pt x="3426" y="833"/>
                  </a:lnTo>
                  <a:lnTo>
                    <a:pt x="3312" y="682"/>
                  </a:lnTo>
                  <a:lnTo>
                    <a:pt x="3180" y="531"/>
                  </a:lnTo>
                  <a:lnTo>
                    <a:pt x="3047" y="398"/>
                  </a:lnTo>
                  <a:lnTo>
                    <a:pt x="2896" y="304"/>
                  </a:lnTo>
                  <a:lnTo>
                    <a:pt x="2745" y="209"/>
                  </a:lnTo>
                  <a:lnTo>
                    <a:pt x="2593" y="133"/>
                  </a:lnTo>
                  <a:lnTo>
                    <a:pt x="2423" y="77"/>
                  </a:lnTo>
                  <a:lnTo>
                    <a:pt x="2234" y="20"/>
                  </a:lnTo>
                  <a:lnTo>
                    <a:pt x="2063" y="1"/>
                  </a:lnTo>
                  <a:close/>
                </a:path>
              </a:pathLst>
            </a:custGeom>
            <a:solidFill>
              <a:srgbClr val="FCA7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2" name="Google Shape;2142;p24"/>
            <p:cNvSpPr/>
            <p:nvPr/>
          </p:nvSpPr>
          <p:spPr>
            <a:xfrm>
              <a:off x="4481152" y="3281369"/>
              <a:ext cx="104337" cy="104337"/>
            </a:xfrm>
            <a:custGeom>
              <a:rect b="b" l="l" r="r" t="t"/>
              <a:pathLst>
                <a:path extrusionOk="0" fill="none" h="3729" w="3729">
                  <a:moveTo>
                    <a:pt x="1855" y="1"/>
                  </a:moveTo>
                  <a:lnTo>
                    <a:pt x="1855" y="1"/>
                  </a:lnTo>
                  <a:lnTo>
                    <a:pt x="1666" y="1"/>
                  </a:lnTo>
                  <a:lnTo>
                    <a:pt x="1496" y="20"/>
                  </a:lnTo>
                  <a:lnTo>
                    <a:pt x="1325" y="77"/>
                  </a:lnTo>
                  <a:lnTo>
                    <a:pt x="1155" y="133"/>
                  </a:lnTo>
                  <a:lnTo>
                    <a:pt x="985" y="209"/>
                  </a:lnTo>
                  <a:lnTo>
                    <a:pt x="833" y="304"/>
                  </a:lnTo>
                  <a:lnTo>
                    <a:pt x="682" y="398"/>
                  </a:lnTo>
                  <a:lnTo>
                    <a:pt x="550" y="531"/>
                  </a:lnTo>
                  <a:lnTo>
                    <a:pt x="550" y="531"/>
                  </a:lnTo>
                  <a:lnTo>
                    <a:pt x="417" y="682"/>
                  </a:lnTo>
                  <a:lnTo>
                    <a:pt x="304" y="833"/>
                  </a:lnTo>
                  <a:lnTo>
                    <a:pt x="209" y="985"/>
                  </a:lnTo>
                  <a:lnTo>
                    <a:pt x="133" y="1136"/>
                  </a:lnTo>
                  <a:lnTo>
                    <a:pt x="77" y="1307"/>
                  </a:lnTo>
                  <a:lnTo>
                    <a:pt x="39" y="1496"/>
                  </a:lnTo>
                  <a:lnTo>
                    <a:pt x="1" y="1666"/>
                  </a:lnTo>
                  <a:lnTo>
                    <a:pt x="1" y="1855"/>
                  </a:lnTo>
                  <a:lnTo>
                    <a:pt x="1" y="1855"/>
                  </a:lnTo>
                  <a:lnTo>
                    <a:pt x="1" y="2045"/>
                  </a:lnTo>
                  <a:lnTo>
                    <a:pt x="39" y="2234"/>
                  </a:lnTo>
                  <a:lnTo>
                    <a:pt x="77" y="2404"/>
                  </a:lnTo>
                  <a:lnTo>
                    <a:pt x="133" y="2574"/>
                  </a:lnTo>
                  <a:lnTo>
                    <a:pt x="209" y="2726"/>
                  </a:lnTo>
                  <a:lnTo>
                    <a:pt x="304" y="2877"/>
                  </a:lnTo>
                  <a:lnTo>
                    <a:pt x="417" y="3029"/>
                  </a:lnTo>
                  <a:lnTo>
                    <a:pt x="550" y="3161"/>
                  </a:lnTo>
                  <a:lnTo>
                    <a:pt x="550" y="3161"/>
                  </a:lnTo>
                  <a:lnTo>
                    <a:pt x="682" y="3293"/>
                  </a:lnTo>
                  <a:lnTo>
                    <a:pt x="833" y="3407"/>
                  </a:lnTo>
                  <a:lnTo>
                    <a:pt x="985" y="3502"/>
                  </a:lnTo>
                  <a:lnTo>
                    <a:pt x="1155" y="3577"/>
                  </a:lnTo>
                  <a:lnTo>
                    <a:pt x="1325" y="3634"/>
                  </a:lnTo>
                  <a:lnTo>
                    <a:pt x="1496" y="3691"/>
                  </a:lnTo>
                  <a:lnTo>
                    <a:pt x="1666" y="3710"/>
                  </a:lnTo>
                  <a:lnTo>
                    <a:pt x="1855" y="3729"/>
                  </a:lnTo>
                  <a:lnTo>
                    <a:pt x="1855" y="3729"/>
                  </a:lnTo>
                  <a:lnTo>
                    <a:pt x="2063" y="3710"/>
                  </a:lnTo>
                  <a:lnTo>
                    <a:pt x="2234" y="3691"/>
                  </a:lnTo>
                  <a:lnTo>
                    <a:pt x="2423" y="3634"/>
                  </a:lnTo>
                  <a:lnTo>
                    <a:pt x="2593" y="3577"/>
                  </a:lnTo>
                  <a:lnTo>
                    <a:pt x="2745" y="3502"/>
                  </a:lnTo>
                  <a:lnTo>
                    <a:pt x="2896" y="3407"/>
                  </a:lnTo>
                  <a:lnTo>
                    <a:pt x="3047" y="3293"/>
                  </a:lnTo>
                  <a:lnTo>
                    <a:pt x="3180" y="3161"/>
                  </a:lnTo>
                  <a:lnTo>
                    <a:pt x="3180" y="3161"/>
                  </a:lnTo>
                  <a:lnTo>
                    <a:pt x="3312" y="3029"/>
                  </a:lnTo>
                  <a:lnTo>
                    <a:pt x="3426" y="2877"/>
                  </a:lnTo>
                  <a:lnTo>
                    <a:pt x="3520" y="2726"/>
                  </a:lnTo>
                  <a:lnTo>
                    <a:pt x="3596" y="2574"/>
                  </a:lnTo>
                  <a:lnTo>
                    <a:pt x="3653" y="2404"/>
                  </a:lnTo>
                  <a:lnTo>
                    <a:pt x="3691" y="2234"/>
                  </a:lnTo>
                  <a:lnTo>
                    <a:pt x="3710" y="2045"/>
                  </a:lnTo>
                  <a:lnTo>
                    <a:pt x="3729" y="1855"/>
                  </a:lnTo>
                  <a:lnTo>
                    <a:pt x="3729" y="1855"/>
                  </a:lnTo>
                  <a:lnTo>
                    <a:pt x="3710" y="1666"/>
                  </a:lnTo>
                  <a:lnTo>
                    <a:pt x="3691" y="1496"/>
                  </a:lnTo>
                  <a:lnTo>
                    <a:pt x="3653" y="1307"/>
                  </a:lnTo>
                  <a:lnTo>
                    <a:pt x="3596" y="1136"/>
                  </a:lnTo>
                  <a:lnTo>
                    <a:pt x="3520" y="985"/>
                  </a:lnTo>
                  <a:lnTo>
                    <a:pt x="3426" y="833"/>
                  </a:lnTo>
                  <a:lnTo>
                    <a:pt x="3312" y="682"/>
                  </a:lnTo>
                  <a:lnTo>
                    <a:pt x="3180" y="531"/>
                  </a:lnTo>
                  <a:lnTo>
                    <a:pt x="3180" y="531"/>
                  </a:lnTo>
                  <a:lnTo>
                    <a:pt x="3047" y="398"/>
                  </a:lnTo>
                  <a:lnTo>
                    <a:pt x="2896" y="304"/>
                  </a:lnTo>
                  <a:lnTo>
                    <a:pt x="2745" y="209"/>
                  </a:lnTo>
                  <a:lnTo>
                    <a:pt x="2593" y="133"/>
                  </a:lnTo>
                  <a:lnTo>
                    <a:pt x="2423" y="77"/>
                  </a:lnTo>
                  <a:lnTo>
                    <a:pt x="2234" y="20"/>
                  </a:lnTo>
                  <a:lnTo>
                    <a:pt x="2063" y="1"/>
                  </a:lnTo>
                  <a:lnTo>
                    <a:pt x="1855" y="1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3" name="Google Shape;2143;p24"/>
            <p:cNvSpPr/>
            <p:nvPr/>
          </p:nvSpPr>
          <p:spPr>
            <a:xfrm>
              <a:off x="4538875" y="3297793"/>
              <a:ext cx="23839" cy="23867"/>
            </a:xfrm>
            <a:custGeom>
              <a:rect b="b" l="l" r="r" t="t"/>
              <a:pathLst>
                <a:path extrusionOk="0" h="853" w="852">
                  <a:moveTo>
                    <a:pt x="0" y="417"/>
                  </a:moveTo>
                  <a:lnTo>
                    <a:pt x="0" y="417"/>
                  </a:lnTo>
                  <a:lnTo>
                    <a:pt x="19" y="341"/>
                  </a:lnTo>
                  <a:lnTo>
                    <a:pt x="38" y="246"/>
                  </a:lnTo>
                  <a:lnTo>
                    <a:pt x="57" y="171"/>
                  </a:lnTo>
                  <a:lnTo>
                    <a:pt x="114" y="114"/>
                  </a:lnTo>
                  <a:lnTo>
                    <a:pt x="114" y="114"/>
                  </a:lnTo>
                  <a:lnTo>
                    <a:pt x="190" y="57"/>
                  </a:lnTo>
                  <a:lnTo>
                    <a:pt x="265" y="38"/>
                  </a:lnTo>
                  <a:lnTo>
                    <a:pt x="341" y="0"/>
                  </a:lnTo>
                  <a:lnTo>
                    <a:pt x="417" y="0"/>
                  </a:lnTo>
                  <a:lnTo>
                    <a:pt x="417" y="0"/>
                  </a:lnTo>
                  <a:lnTo>
                    <a:pt x="511" y="0"/>
                  </a:lnTo>
                  <a:lnTo>
                    <a:pt x="587" y="38"/>
                  </a:lnTo>
                  <a:lnTo>
                    <a:pt x="663" y="57"/>
                  </a:lnTo>
                  <a:lnTo>
                    <a:pt x="719" y="114"/>
                  </a:lnTo>
                  <a:lnTo>
                    <a:pt x="719" y="114"/>
                  </a:lnTo>
                  <a:lnTo>
                    <a:pt x="776" y="171"/>
                  </a:lnTo>
                  <a:lnTo>
                    <a:pt x="814" y="246"/>
                  </a:lnTo>
                  <a:lnTo>
                    <a:pt x="852" y="341"/>
                  </a:lnTo>
                  <a:lnTo>
                    <a:pt x="852" y="417"/>
                  </a:lnTo>
                  <a:lnTo>
                    <a:pt x="852" y="417"/>
                  </a:lnTo>
                  <a:lnTo>
                    <a:pt x="852" y="511"/>
                  </a:lnTo>
                  <a:lnTo>
                    <a:pt x="814" y="587"/>
                  </a:lnTo>
                  <a:lnTo>
                    <a:pt x="776" y="663"/>
                  </a:lnTo>
                  <a:lnTo>
                    <a:pt x="719" y="720"/>
                  </a:lnTo>
                  <a:lnTo>
                    <a:pt x="719" y="720"/>
                  </a:lnTo>
                  <a:lnTo>
                    <a:pt x="663" y="776"/>
                  </a:lnTo>
                  <a:lnTo>
                    <a:pt x="587" y="814"/>
                  </a:lnTo>
                  <a:lnTo>
                    <a:pt x="511" y="852"/>
                  </a:lnTo>
                  <a:lnTo>
                    <a:pt x="417" y="852"/>
                  </a:lnTo>
                  <a:lnTo>
                    <a:pt x="417" y="852"/>
                  </a:lnTo>
                  <a:lnTo>
                    <a:pt x="341" y="852"/>
                  </a:lnTo>
                  <a:lnTo>
                    <a:pt x="265" y="814"/>
                  </a:lnTo>
                  <a:lnTo>
                    <a:pt x="190" y="776"/>
                  </a:lnTo>
                  <a:lnTo>
                    <a:pt x="114" y="720"/>
                  </a:lnTo>
                  <a:lnTo>
                    <a:pt x="114" y="720"/>
                  </a:lnTo>
                  <a:lnTo>
                    <a:pt x="57" y="663"/>
                  </a:lnTo>
                  <a:lnTo>
                    <a:pt x="38" y="587"/>
                  </a:lnTo>
                  <a:lnTo>
                    <a:pt x="19" y="511"/>
                  </a:lnTo>
                  <a:lnTo>
                    <a:pt x="0" y="417"/>
                  </a:lnTo>
                  <a:lnTo>
                    <a:pt x="0" y="4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4" name="Google Shape;2144;p24"/>
            <p:cNvSpPr/>
            <p:nvPr/>
          </p:nvSpPr>
          <p:spPr>
            <a:xfrm>
              <a:off x="4258261" y="3287217"/>
              <a:ext cx="104337" cy="104309"/>
            </a:xfrm>
            <a:custGeom>
              <a:rect b="b" l="l" r="r" t="t"/>
              <a:pathLst>
                <a:path extrusionOk="0" h="3728" w="3729">
                  <a:moveTo>
                    <a:pt x="1684" y="0"/>
                  </a:moveTo>
                  <a:lnTo>
                    <a:pt x="1495" y="38"/>
                  </a:lnTo>
                  <a:lnTo>
                    <a:pt x="1306" y="76"/>
                  </a:lnTo>
                  <a:lnTo>
                    <a:pt x="1136" y="132"/>
                  </a:lnTo>
                  <a:lnTo>
                    <a:pt x="984" y="208"/>
                  </a:lnTo>
                  <a:lnTo>
                    <a:pt x="833" y="303"/>
                  </a:lnTo>
                  <a:lnTo>
                    <a:pt x="682" y="416"/>
                  </a:lnTo>
                  <a:lnTo>
                    <a:pt x="549" y="530"/>
                  </a:lnTo>
                  <a:lnTo>
                    <a:pt x="417" y="681"/>
                  </a:lnTo>
                  <a:lnTo>
                    <a:pt x="303" y="833"/>
                  </a:lnTo>
                  <a:lnTo>
                    <a:pt x="209" y="984"/>
                  </a:lnTo>
                  <a:lnTo>
                    <a:pt x="133" y="1154"/>
                  </a:lnTo>
                  <a:lnTo>
                    <a:pt x="76" y="1325"/>
                  </a:lnTo>
                  <a:lnTo>
                    <a:pt x="38" y="1495"/>
                  </a:lnTo>
                  <a:lnTo>
                    <a:pt x="19" y="1684"/>
                  </a:lnTo>
                  <a:lnTo>
                    <a:pt x="0" y="1854"/>
                  </a:lnTo>
                  <a:lnTo>
                    <a:pt x="19" y="2063"/>
                  </a:lnTo>
                  <a:lnTo>
                    <a:pt x="38" y="2233"/>
                  </a:lnTo>
                  <a:lnTo>
                    <a:pt x="76" y="2403"/>
                  </a:lnTo>
                  <a:lnTo>
                    <a:pt x="133" y="2574"/>
                  </a:lnTo>
                  <a:lnTo>
                    <a:pt x="209" y="2744"/>
                  </a:lnTo>
                  <a:lnTo>
                    <a:pt x="303" y="2895"/>
                  </a:lnTo>
                  <a:lnTo>
                    <a:pt x="417" y="3047"/>
                  </a:lnTo>
                  <a:lnTo>
                    <a:pt x="549" y="3179"/>
                  </a:lnTo>
                  <a:lnTo>
                    <a:pt x="682" y="3312"/>
                  </a:lnTo>
                  <a:lnTo>
                    <a:pt x="833" y="3425"/>
                  </a:lnTo>
                  <a:lnTo>
                    <a:pt x="984" y="3520"/>
                  </a:lnTo>
                  <a:lnTo>
                    <a:pt x="1136" y="3595"/>
                  </a:lnTo>
                  <a:lnTo>
                    <a:pt x="1306" y="3652"/>
                  </a:lnTo>
                  <a:lnTo>
                    <a:pt x="1495" y="3690"/>
                  </a:lnTo>
                  <a:lnTo>
                    <a:pt x="1684" y="3709"/>
                  </a:lnTo>
                  <a:lnTo>
                    <a:pt x="1874" y="3728"/>
                  </a:lnTo>
                  <a:lnTo>
                    <a:pt x="2063" y="3709"/>
                  </a:lnTo>
                  <a:lnTo>
                    <a:pt x="2233" y="3690"/>
                  </a:lnTo>
                  <a:lnTo>
                    <a:pt x="2404" y="3652"/>
                  </a:lnTo>
                  <a:lnTo>
                    <a:pt x="2574" y="3595"/>
                  </a:lnTo>
                  <a:lnTo>
                    <a:pt x="2744" y="3520"/>
                  </a:lnTo>
                  <a:lnTo>
                    <a:pt x="2896" y="3425"/>
                  </a:lnTo>
                  <a:lnTo>
                    <a:pt x="3047" y="3312"/>
                  </a:lnTo>
                  <a:lnTo>
                    <a:pt x="3179" y="3179"/>
                  </a:lnTo>
                  <a:lnTo>
                    <a:pt x="3312" y="3047"/>
                  </a:lnTo>
                  <a:lnTo>
                    <a:pt x="3425" y="2895"/>
                  </a:lnTo>
                  <a:lnTo>
                    <a:pt x="3520" y="2744"/>
                  </a:lnTo>
                  <a:lnTo>
                    <a:pt x="3596" y="2574"/>
                  </a:lnTo>
                  <a:lnTo>
                    <a:pt x="3652" y="2403"/>
                  </a:lnTo>
                  <a:lnTo>
                    <a:pt x="3709" y="2233"/>
                  </a:lnTo>
                  <a:lnTo>
                    <a:pt x="3728" y="2063"/>
                  </a:lnTo>
                  <a:lnTo>
                    <a:pt x="3728" y="1854"/>
                  </a:lnTo>
                  <a:lnTo>
                    <a:pt x="3728" y="1684"/>
                  </a:lnTo>
                  <a:lnTo>
                    <a:pt x="3709" y="1495"/>
                  </a:lnTo>
                  <a:lnTo>
                    <a:pt x="3652" y="1325"/>
                  </a:lnTo>
                  <a:lnTo>
                    <a:pt x="3596" y="1154"/>
                  </a:lnTo>
                  <a:lnTo>
                    <a:pt x="3520" y="984"/>
                  </a:lnTo>
                  <a:lnTo>
                    <a:pt x="3425" y="833"/>
                  </a:lnTo>
                  <a:lnTo>
                    <a:pt x="3312" y="681"/>
                  </a:lnTo>
                  <a:lnTo>
                    <a:pt x="3179" y="530"/>
                  </a:lnTo>
                  <a:lnTo>
                    <a:pt x="3047" y="416"/>
                  </a:lnTo>
                  <a:lnTo>
                    <a:pt x="2896" y="303"/>
                  </a:lnTo>
                  <a:lnTo>
                    <a:pt x="2744" y="208"/>
                  </a:lnTo>
                  <a:lnTo>
                    <a:pt x="2574" y="132"/>
                  </a:lnTo>
                  <a:lnTo>
                    <a:pt x="2404" y="76"/>
                  </a:lnTo>
                  <a:lnTo>
                    <a:pt x="2233" y="38"/>
                  </a:lnTo>
                  <a:lnTo>
                    <a:pt x="2063" y="0"/>
                  </a:lnTo>
                  <a:close/>
                </a:path>
              </a:pathLst>
            </a:custGeom>
            <a:solidFill>
              <a:srgbClr val="FCA7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5" name="Google Shape;2145;p24"/>
            <p:cNvSpPr/>
            <p:nvPr/>
          </p:nvSpPr>
          <p:spPr>
            <a:xfrm>
              <a:off x="4258261" y="3287217"/>
              <a:ext cx="104337" cy="104309"/>
            </a:xfrm>
            <a:custGeom>
              <a:rect b="b" l="l" r="r" t="t"/>
              <a:pathLst>
                <a:path extrusionOk="0" fill="none" h="3728" w="3729">
                  <a:moveTo>
                    <a:pt x="1874" y="0"/>
                  </a:moveTo>
                  <a:lnTo>
                    <a:pt x="1874" y="0"/>
                  </a:lnTo>
                  <a:lnTo>
                    <a:pt x="1684" y="0"/>
                  </a:lnTo>
                  <a:lnTo>
                    <a:pt x="1495" y="38"/>
                  </a:lnTo>
                  <a:lnTo>
                    <a:pt x="1306" y="76"/>
                  </a:lnTo>
                  <a:lnTo>
                    <a:pt x="1136" y="132"/>
                  </a:lnTo>
                  <a:lnTo>
                    <a:pt x="984" y="208"/>
                  </a:lnTo>
                  <a:lnTo>
                    <a:pt x="833" y="303"/>
                  </a:lnTo>
                  <a:lnTo>
                    <a:pt x="682" y="416"/>
                  </a:lnTo>
                  <a:lnTo>
                    <a:pt x="549" y="530"/>
                  </a:lnTo>
                  <a:lnTo>
                    <a:pt x="549" y="530"/>
                  </a:lnTo>
                  <a:lnTo>
                    <a:pt x="417" y="681"/>
                  </a:lnTo>
                  <a:lnTo>
                    <a:pt x="303" y="833"/>
                  </a:lnTo>
                  <a:lnTo>
                    <a:pt x="209" y="984"/>
                  </a:lnTo>
                  <a:lnTo>
                    <a:pt x="133" y="1154"/>
                  </a:lnTo>
                  <a:lnTo>
                    <a:pt x="76" y="1325"/>
                  </a:lnTo>
                  <a:lnTo>
                    <a:pt x="38" y="1495"/>
                  </a:lnTo>
                  <a:lnTo>
                    <a:pt x="19" y="1684"/>
                  </a:lnTo>
                  <a:lnTo>
                    <a:pt x="0" y="1854"/>
                  </a:lnTo>
                  <a:lnTo>
                    <a:pt x="0" y="1854"/>
                  </a:lnTo>
                  <a:lnTo>
                    <a:pt x="19" y="2063"/>
                  </a:lnTo>
                  <a:lnTo>
                    <a:pt x="38" y="2233"/>
                  </a:lnTo>
                  <a:lnTo>
                    <a:pt x="76" y="2403"/>
                  </a:lnTo>
                  <a:lnTo>
                    <a:pt x="133" y="2574"/>
                  </a:lnTo>
                  <a:lnTo>
                    <a:pt x="209" y="2744"/>
                  </a:lnTo>
                  <a:lnTo>
                    <a:pt x="303" y="2895"/>
                  </a:lnTo>
                  <a:lnTo>
                    <a:pt x="417" y="3047"/>
                  </a:lnTo>
                  <a:lnTo>
                    <a:pt x="549" y="3179"/>
                  </a:lnTo>
                  <a:lnTo>
                    <a:pt x="549" y="3179"/>
                  </a:lnTo>
                  <a:lnTo>
                    <a:pt x="682" y="3312"/>
                  </a:lnTo>
                  <a:lnTo>
                    <a:pt x="833" y="3425"/>
                  </a:lnTo>
                  <a:lnTo>
                    <a:pt x="984" y="3520"/>
                  </a:lnTo>
                  <a:lnTo>
                    <a:pt x="1136" y="3595"/>
                  </a:lnTo>
                  <a:lnTo>
                    <a:pt x="1306" y="3652"/>
                  </a:lnTo>
                  <a:lnTo>
                    <a:pt x="1495" y="3690"/>
                  </a:lnTo>
                  <a:lnTo>
                    <a:pt x="1684" y="3709"/>
                  </a:lnTo>
                  <a:lnTo>
                    <a:pt x="1874" y="3728"/>
                  </a:lnTo>
                  <a:lnTo>
                    <a:pt x="1874" y="3728"/>
                  </a:lnTo>
                  <a:lnTo>
                    <a:pt x="2063" y="3709"/>
                  </a:lnTo>
                  <a:lnTo>
                    <a:pt x="2233" y="3690"/>
                  </a:lnTo>
                  <a:lnTo>
                    <a:pt x="2404" y="3652"/>
                  </a:lnTo>
                  <a:lnTo>
                    <a:pt x="2574" y="3595"/>
                  </a:lnTo>
                  <a:lnTo>
                    <a:pt x="2744" y="3520"/>
                  </a:lnTo>
                  <a:lnTo>
                    <a:pt x="2896" y="3425"/>
                  </a:lnTo>
                  <a:lnTo>
                    <a:pt x="3047" y="3312"/>
                  </a:lnTo>
                  <a:lnTo>
                    <a:pt x="3179" y="3179"/>
                  </a:lnTo>
                  <a:lnTo>
                    <a:pt x="3179" y="3179"/>
                  </a:lnTo>
                  <a:lnTo>
                    <a:pt x="3312" y="3047"/>
                  </a:lnTo>
                  <a:lnTo>
                    <a:pt x="3425" y="2895"/>
                  </a:lnTo>
                  <a:lnTo>
                    <a:pt x="3520" y="2744"/>
                  </a:lnTo>
                  <a:lnTo>
                    <a:pt x="3596" y="2574"/>
                  </a:lnTo>
                  <a:lnTo>
                    <a:pt x="3652" y="2403"/>
                  </a:lnTo>
                  <a:lnTo>
                    <a:pt x="3709" y="2233"/>
                  </a:lnTo>
                  <a:lnTo>
                    <a:pt x="3728" y="2063"/>
                  </a:lnTo>
                  <a:lnTo>
                    <a:pt x="3728" y="1854"/>
                  </a:lnTo>
                  <a:lnTo>
                    <a:pt x="3728" y="1854"/>
                  </a:lnTo>
                  <a:lnTo>
                    <a:pt x="3728" y="1684"/>
                  </a:lnTo>
                  <a:lnTo>
                    <a:pt x="3709" y="1495"/>
                  </a:lnTo>
                  <a:lnTo>
                    <a:pt x="3652" y="1325"/>
                  </a:lnTo>
                  <a:lnTo>
                    <a:pt x="3596" y="1154"/>
                  </a:lnTo>
                  <a:lnTo>
                    <a:pt x="3520" y="984"/>
                  </a:lnTo>
                  <a:lnTo>
                    <a:pt x="3425" y="833"/>
                  </a:lnTo>
                  <a:lnTo>
                    <a:pt x="3312" y="681"/>
                  </a:lnTo>
                  <a:lnTo>
                    <a:pt x="3179" y="530"/>
                  </a:lnTo>
                  <a:lnTo>
                    <a:pt x="3179" y="530"/>
                  </a:lnTo>
                  <a:lnTo>
                    <a:pt x="3047" y="416"/>
                  </a:lnTo>
                  <a:lnTo>
                    <a:pt x="2896" y="303"/>
                  </a:lnTo>
                  <a:lnTo>
                    <a:pt x="2744" y="208"/>
                  </a:lnTo>
                  <a:lnTo>
                    <a:pt x="2574" y="132"/>
                  </a:lnTo>
                  <a:lnTo>
                    <a:pt x="2404" y="76"/>
                  </a:lnTo>
                  <a:lnTo>
                    <a:pt x="2233" y="38"/>
                  </a:lnTo>
                  <a:lnTo>
                    <a:pt x="2063" y="0"/>
                  </a:lnTo>
                  <a:lnTo>
                    <a:pt x="1874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6" name="Google Shape;2146;p24"/>
            <p:cNvSpPr/>
            <p:nvPr/>
          </p:nvSpPr>
          <p:spPr>
            <a:xfrm>
              <a:off x="4281037" y="3304145"/>
              <a:ext cx="23839" cy="23335"/>
            </a:xfrm>
            <a:custGeom>
              <a:rect b="b" l="l" r="r" t="t"/>
              <a:pathLst>
                <a:path extrusionOk="0" h="834" w="852">
                  <a:moveTo>
                    <a:pt x="738" y="701"/>
                  </a:moveTo>
                  <a:lnTo>
                    <a:pt x="738" y="701"/>
                  </a:lnTo>
                  <a:lnTo>
                    <a:pt x="662" y="757"/>
                  </a:lnTo>
                  <a:lnTo>
                    <a:pt x="587" y="814"/>
                  </a:lnTo>
                  <a:lnTo>
                    <a:pt x="511" y="833"/>
                  </a:lnTo>
                  <a:lnTo>
                    <a:pt x="435" y="833"/>
                  </a:lnTo>
                  <a:lnTo>
                    <a:pt x="435" y="833"/>
                  </a:lnTo>
                  <a:lnTo>
                    <a:pt x="341" y="833"/>
                  </a:lnTo>
                  <a:lnTo>
                    <a:pt x="265" y="814"/>
                  </a:lnTo>
                  <a:lnTo>
                    <a:pt x="189" y="757"/>
                  </a:lnTo>
                  <a:lnTo>
                    <a:pt x="133" y="701"/>
                  </a:lnTo>
                  <a:lnTo>
                    <a:pt x="133" y="701"/>
                  </a:lnTo>
                  <a:lnTo>
                    <a:pt x="76" y="644"/>
                  </a:lnTo>
                  <a:lnTo>
                    <a:pt x="38" y="587"/>
                  </a:lnTo>
                  <a:lnTo>
                    <a:pt x="0" y="493"/>
                  </a:lnTo>
                  <a:lnTo>
                    <a:pt x="0" y="417"/>
                  </a:lnTo>
                  <a:lnTo>
                    <a:pt x="0" y="417"/>
                  </a:lnTo>
                  <a:lnTo>
                    <a:pt x="0" y="322"/>
                  </a:lnTo>
                  <a:lnTo>
                    <a:pt x="38" y="247"/>
                  </a:lnTo>
                  <a:lnTo>
                    <a:pt x="76" y="171"/>
                  </a:lnTo>
                  <a:lnTo>
                    <a:pt x="133" y="95"/>
                  </a:lnTo>
                  <a:lnTo>
                    <a:pt x="133" y="95"/>
                  </a:lnTo>
                  <a:lnTo>
                    <a:pt x="189" y="57"/>
                  </a:lnTo>
                  <a:lnTo>
                    <a:pt x="265" y="19"/>
                  </a:lnTo>
                  <a:lnTo>
                    <a:pt x="341" y="1"/>
                  </a:lnTo>
                  <a:lnTo>
                    <a:pt x="435" y="1"/>
                  </a:lnTo>
                  <a:lnTo>
                    <a:pt x="435" y="1"/>
                  </a:lnTo>
                  <a:lnTo>
                    <a:pt x="511" y="1"/>
                  </a:lnTo>
                  <a:lnTo>
                    <a:pt x="587" y="19"/>
                  </a:lnTo>
                  <a:lnTo>
                    <a:pt x="662" y="57"/>
                  </a:lnTo>
                  <a:lnTo>
                    <a:pt x="738" y="95"/>
                  </a:lnTo>
                  <a:lnTo>
                    <a:pt x="738" y="95"/>
                  </a:lnTo>
                  <a:lnTo>
                    <a:pt x="795" y="171"/>
                  </a:lnTo>
                  <a:lnTo>
                    <a:pt x="814" y="247"/>
                  </a:lnTo>
                  <a:lnTo>
                    <a:pt x="833" y="322"/>
                  </a:lnTo>
                  <a:lnTo>
                    <a:pt x="852" y="417"/>
                  </a:lnTo>
                  <a:lnTo>
                    <a:pt x="852" y="417"/>
                  </a:lnTo>
                  <a:lnTo>
                    <a:pt x="833" y="493"/>
                  </a:lnTo>
                  <a:lnTo>
                    <a:pt x="814" y="587"/>
                  </a:lnTo>
                  <a:lnTo>
                    <a:pt x="795" y="644"/>
                  </a:lnTo>
                  <a:lnTo>
                    <a:pt x="738" y="701"/>
                  </a:lnTo>
                  <a:lnTo>
                    <a:pt x="738" y="7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7" name="Google Shape;2147;p24"/>
            <p:cNvSpPr/>
            <p:nvPr/>
          </p:nvSpPr>
          <p:spPr>
            <a:xfrm>
              <a:off x="4386914" y="3325858"/>
              <a:ext cx="83157" cy="29687"/>
            </a:xfrm>
            <a:custGeom>
              <a:rect b="b" l="l" r="r" t="t"/>
              <a:pathLst>
                <a:path extrusionOk="0" h="1061" w="2972">
                  <a:moveTo>
                    <a:pt x="1" y="379"/>
                  </a:moveTo>
                  <a:lnTo>
                    <a:pt x="1" y="379"/>
                  </a:lnTo>
                  <a:lnTo>
                    <a:pt x="95" y="492"/>
                  </a:lnTo>
                  <a:lnTo>
                    <a:pt x="209" y="606"/>
                  </a:lnTo>
                  <a:lnTo>
                    <a:pt x="379" y="738"/>
                  </a:lnTo>
                  <a:lnTo>
                    <a:pt x="606" y="871"/>
                  </a:lnTo>
                  <a:lnTo>
                    <a:pt x="739" y="928"/>
                  </a:lnTo>
                  <a:lnTo>
                    <a:pt x="890" y="984"/>
                  </a:lnTo>
                  <a:lnTo>
                    <a:pt x="1060" y="1022"/>
                  </a:lnTo>
                  <a:lnTo>
                    <a:pt x="1231" y="1041"/>
                  </a:lnTo>
                  <a:lnTo>
                    <a:pt x="1439" y="1060"/>
                  </a:lnTo>
                  <a:lnTo>
                    <a:pt x="1647" y="1060"/>
                  </a:lnTo>
                  <a:lnTo>
                    <a:pt x="1647" y="1060"/>
                  </a:lnTo>
                  <a:lnTo>
                    <a:pt x="1817" y="1041"/>
                  </a:lnTo>
                  <a:lnTo>
                    <a:pt x="1987" y="984"/>
                  </a:lnTo>
                  <a:lnTo>
                    <a:pt x="2139" y="928"/>
                  </a:lnTo>
                  <a:lnTo>
                    <a:pt x="2271" y="871"/>
                  </a:lnTo>
                  <a:lnTo>
                    <a:pt x="2385" y="776"/>
                  </a:lnTo>
                  <a:lnTo>
                    <a:pt x="2498" y="701"/>
                  </a:lnTo>
                  <a:lnTo>
                    <a:pt x="2688" y="511"/>
                  </a:lnTo>
                  <a:lnTo>
                    <a:pt x="2801" y="322"/>
                  </a:lnTo>
                  <a:lnTo>
                    <a:pt x="2896" y="152"/>
                  </a:lnTo>
                  <a:lnTo>
                    <a:pt x="2971" y="0"/>
                  </a:lnTo>
                  <a:lnTo>
                    <a:pt x="2971" y="0"/>
                  </a:lnTo>
                  <a:lnTo>
                    <a:pt x="2782" y="95"/>
                  </a:lnTo>
                  <a:lnTo>
                    <a:pt x="2536" y="190"/>
                  </a:lnTo>
                  <a:lnTo>
                    <a:pt x="2215" y="303"/>
                  </a:lnTo>
                  <a:lnTo>
                    <a:pt x="1798" y="379"/>
                  </a:lnTo>
                  <a:lnTo>
                    <a:pt x="1552" y="417"/>
                  </a:lnTo>
                  <a:lnTo>
                    <a:pt x="1287" y="436"/>
                  </a:lnTo>
                  <a:lnTo>
                    <a:pt x="985" y="455"/>
                  </a:lnTo>
                  <a:lnTo>
                    <a:pt x="682" y="436"/>
                  </a:lnTo>
                  <a:lnTo>
                    <a:pt x="360" y="417"/>
                  </a:lnTo>
                  <a:lnTo>
                    <a:pt x="1" y="379"/>
                  </a:lnTo>
                  <a:lnTo>
                    <a:pt x="1" y="379"/>
                  </a:lnTo>
                  <a:close/>
                </a:path>
              </a:pathLst>
            </a:custGeom>
            <a:solidFill>
              <a:srgbClr val="90434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8" name="Google Shape;2148;p24"/>
            <p:cNvSpPr/>
            <p:nvPr/>
          </p:nvSpPr>
          <p:spPr>
            <a:xfrm>
              <a:off x="4403338" y="3280837"/>
              <a:ext cx="41858" cy="29155"/>
            </a:xfrm>
            <a:custGeom>
              <a:rect b="b" l="l" r="r" t="t"/>
              <a:pathLst>
                <a:path extrusionOk="0" h="1042" w="1496">
                  <a:moveTo>
                    <a:pt x="0" y="1042"/>
                  </a:moveTo>
                  <a:lnTo>
                    <a:pt x="0" y="1042"/>
                  </a:lnTo>
                  <a:lnTo>
                    <a:pt x="57" y="928"/>
                  </a:lnTo>
                  <a:lnTo>
                    <a:pt x="114" y="834"/>
                  </a:lnTo>
                  <a:lnTo>
                    <a:pt x="208" y="701"/>
                  </a:lnTo>
                  <a:lnTo>
                    <a:pt x="322" y="588"/>
                  </a:lnTo>
                  <a:lnTo>
                    <a:pt x="454" y="493"/>
                  </a:lnTo>
                  <a:lnTo>
                    <a:pt x="530" y="455"/>
                  </a:lnTo>
                  <a:lnTo>
                    <a:pt x="606" y="436"/>
                  </a:lnTo>
                  <a:lnTo>
                    <a:pt x="700" y="436"/>
                  </a:lnTo>
                  <a:lnTo>
                    <a:pt x="795" y="436"/>
                  </a:lnTo>
                  <a:lnTo>
                    <a:pt x="795" y="436"/>
                  </a:lnTo>
                  <a:lnTo>
                    <a:pt x="984" y="474"/>
                  </a:lnTo>
                  <a:lnTo>
                    <a:pt x="1136" y="550"/>
                  </a:lnTo>
                  <a:lnTo>
                    <a:pt x="1249" y="625"/>
                  </a:lnTo>
                  <a:lnTo>
                    <a:pt x="1344" y="720"/>
                  </a:lnTo>
                  <a:lnTo>
                    <a:pt x="1419" y="815"/>
                  </a:lnTo>
                  <a:lnTo>
                    <a:pt x="1457" y="890"/>
                  </a:lnTo>
                  <a:lnTo>
                    <a:pt x="1495" y="966"/>
                  </a:lnTo>
                  <a:lnTo>
                    <a:pt x="1495" y="966"/>
                  </a:lnTo>
                  <a:lnTo>
                    <a:pt x="1495" y="815"/>
                  </a:lnTo>
                  <a:lnTo>
                    <a:pt x="1476" y="663"/>
                  </a:lnTo>
                  <a:lnTo>
                    <a:pt x="1419" y="474"/>
                  </a:lnTo>
                  <a:lnTo>
                    <a:pt x="1344" y="304"/>
                  </a:lnTo>
                  <a:lnTo>
                    <a:pt x="1287" y="209"/>
                  </a:lnTo>
                  <a:lnTo>
                    <a:pt x="1211" y="133"/>
                  </a:lnTo>
                  <a:lnTo>
                    <a:pt x="1136" y="77"/>
                  </a:lnTo>
                  <a:lnTo>
                    <a:pt x="1022" y="39"/>
                  </a:lnTo>
                  <a:lnTo>
                    <a:pt x="908" y="1"/>
                  </a:lnTo>
                  <a:lnTo>
                    <a:pt x="776" y="1"/>
                  </a:lnTo>
                  <a:lnTo>
                    <a:pt x="776" y="1"/>
                  </a:lnTo>
                  <a:lnTo>
                    <a:pt x="644" y="1"/>
                  </a:lnTo>
                  <a:lnTo>
                    <a:pt x="511" y="39"/>
                  </a:lnTo>
                  <a:lnTo>
                    <a:pt x="416" y="96"/>
                  </a:lnTo>
                  <a:lnTo>
                    <a:pt x="322" y="171"/>
                  </a:lnTo>
                  <a:lnTo>
                    <a:pt x="246" y="247"/>
                  </a:lnTo>
                  <a:lnTo>
                    <a:pt x="170" y="323"/>
                  </a:lnTo>
                  <a:lnTo>
                    <a:pt x="133" y="417"/>
                  </a:lnTo>
                  <a:lnTo>
                    <a:pt x="76" y="512"/>
                  </a:lnTo>
                  <a:lnTo>
                    <a:pt x="38" y="701"/>
                  </a:lnTo>
                  <a:lnTo>
                    <a:pt x="0" y="871"/>
                  </a:lnTo>
                  <a:lnTo>
                    <a:pt x="0" y="1042"/>
                  </a:lnTo>
                  <a:lnTo>
                    <a:pt x="0" y="1042"/>
                  </a:lnTo>
                  <a:close/>
                </a:path>
              </a:pathLst>
            </a:custGeom>
            <a:solidFill>
              <a:srgbClr val="C47F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49" name="Google Shape;2149;p24"/>
            <p:cNvSpPr/>
            <p:nvPr/>
          </p:nvSpPr>
          <p:spPr>
            <a:xfrm>
              <a:off x="4381626" y="3264441"/>
              <a:ext cx="11668" cy="10604"/>
            </a:xfrm>
            <a:custGeom>
              <a:rect b="b" l="l" r="r" t="t"/>
              <a:pathLst>
                <a:path extrusionOk="0" h="379" w="417">
                  <a:moveTo>
                    <a:pt x="417" y="171"/>
                  </a:moveTo>
                  <a:lnTo>
                    <a:pt x="417" y="171"/>
                  </a:lnTo>
                  <a:lnTo>
                    <a:pt x="398" y="114"/>
                  </a:lnTo>
                  <a:lnTo>
                    <a:pt x="360" y="57"/>
                  </a:lnTo>
                  <a:lnTo>
                    <a:pt x="303" y="19"/>
                  </a:lnTo>
                  <a:lnTo>
                    <a:pt x="246" y="0"/>
                  </a:lnTo>
                  <a:lnTo>
                    <a:pt x="190" y="0"/>
                  </a:lnTo>
                  <a:lnTo>
                    <a:pt x="133" y="0"/>
                  </a:lnTo>
                  <a:lnTo>
                    <a:pt x="76" y="38"/>
                  </a:lnTo>
                  <a:lnTo>
                    <a:pt x="19" y="95"/>
                  </a:lnTo>
                  <a:lnTo>
                    <a:pt x="19" y="95"/>
                  </a:lnTo>
                  <a:lnTo>
                    <a:pt x="0" y="171"/>
                  </a:lnTo>
                  <a:lnTo>
                    <a:pt x="0" y="246"/>
                  </a:lnTo>
                  <a:lnTo>
                    <a:pt x="38" y="303"/>
                  </a:lnTo>
                  <a:lnTo>
                    <a:pt x="114" y="360"/>
                  </a:lnTo>
                  <a:lnTo>
                    <a:pt x="190" y="379"/>
                  </a:lnTo>
                  <a:lnTo>
                    <a:pt x="265" y="379"/>
                  </a:lnTo>
                  <a:lnTo>
                    <a:pt x="341" y="341"/>
                  </a:lnTo>
                  <a:lnTo>
                    <a:pt x="398" y="265"/>
                  </a:lnTo>
                  <a:lnTo>
                    <a:pt x="398" y="265"/>
                  </a:lnTo>
                  <a:lnTo>
                    <a:pt x="417" y="209"/>
                  </a:lnTo>
                  <a:lnTo>
                    <a:pt x="417" y="171"/>
                  </a:lnTo>
                  <a:lnTo>
                    <a:pt x="417" y="171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0" name="Google Shape;2150;p24"/>
            <p:cNvSpPr/>
            <p:nvPr/>
          </p:nvSpPr>
          <p:spPr>
            <a:xfrm>
              <a:off x="4450989" y="3243260"/>
              <a:ext cx="11668" cy="11136"/>
            </a:xfrm>
            <a:custGeom>
              <a:rect b="b" l="l" r="r" t="t"/>
              <a:pathLst>
                <a:path extrusionOk="0" h="398" w="417">
                  <a:moveTo>
                    <a:pt x="417" y="171"/>
                  </a:moveTo>
                  <a:lnTo>
                    <a:pt x="417" y="171"/>
                  </a:lnTo>
                  <a:lnTo>
                    <a:pt x="398" y="114"/>
                  </a:lnTo>
                  <a:lnTo>
                    <a:pt x="360" y="76"/>
                  </a:lnTo>
                  <a:lnTo>
                    <a:pt x="322" y="38"/>
                  </a:lnTo>
                  <a:lnTo>
                    <a:pt x="265" y="19"/>
                  </a:lnTo>
                  <a:lnTo>
                    <a:pt x="189" y="0"/>
                  </a:lnTo>
                  <a:lnTo>
                    <a:pt x="133" y="19"/>
                  </a:lnTo>
                  <a:lnTo>
                    <a:pt x="76" y="57"/>
                  </a:lnTo>
                  <a:lnTo>
                    <a:pt x="38" y="95"/>
                  </a:lnTo>
                  <a:lnTo>
                    <a:pt x="38" y="95"/>
                  </a:lnTo>
                  <a:lnTo>
                    <a:pt x="0" y="171"/>
                  </a:lnTo>
                  <a:lnTo>
                    <a:pt x="19" y="246"/>
                  </a:lnTo>
                  <a:lnTo>
                    <a:pt x="57" y="322"/>
                  </a:lnTo>
                  <a:lnTo>
                    <a:pt x="114" y="360"/>
                  </a:lnTo>
                  <a:lnTo>
                    <a:pt x="189" y="398"/>
                  </a:lnTo>
                  <a:lnTo>
                    <a:pt x="265" y="398"/>
                  </a:lnTo>
                  <a:lnTo>
                    <a:pt x="341" y="360"/>
                  </a:lnTo>
                  <a:lnTo>
                    <a:pt x="398" y="284"/>
                  </a:lnTo>
                  <a:lnTo>
                    <a:pt x="398" y="284"/>
                  </a:lnTo>
                  <a:lnTo>
                    <a:pt x="417" y="228"/>
                  </a:lnTo>
                  <a:lnTo>
                    <a:pt x="417" y="171"/>
                  </a:lnTo>
                  <a:lnTo>
                    <a:pt x="417" y="171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1" name="Google Shape;2151;p24"/>
            <p:cNvSpPr/>
            <p:nvPr/>
          </p:nvSpPr>
          <p:spPr>
            <a:xfrm>
              <a:off x="4392202" y="3239538"/>
              <a:ext cx="7974" cy="7974"/>
            </a:xfrm>
            <a:custGeom>
              <a:rect b="b" l="l" r="r" t="t"/>
              <a:pathLst>
                <a:path extrusionOk="0" h="285" w="285">
                  <a:moveTo>
                    <a:pt x="285" y="115"/>
                  </a:moveTo>
                  <a:lnTo>
                    <a:pt x="285" y="115"/>
                  </a:lnTo>
                  <a:lnTo>
                    <a:pt x="285" y="77"/>
                  </a:lnTo>
                  <a:lnTo>
                    <a:pt x="247" y="39"/>
                  </a:lnTo>
                  <a:lnTo>
                    <a:pt x="228" y="20"/>
                  </a:lnTo>
                  <a:lnTo>
                    <a:pt x="171" y="1"/>
                  </a:lnTo>
                  <a:lnTo>
                    <a:pt x="133" y="1"/>
                  </a:lnTo>
                  <a:lnTo>
                    <a:pt x="95" y="1"/>
                  </a:lnTo>
                  <a:lnTo>
                    <a:pt x="39" y="39"/>
                  </a:lnTo>
                  <a:lnTo>
                    <a:pt x="20" y="77"/>
                  </a:lnTo>
                  <a:lnTo>
                    <a:pt x="20" y="77"/>
                  </a:lnTo>
                  <a:lnTo>
                    <a:pt x="1" y="133"/>
                  </a:lnTo>
                  <a:lnTo>
                    <a:pt x="1" y="171"/>
                  </a:lnTo>
                  <a:lnTo>
                    <a:pt x="39" y="228"/>
                  </a:lnTo>
                  <a:lnTo>
                    <a:pt x="77" y="266"/>
                  </a:lnTo>
                  <a:lnTo>
                    <a:pt x="133" y="285"/>
                  </a:lnTo>
                  <a:lnTo>
                    <a:pt x="190" y="285"/>
                  </a:lnTo>
                  <a:lnTo>
                    <a:pt x="247" y="247"/>
                  </a:lnTo>
                  <a:lnTo>
                    <a:pt x="285" y="209"/>
                  </a:lnTo>
                  <a:lnTo>
                    <a:pt x="285" y="209"/>
                  </a:lnTo>
                  <a:lnTo>
                    <a:pt x="285" y="152"/>
                  </a:lnTo>
                  <a:lnTo>
                    <a:pt x="285" y="115"/>
                  </a:lnTo>
                  <a:lnTo>
                    <a:pt x="285" y="115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2" name="Google Shape;2152;p24"/>
            <p:cNvSpPr/>
            <p:nvPr/>
          </p:nvSpPr>
          <p:spPr>
            <a:xfrm>
              <a:off x="4438286" y="3264972"/>
              <a:ext cx="8478" cy="7974"/>
            </a:xfrm>
            <a:custGeom>
              <a:rect b="b" l="l" r="r" t="t"/>
              <a:pathLst>
                <a:path extrusionOk="0" h="285" w="303">
                  <a:moveTo>
                    <a:pt x="303" y="114"/>
                  </a:moveTo>
                  <a:lnTo>
                    <a:pt x="303" y="114"/>
                  </a:lnTo>
                  <a:lnTo>
                    <a:pt x="284" y="76"/>
                  </a:lnTo>
                  <a:lnTo>
                    <a:pt x="265" y="57"/>
                  </a:lnTo>
                  <a:lnTo>
                    <a:pt x="227" y="19"/>
                  </a:lnTo>
                  <a:lnTo>
                    <a:pt x="189" y="0"/>
                  </a:lnTo>
                  <a:lnTo>
                    <a:pt x="151" y="0"/>
                  </a:lnTo>
                  <a:lnTo>
                    <a:pt x="95" y="19"/>
                  </a:lnTo>
                  <a:lnTo>
                    <a:pt x="57" y="38"/>
                  </a:lnTo>
                  <a:lnTo>
                    <a:pt x="19" y="76"/>
                  </a:lnTo>
                  <a:lnTo>
                    <a:pt x="19" y="76"/>
                  </a:lnTo>
                  <a:lnTo>
                    <a:pt x="0" y="133"/>
                  </a:lnTo>
                  <a:lnTo>
                    <a:pt x="19" y="190"/>
                  </a:lnTo>
                  <a:lnTo>
                    <a:pt x="38" y="227"/>
                  </a:lnTo>
                  <a:lnTo>
                    <a:pt x="95" y="265"/>
                  </a:lnTo>
                  <a:lnTo>
                    <a:pt x="151" y="284"/>
                  </a:lnTo>
                  <a:lnTo>
                    <a:pt x="208" y="284"/>
                  </a:lnTo>
                  <a:lnTo>
                    <a:pt x="246" y="246"/>
                  </a:lnTo>
                  <a:lnTo>
                    <a:pt x="284" y="208"/>
                  </a:lnTo>
                  <a:lnTo>
                    <a:pt x="284" y="208"/>
                  </a:lnTo>
                  <a:lnTo>
                    <a:pt x="303" y="171"/>
                  </a:lnTo>
                  <a:lnTo>
                    <a:pt x="303" y="114"/>
                  </a:lnTo>
                  <a:lnTo>
                    <a:pt x="303" y="114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3" name="Google Shape;2153;p24"/>
            <p:cNvSpPr/>
            <p:nvPr/>
          </p:nvSpPr>
          <p:spPr>
            <a:xfrm>
              <a:off x="4426618" y="3239034"/>
              <a:ext cx="8506" cy="7946"/>
            </a:xfrm>
            <a:custGeom>
              <a:rect b="b" l="l" r="r" t="t"/>
              <a:pathLst>
                <a:path extrusionOk="0" h="284" w="304">
                  <a:moveTo>
                    <a:pt x="304" y="133"/>
                  </a:moveTo>
                  <a:lnTo>
                    <a:pt x="304" y="133"/>
                  </a:lnTo>
                  <a:lnTo>
                    <a:pt x="285" y="76"/>
                  </a:lnTo>
                  <a:lnTo>
                    <a:pt x="247" y="57"/>
                  </a:lnTo>
                  <a:lnTo>
                    <a:pt x="228" y="19"/>
                  </a:lnTo>
                  <a:lnTo>
                    <a:pt x="171" y="19"/>
                  </a:lnTo>
                  <a:lnTo>
                    <a:pt x="133" y="0"/>
                  </a:lnTo>
                  <a:lnTo>
                    <a:pt x="95" y="19"/>
                  </a:lnTo>
                  <a:lnTo>
                    <a:pt x="58" y="38"/>
                  </a:lnTo>
                  <a:lnTo>
                    <a:pt x="20" y="76"/>
                  </a:lnTo>
                  <a:lnTo>
                    <a:pt x="20" y="76"/>
                  </a:lnTo>
                  <a:lnTo>
                    <a:pt x="1" y="133"/>
                  </a:lnTo>
                  <a:lnTo>
                    <a:pt x="1" y="189"/>
                  </a:lnTo>
                  <a:lnTo>
                    <a:pt x="39" y="227"/>
                  </a:lnTo>
                  <a:lnTo>
                    <a:pt x="76" y="265"/>
                  </a:lnTo>
                  <a:lnTo>
                    <a:pt x="133" y="284"/>
                  </a:lnTo>
                  <a:lnTo>
                    <a:pt x="190" y="284"/>
                  </a:lnTo>
                  <a:lnTo>
                    <a:pt x="247" y="265"/>
                  </a:lnTo>
                  <a:lnTo>
                    <a:pt x="285" y="208"/>
                  </a:lnTo>
                  <a:lnTo>
                    <a:pt x="285" y="208"/>
                  </a:lnTo>
                  <a:lnTo>
                    <a:pt x="304" y="170"/>
                  </a:lnTo>
                  <a:lnTo>
                    <a:pt x="304" y="133"/>
                  </a:lnTo>
                  <a:lnTo>
                    <a:pt x="304" y="133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4" name="Google Shape;2154;p24"/>
            <p:cNvSpPr/>
            <p:nvPr/>
          </p:nvSpPr>
          <p:spPr>
            <a:xfrm>
              <a:off x="4461034" y="3264972"/>
              <a:ext cx="8506" cy="7974"/>
            </a:xfrm>
            <a:custGeom>
              <a:rect b="b" l="l" r="r" t="t"/>
              <a:pathLst>
                <a:path extrusionOk="0" h="285" w="304">
                  <a:moveTo>
                    <a:pt x="304" y="114"/>
                  </a:moveTo>
                  <a:lnTo>
                    <a:pt x="304" y="114"/>
                  </a:lnTo>
                  <a:lnTo>
                    <a:pt x="304" y="76"/>
                  </a:lnTo>
                  <a:lnTo>
                    <a:pt x="266" y="57"/>
                  </a:lnTo>
                  <a:lnTo>
                    <a:pt x="228" y="19"/>
                  </a:lnTo>
                  <a:lnTo>
                    <a:pt x="190" y="0"/>
                  </a:lnTo>
                  <a:lnTo>
                    <a:pt x="152" y="0"/>
                  </a:lnTo>
                  <a:lnTo>
                    <a:pt x="114" y="19"/>
                  </a:lnTo>
                  <a:lnTo>
                    <a:pt x="58" y="38"/>
                  </a:lnTo>
                  <a:lnTo>
                    <a:pt x="39" y="76"/>
                  </a:lnTo>
                  <a:lnTo>
                    <a:pt x="39" y="76"/>
                  </a:lnTo>
                  <a:lnTo>
                    <a:pt x="1" y="133"/>
                  </a:lnTo>
                  <a:lnTo>
                    <a:pt x="20" y="190"/>
                  </a:lnTo>
                  <a:lnTo>
                    <a:pt x="39" y="227"/>
                  </a:lnTo>
                  <a:lnTo>
                    <a:pt x="95" y="265"/>
                  </a:lnTo>
                  <a:lnTo>
                    <a:pt x="152" y="284"/>
                  </a:lnTo>
                  <a:lnTo>
                    <a:pt x="209" y="284"/>
                  </a:lnTo>
                  <a:lnTo>
                    <a:pt x="247" y="246"/>
                  </a:lnTo>
                  <a:lnTo>
                    <a:pt x="304" y="208"/>
                  </a:lnTo>
                  <a:lnTo>
                    <a:pt x="304" y="208"/>
                  </a:lnTo>
                  <a:lnTo>
                    <a:pt x="304" y="171"/>
                  </a:lnTo>
                  <a:lnTo>
                    <a:pt x="304" y="114"/>
                  </a:lnTo>
                  <a:lnTo>
                    <a:pt x="304" y="114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5" name="Google Shape;2155;p24"/>
            <p:cNvSpPr/>
            <p:nvPr/>
          </p:nvSpPr>
          <p:spPr>
            <a:xfrm>
              <a:off x="4412320" y="3258621"/>
              <a:ext cx="8506" cy="7443"/>
            </a:xfrm>
            <a:custGeom>
              <a:rect b="b" l="l" r="r" t="t"/>
              <a:pathLst>
                <a:path extrusionOk="0" h="266" w="304">
                  <a:moveTo>
                    <a:pt x="304" y="114"/>
                  </a:moveTo>
                  <a:lnTo>
                    <a:pt x="304" y="114"/>
                  </a:lnTo>
                  <a:lnTo>
                    <a:pt x="304" y="76"/>
                  </a:lnTo>
                  <a:lnTo>
                    <a:pt x="266" y="38"/>
                  </a:lnTo>
                  <a:lnTo>
                    <a:pt x="228" y="19"/>
                  </a:lnTo>
                  <a:lnTo>
                    <a:pt x="190" y="0"/>
                  </a:lnTo>
                  <a:lnTo>
                    <a:pt x="152" y="0"/>
                  </a:lnTo>
                  <a:lnTo>
                    <a:pt x="95" y="0"/>
                  </a:lnTo>
                  <a:lnTo>
                    <a:pt x="58" y="19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1" y="114"/>
                  </a:lnTo>
                  <a:lnTo>
                    <a:pt x="20" y="171"/>
                  </a:lnTo>
                  <a:lnTo>
                    <a:pt x="39" y="208"/>
                  </a:lnTo>
                  <a:lnTo>
                    <a:pt x="95" y="246"/>
                  </a:lnTo>
                  <a:lnTo>
                    <a:pt x="152" y="265"/>
                  </a:lnTo>
                  <a:lnTo>
                    <a:pt x="209" y="265"/>
                  </a:lnTo>
                  <a:lnTo>
                    <a:pt x="247" y="246"/>
                  </a:lnTo>
                  <a:lnTo>
                    <a:pt x="285" y="189"/>
                  </a:lnTo>
                  <a:lnTo>
                    <a:pt x="285" y="189"/>
                  </a:lnTo>
                  <a:lnTo>
                    <a:pt x="304" y="152"/>
                  </a:lnTo>
                  <a:lnTo>
                    <a:pt x="304" y="114"/>
                  </a:lnTo>
                  <a:lnTo>
                    <a:pt x="304" y="114"/>
                  </a:lnTo>
                  <a:close/>
                </a:path>
              </a:pathLst>
            </a:custGeom>
            <a:solidFill>
              <a:srgbClr val="B9805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6" name="Google Shape;2156;p24"/>
            <p:cNvSpPr/>
            <p:nvPr/>
          </p:nvSpPr>
          <p:spPr>
            <a:xfrm>
              <a:off x="4324434" y="3216790"/>
              <a:ext cx="38165" cy="61976"/>
            </a:xfrm>
            <a:custGeom>
              <a:rect b="b" l="l" r="r" t="t"/>
              <a:pathLst>
                <a:path extrusionOk="0" h="2215" w="1364">
                  <a:moveTo>
                    <a:pt x="1363" y="1117"/>
                  </a:moveTo>
                  <a:lnTo>
                    <a:pt x="1363" y="1117"/>
                  </a:lnTo>
                  <a:lnTo>
                    <a:pt x="1344" y="1325"/>
                  </a:lnTo>
                  <a:lnTo>
                    <a:pt x="1306" y="1533"/>
                  </a:lnTo>
                  <a:lnTo>
                    <a:pt x="1250" y="1722"/>
                  </a:lnTo>
                  <a:lnTo>
                    <a:pt x="1155" y="1893"/>
                  </a:lnTo>
                  <a:lnTo>
                    <a:pt x="1155" y="1893"/>
                  </a:lnTo>
                  <a:lnTo>
                    <a:pt x="1060" y="2025"/>
                  </a:lnTo>
                  <a:lnTo>
                    <a:pt x="947" y="2139"/>
                  </a:lnTo>
                  <a:lnTo>
                    <a:pt x="833" y="2195"/>
                  </a:lnTo>
                  <a:lnTo>
                    <a:pt x="701" y="2214"/>
                  </a:lnTo>
                  <a:lnTo>
                    <a:pt x="701" y="2214"/>
                  </a:lnTo>
                  <a:lnTo>
                    <a:pt x="549" y="2195"/>
                  </a:lnTo>
                  <a:lnTo>
                    <a:pt x="417" y="2139"/>
                  </a:lnTo>
                  <a:lnTo>
                    <a:pt x="303" y="2025"/>
                  </a:lnTo>
                  <a:lnTo>
                    <a:pt x="190" y="1893"/>
                  </a:lnTo>
                  <a:lnTo>
                    <a:pt x="190" y="1893"/>
                  </a:lnTo>
                  <a:lnTo>
                    <a:pt x="95" y="1722"/>
                  </a:lnTo>
                  <a:lnTo>
                    <a:pt x="39" y="1533"/>
                  </a:lnTo>
                  <a:lnTo>
                    <a:pt x="1" y="1325"/>
                  </a:lnTo>
                  <a:lnTo>
                    <a:pt x="1" y="1117"/>
                  </a:lnTo>
                  <a:lnTo>
                    <a:pt x="1" y="1117"/>
                  </a:lnTo>
                  <a:lnTo>
                    <a:pt x="1" y="890"/>
                  </a:lnTo>
                  <a:lnTo>
                    <a:pt x="39" y="682"/>
                  </a:lnTo>
                  <a:lnTo>
                    <a:pt x="95" y="492"/>
                  </a:lnTo>
                  <a:lnTo>
                    <a:pt x="190" y="341"/>
                  </a:lnTo>
                  <a:lnTo>
                    <a:pt x="190" y="341"/>
                  </a:lnTo>
                  <a:lnTo>
                    <a:pt x="303" y="190"/>
                  </a:lnTo>
                  <a:lnTo>
                    <a:pt x="417" y="95"/>
                  </a:lnTo>
                  <a:lnTo>
                    <a:pt x="549" y="38"/>
                  </a:lnTo>
                  <a:lnTo>
                    <a:pt x="701" y="0"/>
                  </a:lnTo>
                  <a:lnTo>
                    <a:pt x="701" y="0"/>
                  </a:lnTo>
                  <a:lnTo>
                    <a:pt x="833" y="38"/>
                  </a:lnTo>
                  <a:lnTo>
                    <a:pt x="947" y="95"/>
                  </a:lnTo>
                  <a:lnTo>
                    <a:pt x="1060" y="190"/>
                  </a:lnTo>
                  <a:lnTo>
                    <a:pt x="1155" y="341"/>
                  </a:lnTo>
                  <a:lnTo>
                    <a:pt x="1155" y="341"/>
                  </a:lnTo>
                  <a:lnTo>
                    <a:pt x="1250" y="492"/>
                  </a:lnTo>
                  <a:lnTo>
                    <a:pt x="1306" y="682"/>
                  </a:lnTo>
                  <a:lnTo>
                    <a:pt x="1344" y="890"/>
                  </a:lnTo>
                  <a:lnTo>
                    <a:pt x="1363" y="1117"/>
                  </a:lnTo>
                  <a:lnTo>
                    <a:pt x="1363" y="11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7" name="Google Shape;2157;p24"/>
            <p:cNvSpPr/>
            <p:nvPr/>
          </p:nvSpPr>
          <p:spPr>
            <a:xfrm>
              <a:off x="4304848" y="3161724"/>
              <a:ext cx="78932" cy="22804"/>
            </a:xfrm>
            <a:custGeom>
              <a:rect b="b" l="l" r="r" t="t"/>
              <a:pathLst>
                <a:path extrusionOk="0" h="815" w="2821">
                  <a:moveTo>
                    <a:pt x="1401" y="19"/>
                  </a:moveTo>
                  <a:lnTo>
                    <a:pt x="1401" y="19"/>
                  </a:lnTo>
                  <a:lnTo>
                    <a:pt x="1552" y="0"/>
                  </a:lnTo>
                  <a:lnTo>
                    <a:pt x="1704" y="0"/>
                  </a:lnTo>
                  <a:lnTo>
                    <a:pt x="1855" y="19"/>
                  </a:lnTo>
                  <a:lnTo>
                    <a:pt x="1987" y="38"/>
                  </a:lnTo>
                  <a:lnTo>
                    <a:pt x="2252" y="133"/>
                  </a:lnTo>
                  <a:lnTo>
                    <a:pt x="2479" y="227"/>
                  </a:lnTo>
                  <a:lnTo>
                    <a:pt x="2650" y="360"/>
                  </a:lnTo>
                  <a:lnTo>
                    <a:pt x="2763" y="473"/>
                  </a:lnTo>
                  <a:lnTo>
                    <a:pt x="2820" y="549"/>
                  </a:lnTo>
                  <a:lnTo>
                    <a:pt x="2820" y="587"/>
                  </a:lnTo>
                  <a:lnTo>
                    <a:pt x="2801" y="606"/>
                  </a:lnTo>
                  <a:lnTo>
                    <a:pt x="2801" y="606"/>
                  </a:lnTo>
                  <a:lnTo>
                    <a:pt x="2517" y="663"/>
                  </a:lnTo>
                  <a:lnTo>
                    <a:pt x="2177" y="719"/>
                  </a:lnTo>
                  <a:lnTo>
                    <a:pt x="1779" y="757"/>
                  </a:lnTo>
                  <a:lnTo>
                    <a:pt x="1363" y="795"/>
                  </a:lnTo>
                  <a:lnTo>
                    <a:pt x="966" y="814"/>
                  </a:lnTo>
                  <a:lnTo>
                    <a:pt x="587" y="814"/>
                  </a:lnTo>
                  <a:lnTo>
                    <a:pt x="265" y="814"/>
                  </a:lnTo>
                  <a:lnTo>
                    <a:pt x="38" y="795"/>
                  </a:lnTo>
                  <a:lnTo>
                    <a:pt x="38" y="795"/>
                  </a:lnTo>
                  <a:lnTo>
                    <a:pt x="1" y="776"/>
                  </a:lnTo>
                  <a:lnTo>
                    <a:pt x="1" y="757"/>
                  </a:lnTo>
                  <a:lnTo>
                    <a:pt x="1" y="719"/>
                  </a:lnTo>
                  <a:lnTo>
                    <a:pt x="38" y="682"/>
                  </a:lnTo>
                  <a:lnTo>
                    <a:pt x="114" y="568"/>
                  </a:lnTo>
                  <a:lnTo>
                    <a:pt x="284" y="454"/>
                  </a:lnTo>
                  <a:lnTo>
                    <a:pt x="493" y="322"/>
                  </a:lnTo>
                  <a:lnTo>
                    <a:pt x="739" y="190"/>
                  </a:lnTo>
                  <a:lnTo>
                    <a:pt x="1041" y="95"/>
                  </a:lnTo>
                  <a:lnTo>
                    <a:pt x="1401" y="19"/>
                  </a:lnTo>
                  <a:lnTo>
                    <a:pt x="1401" y="19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8" name="Google Shape;2158;p24"/>
            <p:cNvSpPr/>
            <p:nvPr/>
          </p:nvSpPr>
          <p:spPr>
            <a:xfrm>
              <a:off x="4483278" y="3212537"/>
              <a:ext cx="38137" cy="61976"/>
            </a:xfrm>
            <a:custGeom>
              <a:rect b="b" l="l" r="r" t="t"/>
              <a:pathLst>
                <a:path extrusionOk="0" h="2215" w="1363">
                  <a:moveTo>
                    <a:pt x="1363" y="1098"/>
                  </a:moveTo>
                  <a:lnTo>
                    <a:pt x="1363" y="1098"/>
                  </a:lnTo>
                  <a:lnTo>
                    <a:pt x="1344" y="1326"/>
                  </a:lnTo>
                  <a:lnTo>
                    <a:pt x="1306" y="1534"/>
                  </a:lnTo>
                  <a:lnTo>
                    <a:pt x="1249" y="1723"/>
                  </a:lnTo>
                  <a:lnTo>
                    <a:pt x="1155" y="1893"/>
                  </a:lnTo>
                  <a:lnTo>
                    <a:pt x="1155" y="1893"/>
                  </a:lnTo>
                  <a:lnTo>
                    <a:pt x="1060" y="2045"/>
                  </a:lnTo>
                  <a:lnTo>
                    <a:pt x="947" y="2139"/>
                  </a:lnTo>
                  <a:lnTo>
                    <a:pt x="814" y="2196"/>
                  </a:lnTo>
                  <a:lnTo>
                    <a:pt x="701" y="2215"/>
                  </a:lnTo>
                  <a:lnTo>
                    <a:pt x="701" y="2215"/>
                  </a:lnTo>
                  <a:lnTo>
                    <a:pt x="549" y="2196"/>
                  </a:lnTo>
                  <a:lnTo>
                    <a:pt x="417" y="2139"/>
                  </a:lnTo>
                  <a:lnTo>
                    <a:pt x="303" y="2045"/>
                  </a:lnTo>
                  <a:lnTo>
                    <a:pt x="190" y="1893"/>
                  </a:lnTo>
                  <a:lnTo>
                    <a:pt x="190" y="1893"/>
                  </a:lnTo>
                  <a:lnTo>
                    <a:pt x="95" y="1723"/>
                  </a:lnTo>
                  <a:lnTo>
                    <a:pt x="38" y="1534"/>
                  </a:lnTo>
                  <a:lnTo>
                    <a:pt x="1" y="1326"/>
                  </a:lnTo>
                  <a:lnTo>
                    <a:pt x="1" y="1098"/>
                  </a:lnTo>
                  <a:lnTo>
                    <a:pt x="1" y="1098"/>
                  </a:lnTo>
                  <a:lnTo>
                    <a:pt x="1" y="890"/>
                  </a:lnTo>
                  <a:lnTo>
                    <a:pt x="38" y="682"/>
                  </a:lnTo>
                  <a:lnTo>
                    <a:pt x="95" y="493"/>
                  </a:lnTo>
                  <a:lnTo>
                    <a:pt x="190" y="323"/>
                  </a:lnTo>
                  <a:lnTo>
                    <a:pt x="190" y="323"/>
                  </a:lnTo>
                  <a:lnTo>
                    <a:pt x="303" y="171"/>
                  </a:lnTo>
                  <a:lnTo>
                    <a:pt x="417" y="77"/>
                  </a:lnTo>
                  <a:lnTo>
                    <a:pt x="549" y="20"/>
                  </a:lnTo>
                  <a:lnTo>
                    <a:pt x="701" y="1"/>
                  </a:lnTo>
                  <a:lnTo>
                    <a:pt x="701" y="1"/>
                  </a:lnTo>
                  <a:lnTo>
                    <a:pt x="814" y="20"/>
                  </a:lnTo>
                  <a:lnTo>
                    <a:pt x="947" y="77"/>
                  </a:lnTo>
                  <a:lnTo>
                    <a:pt x="1060" y="171"/>
                  </a:lnTo>
                  <a:lnTo>
                    <a:pt x="1155" y="323"/>
                  </a:lnTo>
                  <a:lnTo>
                    <a:pt x="1155" y="323"/>
                  </a:lnTo>
                  <a:lnTo>
                    <a:pt x="1249" y="493"/>
                  </a:lnTo>
                  <a:lnTo>
                    <a:pt x="1306" y="682"/>
                  </a:lnTo>
                  <a:lnTo>
                    <a:pt x="1344" y="890"/>
                  </a:lnTo>
                  <a:lnTo>
                    <a:pt x="1363" y="1098"/>
                  </a:lnTo>
                  <a:lnTo>
                    <a:pt x="1363" y="10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9" name="Google Shape;2159;p24"/>
            <p:cNvSpPr/>
            <p:nvPr/>
          </p:nvSpPr>
          <p:spPr>
            <a:xfrm>
              <a:off x="4452584" y="3158535"/>
              <a:ext cx="78904" cy="22804"/>
            </a:xfrm>
            <a:custGeom>
              <a:rect b="b" l="l" r="r" t="t"/>
              <a:pathLst>
                <a:path extrusionOk="0" h="815" w="2820">
                  <a:moveTo>
                    <a:pt x="1400" y="1"/>
                  </a:moveTo>
                  <a:lnTo>
                    <a:pt x="1400" y="1"/>
                  </a:lnTo>
                  <a:lnTo>
                    <a:pt x="1249" y="1"/>
                  </a:lnTo>
                  <a:lnTo>
                    <a:pt x="1098" y="1"/>
                  </a:lnTo>
                  <a:lnTo>
                    <a:pt x="965" y="1"/>
                  </a:lnTo>
                  <a:lnTo>
                    <a:pt x="814" y="39"/>
                  </a:lnTo>
                  <a:lnTo>
                    <a:pt x="568" y="114"/>
                  </a:lnTo>
                  <a:lnTo>
                    <a:pt x="341" y="228"/>
                  </a:lnTo>
                  <a:lnTo>
                    <a:pt x="170" y="360"/>
                  </a:lnTo>
                  <a:lnTo>
                    <a:pt x="38" y="455"/>
                  </a:lnTo>
                  <a:lnTo>
                    <a:pt x="0" y="550"/>
                  </a:lnTo>
                  <a:lnTo>
                    <a:pt x="0" y="587"/>
                  </a:lnTo>
                  <a:lnTo>
                    <a:pt x="19" y="606"/>
                  </a:lnTo>
                  <a:lnTo>
                    <a:pt x="19" y="606"/>
                  </a:lnTo>
                  <a:lnTo>
                    <a:pt x="303" y="663"/>
                  </a:lnTo>
                  <a:lnTo>
                    <a:pt x="643" y="720"/>
                  </a:lnTo>
                  <a:lnTo>
                    <a:pt x="1041" y="758"/>
                  </a:lnTo>
                  <a:lnTo>
                    <a:pt x="1438" y="796"/>
                  </a:lnTo>
                  <a:lnTo>
                    <a:pt x="1854" y="814"/>
                  </a:lnTo>
                  <a:lnTo>
                    <a:pt x="2214" y="814"/>
                  </a:lnTo>
                  <a:lnTo>
                    <a:pt x="2536" y="796"/>
                  </a:lnTo>
                  <a:lnTo>
                    <a:pt x="2782" y="777"/>
                  </a:lnTo>
                  <a:lnTo>
                    <a:pt x="2782" y="777"/>
                  </a:lnTo>
                  <a:lnTo>
                    <a:pt x="2801" y="777"/>
                  </a:lnTo>
                  <a:lnTo>
                    <a:pt x="2819" y="758"/>
                  </a:lnTo>
                  <a:lnTo>
                    <a:pt x="2801" y="720"/>
                  </a:lnTo>
                  <a:lnTo>
                    <a:pt x="2782" y="682"/>
                  </a:lnTo>
                  <a:lnTo>
                    <a:pt x="2687" y="568"/>
                  </a:lnTo>
                  <a:lnTo>
                    <a:pt x="2536" y="455"/>
                  </a:lnTo>
                  <a:lnTo>
                    <a:pt x="2327" y="323"/>
                  </a:lnTo>
                  <a:lnTo>
                    <a:pt x="2063" y="190"/>
                  </a:lnTo>
                  <a:lnTo>
                    <a:pt x="1760" y="95"/>
                  </a:lnTo>
                  <a:lnTo>
                    <a:pt x="1400" y="1"/>
                  </a:lnTo>
                  <a:lnTo>
                    <a:pt x="1400" y="1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0" name="Google Shape;2160;p24"/>
            <p:cNvSpPr/>
            <p:nvPr/>
          </p:nvSpPr>
          <p:spPr>
            <a:xfrm>
              <a:off x="4234953" y="2920281"/>
              <a:ext cx="487663" cy="727508"/>
            </a:xfrm>
            <a:custGeom>
              <a:rect b="b" l="l" r="r" t="t"/>
              <a:pathLst>
                <a:path extrusionOk="0" h="26001" w="17429">
                  <a:moveTo>
                    <a:pt x="16085" y="16009"/>
                  </a:moveTo>
                  <a:lnTo>
                    <a:pt x="16085" y="16009"/>
                  </a:lnTo>
                  <a:lnTo>
                    <a:pt x="16104" y="16198"/>
                  </a:lnTo>
                  <a:lnTo>
                    <a:pt x="16142" y="16388"/>
                  </a:lnTo>
                  <a:lnTo>
                    <a:pt x="16255" y="16766"/>
                  </a:lnTo>
                  <a:lnTo>
                    <a:pt x="16388" y="17145"/>
                  </a:lnTo>
                  <a:lnTo>
                    <a:pt x="16539" y="17504"/>
                  </a:lnTo>
                  <a:lnTo>
                    <a:pt x="16691" y="17883"/>
                  </a:lnTo>
                  <a:lnTo>
                    <a:pt x="16823" y="18242"/>
                  </a:lnTo>
                  <a:lnTo>
                    <a:pt x="16880" y="18431"/>
                  </a:lnTo>
                  <a:lnTo>
                    <a:pt x="16918" y="18621"/>
                  </a:lnTo>
                  <a:lnTo>
                    <a:pt x="16937" y="18810"/>
                  </a:lnTo>
                  <a:lnTo>
                    <a:pt x="16956" y="19018"/>
                  </a:lnTo>
                  <a:lnTo>
                    <a:pt x="16956" y="19018"/>
                  </a:lnTo>
                  <a:lnTo>
                    <a:pt x="16937" y="19169"/>
                  </a:lnTo>
                  <a:lnTo>
                    <a:pt x="16918" y="19340"/>
                  </a:lnTo>
                  <a:lnTo>
                    <a:pt x="16899" y="19510"/>
                  </a:lnTo>
                  <a:lnTo>
                    <a:pt x="16842" y="19661"/>
                  </a:lnTo>
                  <a:lnTo>
                    <a:pt x="16728" y="19964"/>
                  </a:lnTo>
                  <a:lnTo>
                    <a:pt x="16577" y="20267"/>
                  </a:lnTo>
                  <a:lnTo>
                    <a:pt x="16407" y="20551"/>
                  </a:lnTo>
                  <a:lnTo>
                    <a:pt x="16199" y="20816"/>
                  </a:lnTo>
                  <a:lnTo>
                    <a:pt x="15972" y="21080"/>
                  </a:lnTo>
                  <a:lnTo>
                    <a:pt x="15744" y="21326"/>
                  </a:lnTo>
                  <a:lnTo>
                    <a:pt x="15744" y="21326"/>
                  </a:lnTo>
                  <a:lnTo>
                    <a:pt x="15252" y="21800"/>
                  </a:lnTo>
                  <a:lnTo>
                    <a:pt x="14779" y="22273"/>
                  </a:lnTo>
                  <a:lnTo>
                    <a:pt x="14552" y="22519"/>
                  </a:lnTo>
                  <a:lnTo>
                    <a:pt x="14344" y="22784"/>
                  </a:lnTo>
                  <a:lnTo>
                    <a:pt x="14155" y="23048"/>
                  </a:lnTo>
                  <a:lnTo>
                    <a:pt x="13985" y="23351"/>
                  </a:lnTo>
                  <a:lnTo>
                    <a:pt x="13985" y="23351"/>
                  </a:lnTo>
                  <a:lnTo>
                    <a:pt x="13909" y="23503"/>
                  </a:lnTo>
                  <a:lnTo>
                    <a:pt x="13871" y="23673"/>
                  </a:lnTo>
                  <a:lnTo>
                    <a:pt x="13814" y="23843"/>
                  </a:lnTo>
                  <a:lnTo>
                    <a:pt x="13795" y="24014"/>
                  </a:lnTo>
                  <a:lnTo>
                    <a:pt x="13777" y="24203"/>
                  </a:lnTo>
                  <a:lnTo>
                    <a:pt x="13777" y="24392"/>
                  </a:lnTo>
                  <a:lnTo>
                    <a:pt x="13795" y="24581"/>
                  </a:lnTo>
                  <a:lnTo>
                    <a:pt x="13814" y="24751"/>
                  </a:lnTo>
                  <a:lnTo>
                    <a:pt x="13852" y="24941"/>
                  </a:lnTo>
                  <a:lnTo>
                    <a:pt x="13909" y="25111"/>
                  </a:lnTo>
                  <a:lnTo>
                    <a:pt x="13966" y="25281"/>
                  </a:lnTo>
                  <a:lnTo>
                    <a:pt x="14041" y="25452"/>
                  </a:lnTo>
                  <a:lnTo>
                    <a:pt x="14136" y="25603"/>
                  </a:lnTo>
                  <a:lnTo>
                    <a:pt x="14231" y="25735"/>
                  </a:lnTo>
                  <a:lnTo>
                    <a:pt x="14344" y="25868"/>
                  </a:lnTo>
                  <a:lnTo>
                    <a:pt x="14477" y="25981"/>
                  </a:lnTo>
                  <a:lnTo>
                    <a:pt x="14477" y="25981"/>
                  </a:lnTo>
                  <a:lnTo>
                    <a:pt x="14231" y="26000"/>
                  </a:lnTo>
                  <a:lnTo>
                    <a:pt x="13966" y="25981"/>
                  </a:lnTo>
                  <a:lnTo>
                    <a:pt x="13701" y="25925"/>
                  </a:lnTo>
                  <a:lnTo>
                    <a:pt x="13455" y="25868"/>
                  </a:lnTo>
                  <a:lnTo>
                    <a:pt x="13209" y="25754"/>
                  </a:lnTo>
                  <a:lnTo>
                    <a:pt x="12982" y="25641"/>
                  </a:lnTo>
                  <a:lnTo>
                    <a:pt x="12774" y="25489"/>
                  </a:lnTo>
                  <a:lnTo>
                    <a:pt x="12584" y="25300"/>
                  </a:lnTo>
                  <a:lnTo>
                    <a:pt x="12584" y="25300"/>
                  </a:lnTo>
                  <a:lnTo>
                    <a:pt x="12414" y="25111"/>
                  </a:lnTo>
                  <a:lnTo>
                    <a:pt x="12282" y="24903"/>
                  </a:lnTo>
                  <a:lnTo>
                    <a:pt x="12149" y="24657"/>
                  </a:lnTo>
                  <a:lnTo>
                    <a:pt x="12073" y="24430"/>
                  </a:lnTo>
                  <a:lnTo>
                    <a:pt x="11998" y="24165"/>
                  </a:lnTo>
                  <a:lnTo>
                    <a:pt x="11960" y="23919"/>
                  </a:lnTo>
                  <a:lnTo>
                    <a:pt x="11960" y="23654"/>
                  </a:lnTo>
                  <a:lnTo>
                    <a:pt x="11979" y="23389"/>
                  </a:lnTo>
                  <a:lnTo>
                    <a:pt x="11979" y="23389"/>
                  </a:lnTo>
                  <a:lnTo>
                    <a:pt x="12036" y="23162"/>
                  </a:lnTo>
                  <a:lnTo>
                    <a:pt x="12092" y="22954"/>
                  </a:lnTo>
                  <a:lnTo>
                    <a:pt x="12187" y="22727"/>
                  </a:lnTo>
                  <a:lnTo>
                    <a:pt x="12282" y="22519"/>
                  </a:lnTo>
                  <a:lnTo>
                    <a:pt x="12490" y="22102"/>
                  </a:lnTo>
                  <a:lnTo>
                    <a:pt x="12698" y="21667"/>
                  </a:lnTo>
                  <a:lnTo>
                    <a:pt x="12698" y="21667"/>
                  </a:lnTo>
                  <a:lnTo>
                    <a:pt x="12774" y="21459"/>
                  </a:lnTo>
                  <a:lnTo>
                    <a:pt x="12868" y="21232"/>
                  </a:lnTo>
                  <a:lnTo>
                    <a:pt x="12925" y="21005"/>
                  </a:lnTo>
                  <a:lnTo>
                    <a:pt x="12963" y="20778"/>
                  </a:lnTo>
                  <a:lnTo>
                    <a:pt x="12982" y="20532"/>
                  </a:lnTo>
                  <a:lnTo>
                    <a:pt x="12982" y="20305"/>
                  </a:lnTo>
                  <a:lnTo>
                    <a:pt x="12944" y="20078"/>
                  </a:lnTo>
                  <a:lnTo>
                    <a:pt x="12868" y="19869"/>
                  </a:lnTo>
                  <a:lnTo>
                    <a:pt x="12868" y="19869"/>
                  </a:lnTo>
                  <a:lnTo>
                    <a:pt x="12755" y="19661"/>
                  </a:lnTo>
                  <a:lnTo>
                    <a:pt x="12622" y="19472"/>
                  </a:lnTo>
                  <a:lnTo>
                    <a:pt x="12319" y="19131"/>
                  </a:lnTo>
                  <a:lnTo>
                    <a:pt x="12168" y="18942"/>
                  </a:lnTo>
                  <a:lnTo>
                    <a:pt x="12036" y="18772"/>
                  </a:lnTo>
                  <a:lnTo>
                    <a:pt x="11922" y="18564"/>
                  </a:lnTo>
                  <a:lnTo>
                    <a:pt x="11884" y="18469"/>
                  </a:lnTo>
                  <a:lnTo>
                    <a:pt x="11846" y="18356"/>
                  </a:lnTo>
                  <a:lnTo>
                    <a:pt x="11846" y="18356"/>
                  </a:lnTo>
                  <a:lnTo>
                    <a:pt x="11827" y="18185"/>
                  </a:lnTo>
                  <a:lnTo>
                    <a:pt x="11827" y="18034"/>
                  </a:lnTo>
                  <a:lnTo>
                    <a:pt x="11846" y="17883"/>
                  </a:lnTo>
                  <a:lnTo>
                    <a:pt x="11884" y="17712"/>
                  </a:lnTo>
                  <a:lnTo>
                    <a:pt x="11941" y="17561"/>
                  </a:lnTo>
                  <a:lnTo>
                    <a:pt x="11998" y="17409"/>
                  </a:lnTo>
                  <a:lnTo>
                    <a:pt x="12168" y="17107"/>
                  </a:lnTo>
                  <a:lnTo>
                    <a:pt x="12338" y="16804"/>
                  </a:lnTo>
                  <a:lnTo>
                    <a:pt x="12509" y="16501"/>
                  </a:lnTo>
                  <a:lnTo>
                    <a:pt x="12584" y="16350"/>
                  </a:lnTo>
                  <a:lnTo>
                    <a:pt x="12660" y="16198"/>
                  </a:lnTo>
                  <a:lnTo>
                    <a:pt x="12717" y="16028"/>
                  </a:lnTo>
                  <a:lnTo>
                    <a:pt x="12736" y="15877"/>
                  </a:lnTo>
                  <a:lnTo>
                    <a:pt x="12736" y="15877"/>
                  </a:lnTo>
                  <a:lnTo>
                    <a:pt x="12755" y="15725"/>
                  </a:lnTo>
                  <a:lnTo>
                    <a:pt x="12755" y="15593"/>
                  </a:lnTo>
                  <a:lnTo>
                    <a:pt x="12736" y="15328"/>
                  </a:lnTo>
                  <a:lnTo>
                    <a:pt x="12660" y="15063"/>
                  </a:lnTo>
                  <a:lnTo>
                    <a:pt x="12584" y="14817"/>
                  </a:lnTo>
                  <a:lnTo>
                    <a:pt x="12584" y="14817"/>
                  </a:lnTo>
                  <a:lnTo>
                    <a:pt x="12490" y="14590"/>
                  </a:lnTo>
                  <a:lnTo>
                    <a:pt x="12376" y="14363"/>
                  </a:lnTo>
                  <a:lnTo>
                    <a:pt x="12149" y="13928"/>
                  </a:lnTo>
                  <a:lnTo>
                    <a:pt x="12149" y="13928"/>
                  </a:lnTo>
                  <a:lnTo>
                    <a:pt x="11941" y="13587"/>
                  </a:lnTo>
                  <a:lnTo>
                    <a:pt x="11865" y="13398"/>
                  </a:lnTo>
                  <a:lnTo>
                    <a:pt x="11809" y="13209"/>
                  </a:lnTo>
                  <a:lnTo>
                    <a:pt x="11809" y="13209"/>
                  </a:lnTo>
                  <a:lnTo>
                    <a:pt x="11790" y="13076"/>
                  </a:lnTo>
                  <a:lnTo>
                    <a:pt x="11790" y="12925"/>
                  </a:lnTo>
                  <a:lnTo>
                    <a:pt x="11846" y="12641"/>
                  </a:lnTo>
                  <a:lnTo>
                    <a:pt x="11846" y="12641"/>
                  </a:lnTo>
                  <a:lnTo>
                    <a:pt x="11941" y="12263"/>
                  </a:lnTo>
                  <a:lnTo>
                    <a:pt x="11998" y="12073"/>
                  </a:lnTo>
                  <a:lnTo>
                    <a:pt x="12055" y="11884"/>
                  </a:lnTo>
                  <a:lnTo>
                    <a:pt x="12055" y="11884"/>
                  </a:lnTo>
                  <a:lnTo>
                    <a:pt x="12225" y="11543"/>
                  </a:lnTo>
                  <a:lnTo>
                    <a:pt x="12395" y="11184"/>
                  </a:lnTo>
                  <a:lnTo>
                    <a:pt x="12547" y="10843"/>
                  </a:lnTo>
                  <a:lnTo>
                    <a:pt x="12622" y="10654"/>
                  </a:lnTo>
                  <a:lnTo>
                    <a:pt x="12679" y="10465"/>
                  </a:lnTo>
                  <a:lnTo>
                    <a:pt x="12679" y="10465"/>
                  </a:lnTo>
                  <a:lnTo>
                    <a:pt x="12736" y="10219"/>
                  </a:lnTo>
                  <a:lnTo>
                    <a:pt x="12736" y="9973"/>
                  </a:lnTo>
                  <a:lnTo>
                    <a:pt x="12717" y="9746"/>
                  </a:lnTo>
                  <a:lnTo>
                    <a:pt x="12660" y="9500"/>
                  </a:lnTo>
                  <a:lnTo>
                    <a:pt x="12660" y="9500"/>
                  </a:lnTo>
                  <a:lnTo>
                    <a:pt x="12565" y="9273"/>
                  </a:lnTo>
                  <a:lnTo>
                    <a:pt x="12433" y="9065"/>
                  </a:lnTo>
                  <a:lnTo>
                    <a:pt x="12282" y="8856"/>
                  </a:lnTo>
                  <a:lnTo>
                    <a:pt x="12092" y="8686"/>
                  </a:lnTo>
                  <a:lnTo>
                    <a:pt x="12092" y="8686"/>
                  </a:lnTo>
                  <a:lnTo>
                    <a:pt x="11941" y="8554"/>
                  </a:lnTo>
                  <a:lnTo>
                    <a:pt x="11771" y="8440"/>
                  </a:lnTo>
                  <a:lnTo>
                    <a:pt x="11600" y="8346"/>
                  </a:lnTo>
                  <a:lnTo>
                    <a:pt x="11430" y="8232"/>
                  </a:lnTo>
                  <a:lnTo>
                    <a:pt x="11052" y="8062"/>
                  </a:lnTo>
                  <a:lnTo>
                    <a:pt x="10673" y="7910"/>
                  </a:lnTo>
                  <a:lnTo>
                    <a:pt x="10673" y="7910"/>
                  </a:lnTo>
                  <a:lnTo>
                    <a:pt x="10295" y="7759"/>
                  </a:lnTo>
                  <a:lnTo>
                    <a:pt x="9916" y="7608"/>
                  </a:lnTo>
                  <a:lnTo>
                    <a:pt x="9557" y="7437"/>
                  </a:lnTo>
                  <a:lnTo>
                    <a:pt x="9386" y="7324"/>
                  </a:lnTo>
                  <a:lnTo>
                    <a:pt x="9216" y="7229"/>
                  </a:lnTo>
                  <a:lnTo>
                    <a:pt x="9216" y="7229"/>
                  </a:lnTo>
                  <a:lnTo>
                    <a:pt x="9008" y="7059"/>
                  </a:lnTo>
                  <a:lnTo>
                    <a:pt x="8800" y="6907"/>
                  </a:lnTo>
                  <a:lnTo>
                    <a:pt x="8630" y="6718"/>
                  </a:lnTo>
                  <a:lnTo>
                    <a:pt x="8440" y="6529"/>
                  </a:lnTo>
                  <a:lnTo>
                    <a:pt x="8100" y="6132"/>
                  </a:lnTo>
                  <a:lnTo>
                    <a:pt x="7759" y="5734"/>
                  </a:lnTo>
                  <a:lnTo>
                    <a:pt x="7759" y="5734"/>
                  </a:lnTo>
                  <a:lnTo>
                    <a:pt x="7400" y="5356"/>
                  </a:lnTo>
                  <a:lnTo>
                    <a:pt x="7210" y="5185"/>
                  </a:lnTo>
                  <a:lnTo>
                    <a:pt x="7002" y="5015"/>
                  </a:lnTo>
                  <a:lnTo>
                    <a:pt x="6794" y="4883"/>
                  </a:lnTo>
                  <a:lnTo>
                    <a:pt x="6567" y="4750"/>
                  </a:lnTo>
                  <a:lnTo>
                    <a:pt x="6321" y="4637"/>
                  </a:lnTo>
                  <a:lnTo>
                    <a:pt x="6075" y="4561"/>
                  </a:lnTo>
                  <a:lnTo>
                    <a:pt x="6075" y="4561"/>
                  </a:lnTo>
                  <a:lnTo>
                    <a:pt x="5829" y="4523"/>
                  </a:lnTo>
                  <a:lnTo>
                    <a:pt x="5583" y="4504"/>
                  </a:lnTo>
                  <a:lnTo>
                    <a:pt x="5318" y="4523"/>
                  </a:lnTo>
                  <a:lnTo>
                    <a:pt x="5072" y="4561"/>
                  </a:lnTo>
                  <a:lnTo>
                    <a:pt x="4826" y="4618"/>
                  </a:lnTo>
                  <a:lnTo>
                    <a:pt x="4561" y="4693"/>
                  </a:lnTo>
                  <a:lnTo>
                    <a:pt x="4334" y="4788"/>
                  </a:lnTo>
                  <a:lnTo>
                    <a:pt x="4088" y="4883"/>
                  </a:lnTo>
                  <a:lnTo>
                    <a:pt x="4088" y="4883"/>
                  </a:lnTo>
                  <a:lnTo>
                    <a:pt x="3615" y="5110"/>
                  </a:lnTo>
                  <a:lnTo>
                    <a:pt x="3161" y="5337"/>
                  </a:lnTo>
                  <a:lnTo>
                    <a:pt x="2707" y="5545"/>
                  </a:lnTo>
                  <a:lnTo>
                    <a:pt x="2461" y="5658"/>
                  </a:lnTo>
                  <a:lnTo>
                    <a:pt x="2215" y="5734"/>
                  </a:lnTo>
                  <a:lnTo>
                    <a:pt x="2215" y="5734"/>
                  </a:lnTo>
                  <a:lnTo>
                    <a:pt x="2158" y="5753"/>
                  </a:lnTo>
                  <a:lnTo>
                    <a:pt x="2158" y="5753"/>
                  </a:lnTo>
                  <a:lnTo>
                    <a:pt x="1893" y="5829"/>
                  </a:lnTo>
                  <a:lnTo>
                    <a:pt x="1647" y="5867"/>
                  </a:lnTo>
                  <a:lnTo>
                    <a:pt x="1382" y="5904"/>
                  </a:lnTo>
                  <a:lnTo>
                    <a:pt x="1117" y="5904"/>
                  </a:lnTo>
                  <a:lnTo>
                    <a:pt x="1117" y="5904"/>
                  </a:lnTo>
                  <a:lnTo>
                    <a:pt x="871" y="5886"/>
                  </a:lnTo>
                  <a:lnTo>
                    <a:pt x="625" y="5829"/>
                  </a:lnTo>
                  <a:lnTo>
                    <a:pt x="625" y="5829"/>
                  </a:lnTo>
                  <a:lnTo>
                    <a:pt x="455" y="5753"/>
                  </a:lnTo>
                  <a:lnTo>
                    <a:pt x="304" y="5677"/>
                  </a:lnTo>
                  <a:lnTo>
                    <a:pt x="1" y="5507"/>
                  </a:lnTo>
                  <a:lnTo>
                    <a:pt x="1" y="5507"/>
                  </a:lnTo>
                  <a:lnTo>
                    <a:pt x="360" y="5412"/>
                  </a:lnTo>
                  <a:lnTo>
                    <a:pt x="682" y="5261"/>
                  </a:lnTo>
                  <a:lnTo>
                    <a:pt x="1004" y="5110"/>
                  </a:lnTo>
                  <a:lnTo>
                    <a:pt x="1306" y="4902"/>
                  </a:lnTo>
                  <a:lnTo>
                    <a:pt x="1590" y="4693"/>
                  </a:lnTo>
                  <a:lnTo>
                    <a:pt x="1874" y="4447"/>
                  </a:lnTo>
                  <a:lnTo>
                    <a:pt x="2120" y="4201"/>
                  </a:lnTo>
                  <a:lnTo>
                    <a:pt x="2385" y="3937"/>
                  </a:lnTo>
                  <a:lnTo>
                    <a:pt x="2385" y="3937"/>
                  </a:lnTo>
                  <a:lnTo>
                    <a:pt x="2839" y="3388"/>
                  </a:lnTo>
                  <a:lnTo>
                    <a:pt x="3293" y="2839"/>
                  </a:lnTo>
                  <a:lnTo>
                    <a:pt x="3766" y="2271"/>
                  </a:lnTo>
                  <a:lnTo>
                    <a:pt x="3993" y="2006"/>
                  </a:lnTo>
                  <a:lnTo>
                    <a:pt x="4258" y="1741"/>
                  </a:lnTo>
                  <a:lnTo>
                    <a:pt x="4258" y="1741"/>
                  </a:lnTo>
                  <a:lnTo>
                    <a:pt x="4618" y="1420"/>
                  </a:lnTo>
                  <a:lnTo>
                    <a:pt x="5015" y="1098"/>
                  </a:lnTo>
                  <a:lnTo>
                    <a:pt x="5432" y="814"/>
                  </a:lnTo>
                  <a:lnTo>
                    <a:pt x="5867" y="568"/>
                  </a:lnTo>
                  <a:lnTo>
                    <a:pt x="6321" y="360"/>
                  </a:lnTo>
                  <a:lnTo>
                    <a:pt x="6548" y="284"/>
                  </a:lnTo>
                  <a:lnTo>
                    <a:pt x="6794" y="209"/>
                  </a:lnTo>
                  <a:lnTo>
                    <a:pt x="7021" y="133"/>
                  </a:lnTo>
                  <a:lnTo>
                    <a:pt x="7267" y="76"/>
                  </a:lnTo>
                  <a:lnTo>
                    <a:pt x="7513" y="38"/>
                  </a:lnTo>
                  <a:lnTo>
                    <a:pt x="7759" y="20"/>
                  </a:lnTo>
                  <a:lnTo>
                    <a:pt x="7759" y="20"/>
                  </a:lnTo>
                  <a:lnTo>
                    <a:pt x="8005" y="1"/>
                  </a:lnTo>
                  <a:lnTo>
                    <a:pt x="8251" y="1"/>
                  </a:lnTo>
                  <a:lnTo>
                    <a:pt x="8516" y="20"/>
                  </a:lnTo>
                  <a:lnTo>
                    <a:pt x="8762" y="38"/>
                  </a:lnTo>
                  <a:lnTo>
                    <a:pt x="9008" y="76"/>
                  </a:lnTo>
                  <a:lnTo>
                    <a:pt x="9254" y="133"/>
                  </a:lnTo>
                  <a:lnTo>
                    <a:pt x="9500" y="209"/>
                  </a:lnTo>
                  <a:lnTo>
                    <a:pt x="9727" y="284"/>
                  </a:lnTo>
                  <a:lnTo>
                    <a:pt x="9954" y="398"/>
                  </a:lnTo>
                  <a:lnTo>
                    <a:pt x="10181" y="493"/>
                  </a:lnTo>
                  <a:lnTo>
                    <a:pt x="10389" y="625"/>
                  </a:lnTo>
                  <a:lnTo>
                    <a:pt x="10597" y="758"/>
                  </a:lnTo>
                  <a:lnTo>
                    <a:pt x="10787" y="909"/>
                  </a:lnTo>
                  <a:lnTo>
                    <a:pt x="10976" y="1079"/>
                  </a:lnTo>
                  <a:lnTo>
                    <a:pt x="11146" y="1249"/>
                  </a:lnTo>
                  <a:lnTo>
                    <a:pt x="11317" y="1439"/>
                  </a:lnTo>
                  <a:lnTo>
                    <a:pt x="11317" y="1439"/>
                  </a:lnTo>
                  <a:lnTo>
                    <a:pt x="11468" y="1666"/>
                  </a:lnTo>
                  <a:lnTo>
                    <a:pt x="11619" y="1874"/>
                  </a:lnTo>
                  <a:lnTo>
                    <a:pt x="11884" y="2328"/>
                  </a:lnTo>
                  <a:lnTo>
                    <a:pt x="12036" y="2536"/>
                  </a:lnTo>
                  <a:lnTo>
                    <a:pt x="12187" y="2763"/>
                  </a:lnTo>
                  <a:lnTo>
                    <a:pt x="12357" y="2953"/>
                  </a:lnTo>
                  <a:lnTo>
                    <a:pt x="12547" y="3142"/>
                  </a:lnTo>
                  <a:lnTo>
                    <a:pt x="12547" y="3142"/>
                  </a:lnTo>
                  <a:lnTo>
                    <a:pt x="12736" y="3293"/>
                  </a:lnTo>
                  <a:lnTo>
                    <a:pt x="12944" y="3426"/>
                  </a:lnTo>
                  <a:lnTo>
                    <a:pt x="13171" y="3539"/>
                  </a:lnTo>
                  <a:lnTo>
                    <a:pt x="13417" y="3653"/>
                  </a:lnTo>
                  <a:lnTo>
                    <a:pt x="13890" y="3823"/>
                  </a:lnTo>
                  <a:lnTo>
                    <a:pt x="14382" y="3974"/>
                  </a:lnTo>
                  <a:lnTo>
                    <a:pt x="14382" y="3974"/>
                  </a:lnTo>
                  <a:lnTo>
                    <a:pt x="14855" y="4145"/>
                  </a:lnTo>
                  <a:lnTo>
                    <a:pt x="15063" y="4258"/>
                  </a:lnTo>
                  <a:lnTo>
                    <a:pt x="15290" y="4372"/>
                  </a:lnTo>
                  <a:lnTo>
                    <a:pt x="15290" y="4372"/>
                  </a:lnTo>
                  <a:lnTo>
                    <a:pt x="15498" y="4504"/>
                  </a:lnTo>
                  <a:lnTo>
                    <a:pt x="15669" y="4656"/>
                  </a:lnTo>
                  <a:lnTo>
                    <a:pt x="15839" y="4807"/>
                  </a:lnTo>
                  <a:lnTo>
                    <a:pt x="16009" y="4996"/>
                  </a:lnTo>
                  <a:lnTo>
                    <a:pt x="16009" y="4996"/>
                  </a:lnTo>
                  <a:lnTo>
                    <a:pt x="16104" y="5110"/>
                  </a:lnTo>
                  <a:lnTo>
                    <a:pt x="16104" y="5110"/>
                  </a:lnTo>
                  <a:lnTo>
                    <a:pt x="16161" y="5185"/>
                  </a:lnTo>
                  <a:lnTo>
                    <a:pt x="16199" y="5280"/>
                  </a:lnTo>
                  <a:lnTo>
                    <a:pt x="16199" y="5280"/>
                  </a:lnTo>
                  <a:lnTo>
                    <a:pt x="16274" y="5507"/>
                  </a:lnTo>
                  <a:lnTo>
                    <a:pt x="16331" y="5734"/>
                  </a:lnTo>
                  <a:lnTo>
                    <a:pt x="16331" y="5734"/>
                  </a:lnTo>
                  <a:lnTo>
                    <a:pt x="16388" y="5980"/>
                  </a:lnTo>
                  <a:lnTo>
                    <a:pt x="16407" y="6207"/>
                  </a:lnTo>
                  <a:lnTo>
                    <a:pt x="16445" y="6680"/>
                  </a:lnTo>
                  <a:lnTo>
                    <a:pt x="16445" y="6680"/>
                  </a:lnTo>
                  <a:lnTo>
                    <a:pt x="16445" y="7229"/>
                  </a:lnTo>
                  <a:lnTo>
                    <a:pt x="16426" y="7778"/>
                  </a:lnTo>
                  <a:lnTo>
                    <a:pt x="16426" y="8062"/>
                  </a:lnTo>
                  <a:lnTo>
                    <a:pt x="16445" y="8327"/>
                  </a:lnTo>
                  <a:lnTo>
                    <a:pt x="16482" y="8592"/>
                  </a:lnTo>
                  <a:lnTo>
                    <a:pt x="16539" y="8856"/>
                  </a:lnTo>
                  <a:lnTo>
                    <a:pt x="16539" y="8856"/>
                  </a:lnTo>
                  <a:lnTo>
                    <a:pt x="16634" y="9216"/>
                  </a:lnTo>
                  <a:lnTo>
                    <a:pt x="16747" y="9557"/>
                  </a:lnTo>
                  <a:lnTo>
                    <a:pt x="17050" y="10219"/>
                  </a:lnTo>
                  <a:lnTo>
                    <a:pt x="17183" y="10541"/>
                  </a:lnTo>
                  <a:lnTo>
                    <a:pt x="17296" y="10881"/>
                  </a:lnTo>
                  <a:lnTo>
                    <a:pt x="17372" y="11222"/>
                  </a:lnTo>
                  <a:lnTo>
                    <a:pt x="17410" y="11411"/>
                  </a:lnTo>
                  <a:lnTo>
                    <a:pt x="17429" y="11581"/>
                  </a:lnTo>
                  <a:lnTo>
                    <a:pt x="17429" y="11581"/>
                  </a:lnTo>
                  <a:lnTo>
                    <a:pt x="17410" y="11865"/>
                  </a:lnTo>
                  <a:lnTo>
                    <a:pt x="17372" y="12149"/>
                  </a:lnTo>
                  <a:lnTo>
                    <a:pt x="17315" y="12433"/>
                  </a:lnTo>
                  <a:lnTo>
                    <a:pt x="17220" y="12717"/>
                  </a:lnTo>
                  <a:lnTo>
                    <a:pt x="17126" y="12982"/>
                  </a:lnTo>
                  <a:lnTo>
                    <a:pt x="16993" y="13265"/>
                  </a:lnTo>
                  <a:lnTo>
                    <a:pt x="16747" y="13795"/>
                  </a:lnTo>
                  <a:lnTo>
                    <a:pt x="16482" y="14344"/>
                  </a:lnTo>
                  <a:lnTo>
                    <a:pt x="16369" y="14609"/>
                  </a:lnTo>
                  <a:lnTo>
                    <a:pt x="16255" y="14874"/>
                  </a:lnTo>
                  <a:lnTo>
                    <a:pt x="16180" y="15158"/>
                  </a:lnTo>
                  <a:lnTo>
                    <a:pt x="16123" y="15442"/>
                  </a:lnTo>
                  <a:lnTo>
                    <a:pt x="16085" y="15725"/>
                  </a:lnTo>
                  <a:lnTo>
                    <a:pt x="16085" y="16009"/>
                  </a:lnTo>
                  <a:lnTo>
                    <a:pt x="16085" y="16009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1" name="Google Shape;2161;p24"/>
            <p:cNvSpPr/>
            <p:nvPr/>
          </p:nvSpPr>
          <p:spPr>
            <a:xfrm>
              <a:off x="4572227" y="3725615"/>
              <a:ext cx="123392" cy="81562"/>
            </a:xfrm>
            <a:custGeom>
              <a:rect b="b" l="l" r="r" t="t"/>
              <a:pathLst>
                <a:path extrusionOk="0" h="2915" w="4410">
                  <a:moveTo>
                    <a:pt x="1" y="1438"/>
                  </a:moveTo>
                  <a:lnTo>
                    <a:pt x="1" y="1438"/>
                  </a:lnTo>
                  <a:lnTo>
                    <a:pt x="190" y="2914"/>
                  </a:lnTo>
                  <a:lnTo>
                    <a:pt x="4410" y="1949"/>
                  </a:lnTo>
                  <a:lnTo>
                    <a:pt x="4410" y="1949"/>
                  </a:lnTo>
                  <a:lnTo>
                    <a:pt x="3880" y="0"/>
                  </a:lnTo>
                  <a:lnTo>
                    <a:pt x="1" y="1438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2" name="Google Shape;2162;p24"/>
            <p:cNvSpPr/>
            <p:nvPr/>
          </p:nvSpPr>
          <p:spPr>
            <a:xfrm>
              <a:off x="4134896" y="3729308"/>
              <a:ext cx="123392" cy="81562"/>
            </a:xfrm>
            <a:custGeom>
              <a:rect b="b" l="l" r="r" t="t"/>
              <a:pathLst>
                <a:path extrusionOk="0" h="2915" w="4410">
                  <a:moveTo>
                    <a:pt x="4409" y="1439"/>
                  </a:moveTo>
                  <a:lnTo>
                    <a:pt x="4409" y="1439"/>
                  </a:lnTo>
                  <a:lnTo>
                    <a:pt x="4220" y="2915"/>
                  </a:lnTo>
                  <a:lnTo>
                    <a:pt x="0" y="1950"/>
                  </a:lnTo>
                  <a:lnTo>
                    <a:pt x="0" y="1950"/>
                  </a:lnTo>
                  <a:lnTo>
                    <a:pt x="511" y="0"/>
                  </a:lnTo>
                  <a:lnTo>
                    <a:pt x="4409" y="1439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3" name="Google Shape;2163;p24"/>
            <p:cNvSpPr/>
            <p:nvPr/>
          </p:nvSpPr>
          <p:spPr>
            <a:xfrm>
              <a:off x="4572227" y="3725615"/>
              <a:ext cx="123392" cy="81562"/>
            </a:xfrm>
            <a:custGeom>
              <a:rect b="b" l="l" r="r" t="t"/>
              <a:pathLst>
                <a:path extrusionOk="0" h="2915" w="4410">
                  <a:moveTo>
                    <a:pt x="1" y="1438"/>
                  </a:moveTo>
                  <a:lnTo>
                    <a:pt x="1" y="1438"/>
                  </a:lnTo>
                  <a:lnTo>
                    <a:pt x="190" y="2914"/>
                  </a:lnTo>
                  <a:lnTo>
                    <a:pt x="4410" y="1949"/>
                  </a:lnTo>
                  <a:lnTo>
                    <a:pt x="4410" y="1949"/>
                  </a:lnTo>
                  <a:lnTo>
                    <a:pt x="3880" y="0"/>
                  </a:lnTo>
                  <a:lnTo>
                    <a:pt x="1" y="1438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4" name="Google Shape;2164;p24"/>
            <p:cNvSpPr/>
            <p:nvPr/>
          </p:nvSpPr>
          <p:spPr>
            <a:xfrm>
              <a:off x="4134896" y="3729308"/>
              <a:ext cx="123392" cy="81562"/>
            </a:xfrm>
            <a:custGeom>
              <a:rect b="b" l="l" r="r" t="t"/>
              <a:pathLst>
                <a:path extrusionOk="0" h="2915" w="4410">
                  <a:moveTo>
                    <a:pt x="4409" y="1439"/>
                  </a:moveTo>
                  <a:lnTo>
                    <a:pt x="4409" y="1439"/>
                  </a:lnTo>
                  <a:lnTo>
                    <a:pt x="4220" y="2915"/>
                  </a:lnTo>
                  <a:lnTo>
                    <a:pt x="0" y="1950"/>
                  </a:lnTo>
                  <a:lnTo>
                    <a:pt x="0" y="1950"/>
                  </a:lnTo>
                  <a:lnTo>
                    <a:pt x="511" y="0"/>
                  </a:lnTo>
                  <a:lnTo>
                    <a:pt x="4409" y="1439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5" name="Google Shape;2165;p24"/>
            <p:cNvSpPr/>
            <p:nvPr/>
          </p:nvSpPr>
          <p:spPr>
            <a:xfrm>
              <a:off x="4301686" y="3434926"/>
              <a:ext cx="69894" cy="131338"/>
            </a:xfrm>
            <a:custGeom>
              <a:rect b="b" l="l" r="r" t="t"/>
              <a:pathLst>
                <a:path extrusionOk="0" h="4694" w="2498">
                  <a:moveTo>
                    <a:pt x="1476" y="0"/>
                  </a:moveTo>
                  <a:lnTo>
                    <a:pt x="1476" y="0"/>
                  </a:lnTo>
                  <a:lnTo>
                    <a:pt x="1438" y="133"/>
                  </a:lnTo>
                  <a:lnTo>
                    <a:pt x="1400" y="474"/>
                  </a:lnTo>
                  <a:lnTo>
                    <a:pt x="1400" y="682"/>
                  </a:lnTo>
                  <a:lnTo>
                    <a:pt x="1400" y="928"/>
                  </a:lnTo>
                  <a:lnTo>
                    <a:pt x="1438" y="1174"/>
                  </a:lnTo>
                  <a:lnTo>
                    <a:pt x="1495" y="1439"/>
                  </a:lnTo>
                  <a:lnTo>
                    <a:pt x="1495" y="1439"/>
                  </a:lnTo>
                  <a:lnTo>
                    <a:pt x="1608" y="1704"/>
                  </a:lnTo>
                  <a:lnTo>
                    <a:pt x="1760" y="1987"/>
                  </a:lnTo>
                  <a:lnTo>
                    <a:pt x="1911" y="2271"/>
                  </a:lnTo>
                  <a:lnTo>
                    <a:pt x="2082" y="2536"/>
                  </a:lnTo>
                  <a:lnTo>
                    <a:pt x="2384" y="2990"/>
                  </a:lnTo>
                  <a:lnTo>
                    <a:pt x="2498" y="3161"/>
                  </a:lnTo>
                  <a:lnTo>
                    <a:pt x="662" y="4693"/>
                  </a:lnTo>
                  <a:lnTo>
                    <a:pt x="662" y="4693"/>
                  </a:lnTo>
                  <a:lnTo>
                    <a:pt x="568" y="4447"/>
                  </a:lnTo>
                  <a:lnTo>
                    <a:pt x="341" y="3804"/>
                  </a:lnTo>
                  <a:lnTo>
                    <a:pt x="208" y="3407"/>
                  </a:lnTo>
                  <a:lnTo>
                    <a:pt x="114" y="2990"/>
                  </a:lnTo>
                  <a:lnTo>
                    <a:pt x="19" y="2593"/>
                  </a:lnTo>
                  <a:lnTo>
                    <a:pt x="0" y="2385"/>
                  </a:lnTo>
                  <a:lnTo>
                    <a:pt x="0" y="2195"/>
                  </a:lnTo>
                  <a:lnTo>
                    <a:pt x="0" y="2195"/>
                  </a:lnTo>
                  <a:lnTo>
                    <a:pt x="0" y="1722"/>
                  </a:lnTo>
                  <a:lnTo>
                    <a:pt x="19" y="1325"/>
                  </a:lnTo>
                  <a:lnTo>
                    <a:pt x="19" y="1325"/>
                  </a:lnTo>
                  <a:lnTo>
                    <a:pt x="38" y="1193"/>
                  </a:lnTo>
                  <a:lnTo>
                    <a:pt x="76" y="1060"/>
                  </a:lnTo>
                  <a:lnTo>
                    <a:pt x="114" y="947"/>
                  </a:lnTo>
                  <a:lnTo>
                    <a:pt x="189" y="814"/>
                  </a:lnTo>
                  <a:lnTo>
                    <a:pt x="265" y="720"/>
                  </a:lnTo>
                  <a:lnTo>
                    <a:pt x="360" y="606"/>
                  </a:lnTo>
                  <a:lnTo>
                    <a:pt x="454" y="530"/>
                  </a:lnTo>
                  <a:lnTo>
                    <a:pt x="568" y="436"/>
                  </a:lnTo>
                  <a:lnTo>
                    <a:pt x="568" y="436"/>
                  </a:lnTo>
                  <a:lnTo>
                    <a:pt x="1003" y="209"/>
                  </a:lnTo>
                  <a:lnTo>
                    <a:pt x="1249" y="95"/>
                  </a:lnTo>
                  <a:lnTo>
                    <a:pt x="1476" y="0"/>
                  </a:lnTo>
                  <a:lnTo>
                    <a:pt x="1476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6" name="Google Shape;2166;p24"/>
            <p:cNvSpPr/>
            <p:nvPr/>
          </p:nvSpPr>
          <p:spPr>
            <a:xfrm>
              <a:off x="4461565" y="3434926"/>
              <a:ext cx="69922" cy="131338"/>
            </a:xfrm>
            <a:custGeom>
              <a:rect b="b" l="l" r="r" t="t"/>
              <a:pathLst>
                <a:path extrusionOk="0" h="4694" w="2499">
                  <a:moveTo>
                    <a:pt x="1023" y="0"/>
                  </a:moveTo>
                  <a:lnTo>
                    <a:pt x="1023" y="0"/>
                  </a:lnTo>
                  <a:lnTo>
                    <a:pt x="1060" y="133"/>
                  </a:lnTo>
                  <a:lnTo>
                    <a:pt x="1098" y="474"/>
                  </a:lnTo>
                  <a:lnTo>
                    <a:pt x="1098" y="682"/>
                  </a:lnTo>
                  <a:lnTo>
                    <a:pt x="1098" y="928"/>
                  </a:lnTo>
                  <a:lnTo>
                    <a:pt x="1060" y="1174"/>
                  </a:lnTo>
                  <a:lnTo>
                    <a:pt x="985" y="1439"/>
                  </a:lnTo>
                  <a:lnTo>
                    <a:pt x="985" y="1439"/>
                  </a:lnTo>
                  <a:lnTo>
                    <a:pt x="890" y="1704"/>
                  </a:lnTo>
                  <a:lnTo>
                    <a:pt x="739" y="1987"/>
                  </a:lnTo>
                  <a:lnTo>
                    <a:pt x="587" y="2271"/>
                  </a:lnTo>
                  <a:lnTo>
                    <a:pt x="417" y="2536"/>
                  </a:lnTo>
                  <a:lnTo>
                    <a:pt x="114" y="2990"/>
                  </a:lnTo>
                  <a:lnTo>
                    <a:pt x="1" y="3161"/>
                  </a:lnTo>
                  <a:lnTo>
                    <a:pt x="1836" y="4693"/>
                  </a:lnTo>
                  <a:lnTo>
                    <a:pt x="1836" y="4693"/>
                  </a:lnTo>
                  <a:lnTo>
                    <a:pt x="1931" y="4447"/>
                  </a:lnTo>
                  <a:lnTo>
                    <a:pt x="2158" y="3804"/>
                  </a:lnTo>
                  <a:lnTo>
                    <a:pt x="2290" y="3407"/>
                  </a:lnTo>
                  <a:lnTo>
                    <a:pt x="2385" y="2990"/>
                  </a:lnTo>
                  <a:lnTo>
                    <a:pt x="2461" y="2593"/>
                  </a:lnTo>
                  <a:lnTo>
                    <a:pt x="2498" y="2385"/>
                  </a:lnTo>
                  <a:lnTo>
                    <a:pt x="2498" y="2195"/>
                  </a:lnTo>
                  <a:lnTo>
                    <a:pt x="2498" y="2195"/>
                  </a:lnTo>
                  <a:lnTo>
                    <a:pt x="2498" y="1722"/>
                  </a:lnTo>
                  <a:lnTo>
                    <a:pt x="2480" y="1325"/>
                  </a:lnTo>
                  <a:lnTo>
                    <a:pt x="2480" y="1325"/>
                  </a:lnTo>
                  <a:lnTo>
                    <a:pt x="2461" y="1193"/>
                  </a:lnTo>
                  <a:lnTo>
                    <a:pt x="2423" y="1060"/>
                  </a:lnTo>
                  <a:lnTo>
                    <a:pt x="2385" y="947"/>
                  </a:lnTo>
                  <a:lnTo>
                    <a:pt x="2309" y="814"/>
                  </a:lnTo>
                  <a:lnTo>
                    <a:pt x="2234" y="720"/>
                  </a:lnTo>
                  <a:lnTo>
                    <a:pt x="2139" y="606"/>
                  </a:lnTo>
                  <a:lnTo>
                    <a:pt x="2044" y="530"/>
                  </a:lnTo>
                  <a:lnTo>
                    <a:pt x="1931" y="436"/>
                  </a:lnTo>
                  <a:lnTo>
                    <a:pt x="1931" y="436"/>
                  </a:lnTo>
                  <a:lnTo>
                    <a:pt x="1496" y="209"/>
                  </a:lnTo>
                  <a:lnTo>
                    <a:pt x="1250" y="95"/>
                  </a:lnTo>
                  <a:lnTo>
                    <a:pt x="1023" y="0"/>
                  </a:lnTo>
                  <a:lnTo>
                    <a:pt x="1023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167" name="Google Shape;2167;p24"/>
          <p:cNvGrpSpPr/>
          <p:nvPr/>
        </p:nvGrpSpPr>
        <p:grpSpPr>
          <a:xfrm>
            <a:off x="5486276" y="1490955"/>
            <a:ext cx="455160" cy="548684"/>
            <a:chOff x="938313" y="3759234"/>
            <a:chExt cx="600712" cy="858391"/>
          </a:xfrm>
        </p:grpSpPr>
        <p:sp>
          <p:nvSpPr>
            <p:cNvPr id="2168" name="Google Shape;2168;p24"/>
            <p:cNvSpPr/>
            <p:nvPr/>
          </p:nvSpPr>
          <p:spPr>
            <a:xfrm>
              <a:off x="938313" y="4521325"/>
              <a:ext cx="445200" cy="96300"/>
            </a:xfrm>
            <a:prstGeom prst="ellipse">
              <a:avLst/>
            </a:pr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69" name="Google Shape;2169;p24"/>
            <p:cNvSpPr/>
            <p:nvPr/>
          </p:nvSpPr>
          <p:spPr>
            <a:xfrm>
              <a:off x="964003" y="3950900"/>
              <a:ext cx="510943" cy="645946"/>
            </a:xfrm>
            <a:custGeom>
              <a:rect b="b" l="l" r="r" t="t"/>
              <a:pathLst>
                <a:path extrusionOk="0" h="23086" w="18261">
                  <a:moveTo>
                    <a:pt x="18053" y="7986"/>
                  </a:moveTo>
                  <a:lnTo>
                    <a:pt x="18053" y="7986"/>
                  </a:lnTo>
                  <a:lnTo>
                    <a:pt x="18015" y="8194"/>
                  </a:lnTo>
                  <a:lnTo>
                    <a:pt x="18015" y="8194"/>
                  </a:lnTo>
                  <a:lnTo>
                    <a:pt x="17920" y="8743"/>
                  </a:lnTo>
                  <a:lnTo>
                    <a:pt x="17826" y="9310"/>
                  </a:lnTo>
                  <a:lnTo>
                    <a:pt x="17712" y="9897"/>
                  </a:lnTo>
                  <a:lnTo>
                    <a:pt x="17580" y="10465"/>
                  </a:lnTo>
                  <a:lnTo>
                    <a:pt x="17580" y="10465"/>
                  </a:lnTo>
                  <a:lnTo>
                    <a:pt x="17390" y="11221"/>
                  </a:lnTo>
                  <a:lnTo>
                    <a:pt x="17182" y="11997"/>
                  </a:lnTo>
                  <a:lnTo>
                    <a:pt x="16955" y="12754"/>
                  </a:lnTo>
                  <a:lnTo>
                    <a:pt x="16690" y="13530"/>
                  </a:lnTo>
                  <a:lnTo>
                    <a:pt x="16407" y="14306"/>
                  </a:lnTo>
                  <a:lnTo>
                    <a:pt x="16104" y="15082"/>
                  </a:lnTo>
                  <a:lnTo>
                    <a:pt x="15782" y="15858"/>
                  </a:lnTo>
                  <a:lnTo>
                    <a:pt x="15441" y="16614"/>
                  </a:lnTo>
                  <a:lnTo>
                    <a:pt x="15441" y="16614"/>
                  </a:lnTo>
                  <a:lnTo>
                    <a:pt x="15177" y="17144"/>
                  </a:lnTo>
                  <a:lnTo>
                    <a:pt x="14912" y="17636"/>
                  </a:lnTo>
                  <a:lnTo>
                    <a:pt x="14628" y="18109"/>
                  </a:lnTo>
                  <a:lnTo>
                    <a:pt x="14344" y="18563"/>
                  </a:lnTo>
                  <a:lnTo>
                    <a:pt x="14041" y="18980"/>
                  </a:lnTo>
                  <a:lnTo>
                    <a:pt x="13738" y="19377"/>
                  </a:lnTo>
                  <a:lnTo>
                    <a:pt x="13436" y="19756"/>
                  </a:lnTo>
                  <a:lnTo>
                    <a:pt x="13114" y="20115"/>
                  </a:lnTo>
                  <a:lnTo>
                    <a:pt x="12792" y="20456"/>
                  </a:lnTo>
                  <a:lnTo>
                    <a:pt x="12452" y="20759"/>
                  </a:lnTo>
                  <a:lnTo>
                    <a:pt x="12111" y="21042"/>
                  </a:lnTo>
                  <a:lnTo>
                    <a:pt x="11770" y="21307"/>
                  </a:lnTo>
                  <a:lnTo>
                    <a:pt x="11430" y="21553"/>
                  </a:lnTo>
                  <a:lnTo>
                    <a:pt x="11070" y="21780"/>
                  </a:lnTo>
                  <a:lnTo>
                    <a:pt x="10711" y="21988"/>
                  </a:lnTo>
                  <a:lnTo>
                    <a:pt x="10351" y="22178"/>
                  </a:lnTo>
                  <a:lnTo>
                    <a:pt x="9992" y="22348"/>
                  </a:lnTo>
                  <a:lnTo>
                    <a:pt x="9632" y="22499"/>
                  </a:lnTo>
                  <a:lnTo>
                    <a:pt x="9254" y="22632"/>
                  </a:lnTo>
                  <a:lnTo>
                    <a:pt x="8894" y="22745"/>
                  </a:lnTo>
                  <a:lnTo>
                    <a:pt x="8516" y="22840"/>
                  </a:lnTo>
                  <a:lnTo>
                    <a:pt x="8156" y="22916"/>
                  </a:lnTo>
                  <a:lnTo>
                    <a:pt x="7778" y="22991"/>
                  </a:lnTo>
                  <a:lnTo>
                    <a:pt x="7418" y="23029"/>
                  </a:lnTo>
                  <a:lnTo>
                    <a:pt x="7040" y="23067"/>
                  </a:lnTo>
                  <a:lnTo>
                    <a:pt x="6680" y="23086"/>
                  </a:lnTo>
                  <a:lnTo>
                    <a:pt x="6321" y="23086"/>
                  </a:lnTo>
                  <a:lnTo>
                    <a:pt x="5961" y="23067"/>
                  </a:lnTo>
                  <a:lnTo>
                    <a:pt x="5602" y="23048"/>
                  </a:lnTo>
                  <a:lnTo>
                    <a:pt x="5242" y="23010"/>
                  </a:lnTo>
                  <a:lnTo>
                    <a:pt x="4902" y="22954"/>
                  </a:lnTo>
                  <a:lnTo>
                    <a:pt x="4561" y="22897"/>
                  </a:lnTo>
                  <a:lnTo>
                    <a:pt x="4561" y="22897"/>
                  </a:lnTo>
                  <a:lnTo>
                    <a:pt x="4296" y="22840"/>
                  </a:lnTo>
                  <a:lnTo>
                    <a:pt x="4050" y="22764"/>
                  </a:lnTo>
                  <a:lnTo>
                    <a:pt x="3823" y="22689"/>
                  </a:lnTo>
                  <a:lnTo>
                    <a:pt x="3596" y="22594"/>
                  </a:lnTo>
                  <a:lnTo>
                    <a:pt x="3369" y="22480"/>
                  </a:lnTo>
                  <a:lnTo>
                    <a:pt x="3142" y="22348"/>
                  </a:lnTo>
                  <a:lnTo>
                    <a:pt x="2934" y="22216"/>
                  </a:lnTo>
                  <a:lnTo>
                    <a:pt x="2725" y="22064"/>
                  </a:lnTo>
                  <a:lnTo>
                    <a:pt x="2536" y="21913"/>
                  </a:lnTo>
                  <a:lnTo>
                    <a:pt x="2328" y="21742"/>
                  </a:lnTo>
                  <a:lnTo>
                    <a:pt x="2158" y="21553"/>
                  </a:lnTo>
                  <a:lnTo>
                    <a:pt x="1968" y="21364"/>
                  </a:lnTo>
                  <a:lnTo>
                    <a:pt x="1798" y="21156"/>
                  </a:lnTo>
                  <a:lnTo>
                    <a:pt x="1647" y="20948"/>
                  </a:lnTo>
                  <a:lnTo>
                    <a:pt x="1344" y="20494"/>
                  </a:lnTo>
                  <a:lnTo>
                    <a:pt x="1060" y="20021"/>
                  </a:lnTo>
                  <a:lnTo>
                    <a:pt x="814" y="19491"/>
                  </a:lnTo>
                  <a:lnTo>
                    <a:pt x="606" y="18942"/>
                  </a:lnTo>
                  <a:lnTo>
                    <a:pt x="417" y="18374"/>
                  </a:lnTo>
                  <a:lnTo>
                    <a:pt x="265" y="17769"/>
                  </a:lnTo>
                  <a:lnTo>
                    <a:pt x="152" y="17163"/>
                  </a:lnTo>
                  <a:lnTo>
                    <a:pt x="76" y="16520"/>
                  </a:lnTo>
                  <a:lnTo>
                    <a:pt x="19" y="15858"/>
                  </a:lnTo>
                  <a:lnTo>
                    <a:pt x="19" y="15858"/>
                  </a:lnTo>
                  <a:lnTo>
                    <a:pt x="1" y="15195"/>
                  </a:lnTo>
                  <a:lnTo>
                    <a:pt x="19" y="14533"/>
                  </a:lnTo>
                  <a:lnTo>
                    <a:pt x="19" y="14533"/>
                  </a:lnTo>
                  <a:lnTo>
                    <a:pt x="76" y="13927"/>
                  </a:lnTo>
                  <a:lnTo>
                    <a:pt x="133" y="13322"/>
                  </a:lnTo>
                  <a:lnTo>
                    <a:pt x="247" y="12716"/>
                  </a:lnTo>
                  <a:lnTo>
                    <a:pt x="379" y="12092"/>
                  </a:lnTo>
                  <a:lnTo>
                    <a:pt x="379" y="12092"/>
                  </a:lnTo>
                  <a:lnTo>
                    <a:pt x="606" y="11127"/>
                  </a:lnTo>
                  <a:lnTo>
                    <a:pt x="852" y="10181"/>
                  </a:lnTo>
                  <a:lnTo>
                    <a:pt x="1098" y="9291"/>
                  </a:lnTo>
                  <a:lnTo>
                    <a:pt x="1363" y="8440"/>
                  </a:lnTo>
                  <a:lnTo>
                    <a:pt x="1363" y="8440"/>
                  </a:lnTo>
                  <a:lnTo>
                    <a:pt x="1741" y="7304"/>
                  </a:lnTo>
                  <a:lnTo>
                    <a:pt x="2120" y="6245"/>
                  </a:lnTo>
                  <a:lnTo>
                    <a:pt x="2120" y="6245"/>
                  </a:lnTo>
                  <a:lnTo>
                    <a:pt x="2120" y="6245"/>
                  </a:lnTo>
                  <a:lnTo>
                    <a:pt x="2328" y="5715"/>
                  </a:lnTo>
                  <a:lnTo>
                    <a:pt x="2536" y="5223"/>
                  </a:lnTo>
                  <a:lnTo>
                    <a:pt x="2744" y="4769"/>
                  </a:lnTo>
                  <a:lnTo>
                    <a:pt x="2952" y="4334"/>
                  </a:lnTo>
                  <a:lnTo>
                    <a:pt x="3161" y="3917"/>
                  </a:lnTo>
                  <a:lnTo>
                    <a:pt x="3369" y="3558"/>
                  </a:lnTo>
                  <a:lnTo>
                    <a:pt x="3577" y="3198"/>
                  </a:lnTo>
                  <a:lnTo>
                    <a:pt x="3766" y="2895"/>
                  </a:lnTo>
                  <a:lnTo>
                    <a:pt x="3766" y="2895"/>
                  </a:lnTo>
                  <a:lnTo>
                    <a:pt x="3993" y="2574"/>
                  </a:lnTo>
                  <a:lnTo>
                    <a:pt x="4220" y="2309"/>
                  </a:lnTo>
                  <a:lnTo>
                    <a:pt x="4220" y="2309"/>
                  </a:lnTo>
                  <a:lnTo>
                    <a:pt x="4693" y="1798"/>
                  </a:lnTo>
                  <a:lnTo>
                    <a:pt x="5129" y="1363"/>
                  </a:lnTo>
                  <a:lnTo>
                    <a:pt x="5564" y="984"/>
                  </a:lnTo>
                  <a:lnTo>
                    <a:pt x="5923" y="700"/>
                  </a:lnTo>
                  <a:lnTo>
                    <a:pt x="6245" y="473"/>
                  </a:lnTo>
                  <a:lnTo>
                    <a:pt x="6491" y="303"/>
                  </a:lnTo>
                  <a:lnTo>
                    <a:pt x="6699" y="190"/>
                  </a:lnTo>
                  <a:lnTo>
                    <a:pt x="6699" y="190"/>
                  </a:lnTo>
                  <a:lnTo>
                    <a:pt x="7210" y="95"/>
                  </a:lnTo>
                  <a:lnTo>
                    <a:pt x="7835" y="38"/>
                  </a:lnTo>
                  <a:lnTo>
                    <a:pt x="8535" y="0"/>
                  </a:lnTo>
                  <a:lnTo>
                    <a:pt x="9292" y="0"/>
                  </a:lnTo>
                  <a:lnTo>
                    <a:pt x="10105" y="19"/>
                  </a:lnTo>
                  <a:lnTo>
                    <a:pt x="10957" y="57"/>
                  </a:lnTo>
                  <a:lnTo>
                    <a:pt x="11827" y="133"/>
                  </a:lnTo>
                  <a:lnTo>
                    <a:pt x="12679" y="246"/>
                  </a:lnTo>
                  <a:lnTo>
                    <a:pt x="13530" y="379"/>
                  </a:lnTo>
                  <a:lnTo>
                    <a:pt x="14363" y="530"/>
                  </a:lnTo>
                  <a:lnTo>
                    <a:pt x="15120" y="719"/>
                  </a:lnTo>
                  <a:lnTo>
                    <a:pt x="15479" y="833"/>
                  </a:lnTo>
                  <a:lnTo>
                    <a:pt x="15839" y="946"/>
                  </a:lnTo>
                  <a:lnTo>
                    <a:pt x="16161" y="1079"/>
                  </a:lnTo>
                  <a:lnTo>
                    <a:pt x="16463" y="1211"/>
                  </a:lnTo>
                  <a:lnTo>
                    <a:pt x="16728" y="1344"/>
                  </a:lnTo>
                  <a:lnTo>
                    <a:pt x="16993" y="1495"/>
                  </a:lnTo>
                  <a:lnTo>
                    <a:pt x="17201" y="1647"/>
                  </a:lnTo>
                  <a:lnTo>
                    <a:pt x="17409" y="1817"/>
                  </a:lnTo>
                  <a:lnTo>
                    <a:pt x="17561" y="1987"/>
                  </a:lnTo>
                  <a:lnTo>
                    <a:pt x="17693" y="2176"/>
                  </a:lnTo>
                  <a:lnTo>
                    <a:pt x="17693" y="2176"/>
                  </a:lnTo>
                  <a:lnTo>
                    <a:pt x="17788" y="2385"/>
                  </a:lnTo>
                  <a:lnTo>
                    <a:pt x="17901" y="2631"/>
                  </a:lnTo>
                  <a:lnTo>
                    <a:pt x="17977" y="2877"/>
                  </a:lnTo>
                  <a:lnTo>
                    <a:pt x="18053" y="3160"/>
                  </a:lnTo>
                  <a:lnTo>
                    <a:pt x="18110" y="3463"/>
                  </a:lnTo>
                  <a:lnTo>
                    <a:pt x="18166" y="3804"/>
                  </a:lnTo>
                  <a:lnTo>
                    <a:pt x="18204" y="4144"/>
                  </a:lnTo>
                  <a:lnTo>
                    <a:pt x="18242" y="4504"/>
                  </a:lnTo>
                  <a:lnTo>
                    <a:pt x="18242" y="4882"/>
                  </a:lnTo>
                  <a:lnTo>
                    <a:pt x="18261" y="5280"/>
                  </a:lnTo>
                  <a:lnTo>
                    <a:pt x="18223" y="6131"/>
                  </a:lnTo>
                  <a:lnTo>
                    <a:pt x="18166" y="7021"/>
                  </a:lnTo>
                  <a:lnTo>
                    <a:pt x="18053" y="798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0" name="Google Shape;2170;p24"/>
            <p:cNvSpPr/>
            <p:nvPr/>
          </p:nvSpPr>
          <p:spPr>
            <a:xfrm>
              <a:off x="964003" y="3950900"/>
              <a:ext cx="510943" cy="645946"/>
            </a:xfrm>
            <a:custGeom>
              <a:rect b="b" l="l" r="r" t="t"/>
              <a:pathLst>
                <a:path extrusionOk="0" fill="none" h="23086" w="18261">
                  <a:moveTo>
                    <a:pt x="18053" y="7986"/>
                  </a:moveTo>
                  <a:lnTo>
                    <a:pt x="18053" y="7986"/>
                  </a:lnTo>
                  <a:lnTo>
                    <a:pt x="18015" y="8194"/>
                  </a:lnTo>
                  <a:lnTo>
                    <a:pt x="18015" y="8194"/>
                  </a:lnTo>
                  <a:lnTo>
                    <a:pt x="17920" y="8743"/>
                  </a:lnTo>
                  <a:lnTo>
                    <a:pt x="17826" y="9310"/>
                  </a:lnTo>
                  <a:lnTo>
                    <a:pt x="17712" y="9897"/>
                  </a:lnTo>
                  <a:lnTo>
                    <a:pt x="17580" y="10465"/>
                  </a:lnTo>
                  <a:lnTo>
                    <a:pt x="17580" y="10465"/>
                  </a:lnTo>
                  <a:lnTo>
                    <a:pt x="17390" y="11221"/>
                  </a:lnTo>
                  <a:lnTo>
                    <a:pt x="17182" y="11997"/>
                  </a:lnTo>
                  <a:lnTo>
                    <a:pt x="16955" y="12754"/>
                  </a:lnTo>
                  <a:lnTo>
                    <a:pt x="16690" y="13530"/>
                  </a:lnTo>
                  <a:lnTo>
                    <a:pt x="16407" y="14306"/>
                  </a:lnTo>
                  <a:lnTo>
                    <a:pt x="16104" y="15082"/>
                  </a:lnTo>
                  <a:lnTo>
                    <a:pt x="15782" y="15858"/>
                  </a:lnTo>
                  <a:lnTo>
                    <a:pt x="15441" y="16614"/>
                  </a:lnTo>
                  <a:lnTo>
                    <a:pt x="15441" y="16614"/>
                  </a:lnTo>
                  <a:lnTo>
                    <a:pt x="15177" y="17144"/>
                  </a:lnTo>
                  <a:lnTo>
                    <a:pt x="14912" y="17636"/>
                  </a:lnTo>
                  <a:lnTo>
                    <a:pt x="14628" y="18109"/>
                  </a:lnTo>
                  <a:lnTo>
                    <a:pt x="14344" y="18563"/>
                  </a:lnTo>
                  <a:lnTo>
                    <a:pt x="14041" y="18980"/>
                  </a:lnTo>
                  <a:lnTo>
                    <a:pt x="13738" y="19377"/>
                  </a:lnTo>
                  <a:lnTo>
                    <a:pt x="13436" y="19756"/>
                  </a:lnTo>
                  <a:lnTo>
                    <a:pt x="13114" y="20115"/>
                  </a:lnTo>
                  <a:lnTo>
                    <a:pt x="12792" y="20456"/>
                  </a:lnTo>
                  <a:lnTo>
                    <a:pt x="12452" y="20759"/>
                  </a:lnTo>
                  <a:lnTo>
                    <a:pt x="12111" y="21042"/>
                  </a:lnTo>
                  <a:lnTo>
                    <a:pt x="11770" y="21307"/>
                  </a:lnTo>
                  <a:lnTo>
                    <a:pt x="11430" y="21553"/>
                  </a:lnTo>
                  <a:lnTo>
                    <a:pt x="11070" y="21780"/>
                  </a:lnTo>
                  <a:lnTo>
                    <a:pt x="10711" y="21988"/>
                  </a:lnTo>
                  <a:lnTo>
                    <a:pt x="10351" y="22178"/>
                  </a:lnTo>
                  <a:lnTo>
                    <a:pt x="9992" y="22348"/>
                  </a:lnTo>
                  <a:lnTo>
                    <a:pt x="9632" y="22499"/>
                  </a:lnTo>
                  <a:lnTo>
                    <a:pt x="9254" y="22632"/>
                  </a:lnTo>
                  <a:lnTo>
                    <a:pt x="8894" y="22745"/>
                  </a:lnTo>
                  <a:lnTo>
                    <a:pt x="8516" y="22840"/>
                  </a:lnTo>
                  <a:lnTo>
                    <a:pt x="8156" y="22916"/>
                  </a:lnTo>
                  <a:lnTo>
                    <a:pt x="7778" y="22991"/>
                  </a:lnTo>
                  <a:lnTo>
                    <a:pt x="7418" y="23029"/>
                  </a:lnTo>
                  <a:lnTo>
                    <a:pt x="7040" y="23067"/>
                  </a:lnTo>
                  <a:lnTo>
                    <a:pt x="6680" y="23086"/>
                  </a:lnTo>
                  <a:lnTo>
                    <a:pt x="6321" y="23086"/>
                  </a:lnTo>
                  <a:lnTo>
                    <a:pt x="5961" y="23067"/>
                  </a:lnTo>
                  <a:lnTo>
                    <a:pt x="5602" y="23048"/>
                  </a:lnTo>
                  <a:lnTo>
                    <a:pt x="5242" y="23010"/>
                  </a:lnTo>
                  <a:lnTo>
                    <a:pt x="4902" y="22954"/>
                  </a:lnTo>
                  <a:lnTo>
                    <a:pt x="4561" y="22897"/>
                  </a:lnTo>
                  <a:lnTo>
                    <a:pt x="4561" y="22897"/>
                  </a:lnTo>
                  <a:lnTo>
                    <a:pt x="4296" y="22840"/>
                  </a:lnTo>
                  <a:lnTo>
                    <a:pt x="4050" y="22764"/>
                  </a:lnTo>
                  <a:lnTo>
                    <a:pt x="3823" y="22689"/>
                  </a:lnTo>
                  <a:lnTo>
                    <a:pt x="3596" y="22594"/>
                  </a:lnTo>
                  <a:lnTo>
                    <a:pt x="3369" y="22480"/>
                  </a:lnTo>
                  <a:lnTo>
                    <a:pt x="3142" y="22348"/>
                  </a:lnTo>
                  <a:lnTo>
                    <a:pt x="2934" y="22216"/>
                  </a:lnTo>
                  <a:lnTo>
                    <a:pt x="2725" y="22064"/>
                  </a:lnTo>
                  <a:lnTo>
                    <a:pt x="2536" y="21913"/>
                  </a:lnTo>
                  <a:lnTo>
                    <a:pt x="2328" y="21742"/>
                  </a:lnTo>
                  <a:lnTo>
                    <a:pt x="2158" y="21553"/>
                  </a:lnTo>
                  <a:lnTo>
                    <a:pt x="1968" y="21364"/>
                  </a:lnTo>
                  <a:lnTo>
                    <a:pt x="1798" y="21156"/>
                  </a:lnTo>
                  <a:lnTo>
                    <a:pt x="1647" y="20948"/>
                  </a:lnTo>
                  <a:lnTo>
                    <a:pt x="1344" y="20494"/>
                  </a:lnTo>
                  <a:lnTo>
                    <a:pt x="1060" y="20021"/>
                  </a:lnTo>
                  <a:lnTo>
                    <a:pt x="814" y="19491"/>
                  </a:lnTo>
                  <a:lnTo>
                    <a:pt x="606" y="18942"/>
                  </a:lnTo>
                  <a:lnTo>
                    <a:pt x="417" y="18374"/>
                  </a:lnTo>
                  <a:lnTo>
                    <a:pt x="265" y="17769"/>
                  </a:lnTo>
                  <a:lnTo>
                    <a:pt x="152" y="17163"/>
                  </a:lnTo>
                  <a:lnTo>
                    <a:pt x="76" y="16520"/>
                  </a:lnTo>
                  <a:lnTo>
                    <a:pt x="19" y="15858"/>
                  </a:lnTo>
                  <a:lnTo>
                    <a:pt x="19" y="15858"/>
                  </a:lnTo>
                  <a:lnTo>
                    <a:pt x="1" y="15195"/>
                  </a:lnTo>
                  <a:lnTo>
                    <a:pt x="19" y="14533"/>
                  </a:lnTo>
                  <a:lnTo>
                    <a:pt x="19" y="14533"/>
                  </a:lnTo>
                  <a:lnTo>
                    <a:pt x="76" y="13927"/>
                  </a:lnTo>
                  <a:lnTo>
                    <a:pt x="133" y="13322"/>
                  </a:lnTo>
                  <a:lnTo>
                    <a:pt x="247" y="12716"/>
                  </a:lnTo>
                  <a:lnTo>
                    <a:pt x="379" y="12092"/>
                  </a:lnTo>
                  <a:lnTo>
                    <a:pt x="379" y="12092"/>
                  </a:lnTo>
                  <a:lnTo>
                    <a:pt x="606" y="11127"/>
                  </a:lnTo>
                  <a:lnTo>
                    <a:pt x="852" y="10181"/>
                  </a:lnTo>
                  <a:lnTo>
                    <a:pt x="1098" y="9291"/>
                  </a:lnTo>
                  <a:lnTo>
                    <a:pt x="1363" y="8440"/>
                  </a:lnTo>
                  <a:lnTo>
                    <a:pt x="1363" y="8440"/>
                  </a:lnTo>
                  <a:lnTo>
                    <a:pt x="1741" y="7304"/>
                  </a:lnTo>
                  <a:lnTo>
                    <a:pt x="2120" y="6245"/>
                  </a:lnTo>
                  <a:lnTo>
                    <a:pt x="2120" y="6245"/>
                  </a:lnTo>
                  <a:lnTo>
                    <a:pt x="2120" y="6245"/>
                  </a:lnTo>
                  <a:lnTo>
                    <a:pt x="2328" y="5715"/>
                  </a:lnTo>
                  <a:lnTo>
                    <a:pt x="2536" y="5223"/>
                  </a:lnTo>
                  <a:lnTo>
                    <a:pt x="2744" y="4769"/>
                  </a:lnTo>
                  <a:lnTo>
                    <a:pt x="2952" y="4334"/>
                  </a:lnTo>
                  <a:lnTo>
                    <a:pt x="3161" y="3917"/>
                  </a:lnTo>
                  <a:lnTo>
                    <a:pt x="3369" y="3558"/>
                  </a:lnTo>
                  <a:lnTo>
                    <a:pt x="3577" y="3198"/>
                  </a:lnTo>
                  <a:lnTo>
                    <a:pt x="3766" y="2895"/>
                  </a:lnTo>
                  <a:lnTo>
                    <a:pt x="3766" y="2895"/>
                  </a:lnTo>
                  <a:lnTo>
                    <a:pt x="3993" y="2574"/>
                  </a:lnTo>
                  <a:lnTo>
                    <a:pt x="4220" y="2309"/>
                  </a:lnTo>
                  <a:lnTo>
                    <a:pt x="4220" y="2309"/>
                  </a:lnTo>
                  <a:lnTo>
                    <a:pt x="4693" y="1798"/>
                  </a:lnTo>
                  <a:lnTo>
                    <a:pt x="5129" y="1363"/>
                  </a:lnTo>
                  <a:lnTo>
                    <a:pt x="5564" y="984"/>
                  </a:lnTo>
                  <a:lnTo>
                    <a:pt x="5923" y="700"/>
                  </a:lnTo>
                  <a:lnTo>
                    <a:pt x="6245" y="473"/>
                  </a:lnTo>
                  <a:lnTo>
                    <a:pt x="6491" y="303"/>
                  </a:lnTo>
                  <a:lnTo>
                    <a:pt x="6699" y="190"/>
                  </a:lnTo>
                  <a:lnTo>
                    <a:pt x="6699" y="190"/>
                  </a:lnTo>
                  <a:lnTo>
                    <a:pt x="7210" y="95"/>
                  </a:lnTo>
                  <a:lnTo>
                    <a:pt x="7835" y="38"/>
                  </a:lnTo>
                  <a:lnTo>
                    <a:pt x="8535" y="0"/>
                  </a:lnTo>
                  <a:lnTo>
                    <a:pt x="9292" y="0"/>
                  </a:lnTo>
                  <a:lnTo>
                    <a:pt x="10105" y="19"/>
                  </a:lnTo>
                  <a:lnTo>
                    <a:pt x="10957" y="57"/>
                  </a:lnTo>
                  <a:lnTo>
                    <a:pt x="11827" y="133"/>
                  </a:lnTo>
                  <a:lnTo>
                    <a:pt x="12679" y="246"/>
                  </a:lnTo>
                  <a:lnTo>
                    <a:pt x="13530" y="379"/>
                  </a:lnTo>
                  <a:lnTo>
                    <a:pt x="14363" y="530"/>
                  </a:lnTo>
                  <a:lnTo>
                    <a:pt x="15120" y="719"/>
                  </a:lnTo>
                  <a:lnTo>
                    <a:pt x="15479" y="833"/>
                  </a:lnTo>
                  <a:lnTo>
                    <a:pt x="15839" y="946"/>
                  </a:lnTo>
                  <a:lnTo>
                    <a:pt x="16161" y="1079"/>
                  </a:lnTo>
                  <a:lnTo>
                    <a:pt x="16463" y="1211"/>
                  </a:lnTo>
                  <a:lnTo>
                    <a:pt x="16728" y="1344"/>
                  </a:lnTo>
                  <a:lnTo>
                    <a:pt x="16993" y="1495"/>
                  </a:lnTo>
                  <a:lnTo>
                    <a:pt x="17201" y="1647"/>
                  </a:lnTo>
                  <a:lnTo>
                    <a:pt x="17409" y="1817"/>
                  </a:lnTo>
                  <a:lnTo>
                    <a:pt x="17561" y="1987"/>
                  </a:lnTo>
                  <a:lnTo>
                    <a:pt x="17693" y="2176"/>
                  </a:lnTo>
                  <a:lnTo>
                    <a:pt x="17693" y="2176"/>
                  </a:lnTo>
                  <a:lnTo>
                    <a:pt x="17788" y="2385"/>
                  </a:lnTo>
                  <a:lnTo>
                    <a:pt x="17901" y="2631"/>
                  </a:lnTo>
                  <a:lnTo>
                    <a:pt x="17977" y="2877"/>
                  </a:lnTo>
                  <a:lnTo>
                    <a:pt x="18053" y="3160"/>
                  </a:lnTo>
                  <a:lnTo>
                    <a:pt x="18110" y="3463"/>
                  </a:lnTo>
                  <a:lnTo>
                    <a:pt x="18166" y="3804"/>
                  </a:lnTo>
                  <a:lnTo>
                    <a:pt x="18204" y="4144"/>
                  </a:lnTo>
                  <a:lnTo>
                    <a:pt x="18242" y="4504"/>
                  </a:lnTo>
                  <a:lnTo>
                    <a:pt x="18242" y="4882"/>
                  </a:lnTo>
                  <a:lnTo>
                    <a:pt x="18261" y="5280"/>
                  </a:lnTo>
                  <a:lnTo>
                    <a:pt x="18223" y="6131"/>
                  </a:lnTo>
                  <a:lnTo>
                    <a:pt x="18166" y="7021"/>
                  </a:lnTo>
                  <a:lnTo>
                    <a:pt x="18053" y="7986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1" name="Google Shape;2171;p24"/>
            <p:cNvSpPr/>
            <p:nvPr/>
          </p:nvSpPr>
          <p:spPr>
            <a:xfrm>
              <a:off x="1069377" y="3950900"/>
              <a:ext cx="405570" cy="280108"/>
            </a:xfrm>
            <a:custGeom>
              <a:rect b="b" l="l" r="r" t="t"/>
              <a:pathLst>
                <a:path extrusionOk="0" h="10011" w="14495">
                  <a:moveTo>
                    <a:pt x="14249" y="8194"/>
                  </a:moveTo>
                  <a:lnTo>
                    <a:pt x="14249" y="8194"/>
                  </a:lnTo>
                  <a:lnTo>
                    <a:pt x="13889" y="8440"/>
                  </a:lnTo>
                  <a:lnTo>
                    <a:pt x="13511" y="8686"/>
                  </a:lnTo>
                  <a:lnTo>
                    <a:pt x="13095" y="8913"/>
                  </a:lnTo>
                  <a:lnTo>
                    <a:pt x="12641" y="9140"/>
                  </a:lnTo>
                  <a:lnTo>
                    <a:pt x="12167" y="9329"/>
                  </a:lnTo>
                  <a:lnTo>
                    <a:pt x="11675" y="9518"/>
                  </a:lnTo>
                  <a:lnTo>
                    <a:pt x="11146" y="9670"/>
                  </a:lnTo>
                  <a:lnTo>
                    <a:pt x="10578" y="9802"/>
                  </a:lnTo>
                  <a:lnTo>
                    <a:pt x="10010" y="9916"/>
                  </a:lnTo>
                  <a:lnTo>
                    <a:pt x="9386" y="9973"/>
                  </a:lnTo>
                  <a:lnTo>
                    <a:pt x="8761" y="10010"/>
                  </a:lnTo>
                  <a:lnTo>
                    <a:pt x="8099" y="9991"/>
                  </a:lnTo>
                  <a:lnTo>
                    <a:pt x="7418" y="9935"/>
                  </a:lnTo>
                  <a:lnTo>
                    <a:pt x="7058" y="9897"/>
                  </a:lnTo>
                  <a:lnTo>
                    <a:pt x="6699" y="9840"/>
                  </a:lnTo>
                  <a:lnTo>
                    <a:pt x="6339" y="9764"/>
                  </a:lnTo>
                  <a:lnTo>
                    <a:pt x="5980" y="9689"/>
                  </a:lnTo>
                  <a:lnTo>
                    <a:pt x="5601" y="9575"/>
                  </a:lnTo>
                  <a:lnTo>
                    <a:pt x="5223" y="9462"/>
                  </a:lnTo>
                  <a:lnTo>
                    <a:pt x="5223" y="9462"/>
                  </a:lnTo>
                  <a:lnTo>
                    <a:pt x="4844" y="9348"/>
                  </a:lnTo>
                  <a:lnTo>
                    <a:pt x="4504" y="9197"/>
                  </a:lnTo>
                  <a:lnTo>
                    <a:pt x="4163" y="9045"/>
                  </a:lnTo>
                  <a:lnTo>
                    <a:pt x="3841" y="8894"/>
                  </a:lnTo>
                  <a:lnTo>
                    <a:pt x="3539" y="8724"/>
                  </a:lnTo>
                  <a:lnTo>
                    <a:pt x="3255" y="8534"/>
                  </a:lnTo>
                  <a:lnTo>
                    <a:pt x="2971" y="8364"/>
                  </a:lnTo>
                  <a:lnTo>
                    <a:pt x="2725" y="8156"/>
                  </a:lnTo>
                  <a:lnTo>
                    <a:pt x="2479" y="7967"/>
                  </a:lnTo>
                  <a:lnTo>
                    <a:pt x="2252" y="7759"/>
                  </a:lnTo>
                  <a:lnTo>
                    <a:pt x="2044" y="7532"/>
                  </a:lnTo>
                  <a:lnTo>
                    <a:pt x="1836" y="7323"/>
                  </a:lnTo>
                  <a:lnTo>
                    <a:pt x="1646" y="7096"/>
                  </a:lnTo>
                  <a:lnTo>
                    <a:pt x="1476" y="6869"/>
                  </a:lnTo>
                  <a:lnTo>
                    <a:pt x="1173" y="6396"/>
                  </a:lnTo>
                  <a:lnTo>
                    <a:pt x="908" y="5923"/>
                  </a:lnTo>
                  <a:lnTo>
                    <a:pt x="681" y="5450"/>
                  </a:lnTo>
                  <a:lnTo>
                    <a:pt x="492" y="4996"/>
                  </a:lnTo>
                  <a:lnTo>
                    <a:pt x="341" y="4523"/>
                  </a:lnTo>
                  <a:lnTo>
                    <a:pt x="208" y="4088"/>
                  </a:lnTo>
                  <a:lnTo>
                    <a:pt x="133" y="3652"/>
                  </a:lnTo>
                  <a:lnTo>
                    <a:pt x="57" y="3255"/>
                  </a:lnTo>
                  <a:lnTo>
                    <a:pt x="0" y="2895"/>
                  </a:lnTo>
                  <a:lnTo>
                    <a:pt x="0" y="2895"/>
                  </a:lnTo>
                  <a:lnTo>
                    <a:pt x="227" y="2574"/>
                  </a:lnTo>
                  <a:lnTo>
                    <a:pt x="454" y="2309"/>
                  </a:lnTo>
                  <a:lnTo>
                    <a:pt x="454" y="2309"/>
                  </a:lnTo>
                  <a:lnTo>
                    <a:pt x="927" y="1798"/>
                  </a:lnTo>
                  <a:lnTo>
                    <a:pt x="1363" y="1363"/>
                  </a:lnTo>
                  <a:lnTo>
                    <a:pt x="1798" y="984"/>
                  </a:lnTo>
                  <a:lnTo>
                    <a:pt x="2157" y="700"/>
                  </a:lnTo>
                  <a:lnTo>
                    <a:pt x="2479" y="473"/>
                  </a:lnTo>
                  <a:lnTo>
                    <a:pt x="2725" y="303"/>
                  </a:lnTo>
                  <a:lnTo>
                    <a:pt x="2933" y="190"/>
                  </a:lnTo>
                  <a:lnTo>
                    <a:pt x="2933" y="190"/>
                  </a:lnTo>
                  <a:lnTo>
                    <a:pt x="3444" y="95"/>
                  </a:lnTo>
                  <a:lnTo>
                    <a:pt x="4069" y="38"/>
                  </a:lnTo>
                  <a:lnTo>
                    <a:pt x="4769" y="0"/>
                  </a:lnTo>
                  <a:lnTo>
                    <a:pt x="5526" y="0"/>
                  </a:lnTo>
                  <a:lnTo>
                    <a:pt x="6339" y="19"/>
                  </a:lnTo>
                  <a:lnTo>
                    <a:pt x="7191" y="57"/>
                  </a:lnTo>
                  <a:lnTo>
                    <a:pt x="8061" y="133"/>
                  </a:lnTo>
                  <a:lnTo>
                    <a:pt x="8913" y="246"/>
                  </a:lnTo>
                  <a:lnTo>
                    <a:pt x="9764" y="379"/>
                  </a:lnTo>
                  <a:lnTo>
                    <a:pt x="10597" y="530"/>
                  </a:lnTo>
                  <a:lnTo>
                    <a:pt x="11354" y="719"/>
                  </a:lnTo>
                  <a:lnTo>
                    <a:pt x="11713" y="833"/>
                  </a:lnTo>
                  <a:lnTo>
                    <a:pt x="12073" y="946"/>
                  </a:lnTo>
                  <a:lnTo>
                    <a:pt x="12395" y="1079"/>
                  </a:lnTo>
                  <a:lnTo>
                    <a:pt x="12697" y="1211"/>
                  </a:lnTo>
                  <a:lnTo>
                    <a:pt x="12962" y="1344"/>
                  </a:lnTo>
                  <a:lnTo>
                    <a:pt x="13227" y="1495"/>
                  </a:lnTo>
                  <a:lnTo>
                    <a:pt x="13435" y="1647"/>
                  </a:lnTo>
                  <a:lnTo>
                    <a:pt x="13643" y="1817"/>
                  </a:lnTo>
                  <a:lnTo>
                    <a:pt x="13795" y="1987"/>
                  </a:lnTo>
                  <a:lnTo>
                    <a:pt x="13927" y="2176"/>
                  </a:lnTo>
                  <a:lnTo>
                    <a:pt x="13927" y="2176"/>
                  </a:lnTo>
                  <a:lnTo>
                    <a:pt x="14041" y="2385"/>
                  </a:lnTo>
                  <a:lnTo>
                    <a:pt x="14135" y="2631"/>
                  </a:lnTo>
                  <a:lnTo>
                    <a:pt x="14211" y="2914"/>
                  </a:lnTo>
                  <a:lnTo>
                    <a:pt x="14287" y="3198"/>
                  </a:lnTo>
                  <a:lnTo>
                    <a:pt x="14362" y="3520"/>
                  </a:lnTo>
                  <a:lnTo>
                    <a:pt x="14400" y="3861"/>
                  </a:lnTo>
                  <a:lnTo>
                    <a:pt x="14438" y="4201"/>
                  </a:lnTo>
                  <a:lnTo>
                    <a:pt x="14476" y="4580"/>
                  </a:lnTo>
                  <a:lnTo>
                    <a:pt x="14495" y="4977"/>
                  </a:lnTo>
                  <a:lnTo>
                    <a:pt x="14495" y="5393"/>
                  </a:lnTo>
                  <a:lnTo>
                    <a:pt x="14476" y="5828"/>
                  </a:lnTo>
                  <a:lnTo>
                    <a:pt x="14457" y="6283"/>
                  </a:lnTo>
                  <a:lnTo>
                    <a:pt x="14381" y="7210"/>
                  </a:lnTo>
                  <a:lnTo>
                    <a:pt x="14249" y="8194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2" name="Google Shape;2172;p24"/>
            <p:cNvSpPr/>
            <p:nvPr/>
          </p:nvSpPr>
          <p:spPr>
            <a:xfrm>
              <a:off x="1069377" y="3950900"/>
              <a:ext cx="405570" cy="280108"/>
            </a:xfrm>
            <a:custGeom>
              <a:rect b="b" l="l" r="r" t="t"/>
              <a:pathLst>
                <a:path extrusionOk="0" fill="none" h="10011" w="14495">
                  <a:moveTo>
                    <a:pt x="14249" y="8194"/>
                  </a:moveTo>
                  <a:lnTo>
                    <a:pt x="14249" y="8194"/>
                  </a:lnTo>
                  <a:lnTo>
                    <a:pt x="13889" y="8440"/>
                  </a:lnTo>
                  <a:lnTo>
                    <a:pt x="13511" y="8686"/>
                  </a:lnTo>
                  <a:lnTo>
                    <a:pt x="13095" y="8913"/>
                  </a:lnTo>
                  <a:lnTo>
                    <a:pt x="12641" y="9140"/>
                  </a:lnTo>
                  <a:lnTo>
                    <a:pt x="12167" y="9329"/>
                  </a:lnTo>
                  <a:lnTo>
                    <a:pt x="11675" y="9518"/>
                  </a:lnTo>
                  <a:lnTo>
                    <a:pt x="11146" y="9670"/>
                  </a:lnTo>
                  <a:lnTo>
                    <a:pt x="10578" y="9802"/>
                  </a:lnTo>
                  <a:lnTo>
                    <a:pt x="10010" y="9916"/>
                  </a:lnTo>
                  <a:lnTo>
                    <a:pt x="9386" y="9973"/>
                  </a:lnTo>
                  <a:lnTo>
                    <a:pt x="8761" y="10010"/>
                  </a:lnTo>
                  <a:lnTo>
                    <a:pt x="8099" y="9991"/>
                  </a:lnTo>
                  <a:lnTo>
                    <a:pt x="7418" y="9935"/>
                  </a:lnTo>
                  <a:lnTo>
                    <a:pt x="7058" y="9897"/>
                  </a:lnTo>
                  <a:lnTo>
                    <a:pt x="6699" y="9840"/>
                  </a:lnTo>
                  <a:lnTo>
                    <a:pt x="6339" y="9764"/>
                  </a:lnTo>
                  <a:lnTo>
                    <a:pt x="5980" y="9689"/>
                  </a:lnTo>
                  <a:lnTo>
                    <a:pt x="5601" y="9575"/>
                  </a:lnTo>
                  <a:lnTo>
                    <a:pt x="5223" y="9462"/>
                  </a:lnTo>
                  <a:lnTo>
                    <a:pt x="5223" y="9462"/>
                  </a:lnTo>
                  <a:lnTo>
                    <a:pt x="4844" y="9348"/>
                  </a:lnTo>
                  <a:lnTo>
                    <a:pt x="4504" y="9197"/>
                  </a:lnTo>
                  <a:lnTo>
                    <a:pt x="4163" y="9045"/>
                  </a:lnTo>
                  <a:lnTo>
                    <a:pt x="3841" y="8894"/>
                  </a:lnTo>
                  <a:lnTo>
                    <a:pt x="3539" y="8724"/>
                  </a:lnTo>
                  <a:lnTo>
                    <a:pt x="3255" y="8534"/>
                  </a:lnTo>
                  <a:lnTo>
                    <a:pt x="2971" y="8364"/>
                  </a:lnTo>
                  <a:lnTo>
                    <a:pt x="2725" y="8156"/>
                  </a:lnTo>
                  <a:lnTo>
                    <a:pt x="2479" y="7967"/>
                  </a:lnTo>
                  <a:lnTo>
                    <a:pt x="2252" y="7759"/>
                  </a:lnTo>
                  <a:lnTo>
                    <a:pt x="2044" y="7532"/>
                  </a:lnTo>
                  <a:lnTo>
                    <a:pt x="1836" y="7323"/>
                  </a:lnTo>
                  <a:lnTo>
                    <a:pt x="1646" y="7096"/>
                  </a:lnTo>
                  <a:lnTo>
                    <a:pt x="1476" y="6869"/>
                  </a:lnTo>
                  <a:lnTo>
                    <a:pt x="1173" y="6396"/>
                  </a:lnTo>
                  <a:lnTo>
                    <a:pt x="908" y="5923"/>
                  </a:lnTo>
                  <a:lnTo>
                    <a:pt x="681" y="5450"/>
                  </a:lnTo>
                  <a:lnTo>
                    <a:pt x="492" y="4996"/>
                  </a:lnTo>
                  <a:lnTo>
                    <a:pt x="341" y="4523"/>
                  </a:lnTo>
                  <a:lnTo>
                    <a:pt x="208" y="4088"/>
                  </a:lnTo>
                  <a:lnTo>
                    <a:pt x="133" y="3652"/>
                  </a:lnTo>
                  <a:lnTo>
                    <a:pt x="57" y="3255"/>
                  </a:lnTo>
                  <a:lnTo>
                    <a:pt x="0" y="2895"/>
                  </a:lnTo>
                  <a:lnTo>
                    <a:pt x="0" y="2895"/>
                  </a:lnTo>
                  <a:lnTo>
                    <a:pt x="227" y="2574"/>
                  </a:lnTo>
                  <a:lnTo>
                    <a:pt x="454" y="2309"/>
                  </a:lnTo>
                  <a:lnTo>
                    <a:pt x="454" y="2309"/>
                  </a:lnTo>
                  <a:lnTo>
                    <a:pt x="927" y="1798"/>
                  </a:lnTo>
                  <a:lnTo>
                    <a:pt x="1363" y="1363"/>
                  </a:lnTo>
                  <a:lnTo>
                    <a:pt x="1798" y="984"/>
                  </a:lnTo>
                  <a:lnTo>
                    <a:pt x="2157" y="700"/>
                  </a:lnTo>
                  <a:lnTo>
                    <a:pt x="2479" y="473"/>
                  </a:lnTo>
                  <a:lnTo>
                    <a:pt x="2725" y="303"/>
                  </a:lnTo>
                  <a:lnTo>
                    <a:pt x="2933" y="190"/>
                  </a:lnTo>
                  <a:lnTo>
                    <a:pt x="2933" y="190"/>
                  </a:lnTo>
                  <a:lnTo>
                    <a:pt x="3444" y="95"/>
                  </a:lnTo>
                  <a:lnTo>
                    <a:pt x="4069" y="38"/>
                  </a:lnTo>
                  <a:lnTo>
                    <a:pt x="4769" y="0"/>
                  </a:lnTo>
                  <a:lnTo>
                    <a:pt x="5526" y="0"/>
                  </a:lnTo>
                  <a:lnTo>
                    <a:pt x="6339" y="19"/>
                  </a:lnTo>
                  <a:lnTo>
                    <a:pt x="7191" y="57"/>
                  </a:lnTo>
                  <a:lnTo>
                    <a:pt x="8061" y="133"/>
                  </a:lnTo>
                  <a:lnTo>
                    <a:pt x="8913" y="246"/>
                  </a:lnTo>
                  <a:lnTo>
                    <a:pt x="9764" y="379"/>
                  </a:lnTo>
                  <a:lnTo>
                    <a:pt x="10597" y="530"/>
                  </a:lnTo>
                  <a:lnTo>
                    <a:pt x="11354" y="719"/>
                  </a:lnTo>
                  <a:lnTo>
                    <a:pt x="11713" y="833"/>
                  </a:lnTo>
                  <a:lnTo>
                    <a:pt x="12073" y="946"/>
                  </a:lnTo>
                  <a:lnTo>
                    <a:pt x="12395" y="1079"/>
                  </a:lnTo>
                  <a:lnTo>
                    <a:pt x="12697" y="1211"/>
                  </a:lnTo>
                  <a:lnTo>
                    <a:pt x="12962" y="1344"/>
                  </a:lnTo>
                  <a:lnTo>
                    <a:pt x="13227" y="1495"/>
                  </a:lnTo>
                  <a:lnTo>
                    <a:pt x="13435" y="1647"/>
                  </a:lnTo>
                  <a:lnTo>
                    <a:pt x="13643" y="1817"/>
                  </a:lnTo>
                  <a:lnTo>
                    <a:pt x="13795" y="1987"/>
                  </a:lnTo>
                  <a:lnTo>
                    <a:pt x="13927" y="2176"/>
                  </a:lnTo>
                  <a:lnTo>
                    <a:pt x="13927" y="2176"/>
                  </a:lnTo>
                  <a:lnTo>
                    <a:pt x="14041" y="2385"/>
                  </a:lnTo>
                  <a:lnTo>
                    <a:pt x="14135" y="2631"/>
                  </a:lnTo>
                  <a:lnTo>
                    <a:pt x="14211" y="2914"/>
                  </a:lnTo>
                  <a:lnTo>
                    <a:pt x="14287" y="3198"/>
                  </a:lnTo>
                  <a:lnTo>
                    <a:pt x="14362" y="3520"/>
                  </a:lnTo>
                  <a:lnTo>
                    <a:pt x="14400" y="3861"/>
                  </a:lnTo>
                  <a:lnTo>
                    <a:pt x="14438" y="4201"/>
                  </a:lnTo>
                  <a:lnTo>
                    <a:pt x="14476" y="4580"/>
                  </a:lnTo>
                  <a:lnTo>
                    <a:pt x="14495" y="4977"/>
                  </a:lnTo>
                  <a:lnTo>
                    <a:pt x="14495" y="5393"/>
                  </a:lnTo>
                  <a:lnTo>
                    <a:pt x="14476" y="5828"/>
                  </a:lnTo>
                  <a:lnTo>
                    <a:pt x="14457" y="6283"/>
                  </a:lnTo>
                  <a:lnTo>
                    <a:pt x="14381" y="7210"/>
                  </a:lnTo>
                  <a:lnTo>
                    <a:pt x="14249" y="8194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3" name="Google Shape;2173;p24"/>
            <p:cNvSpPr/>
            <p:nvPr/>
          </p:nvSpPr>
          <p:spPr>
            <a:xfrm>
              <a:off x="964003" y="4174324"/>
              <a:ext cx="505123" cy="226106"/>
            </a:xfrm>
            <a:custGeom>
              <a:rect b="b" l="l" r="r" t="t"/>
              <a:pathLst>
                <a:path extrusionOk="0" h="8081" w="18053">
                  <a:moveTo>
                    <a:pt x="18053" y="1"/>
                  </a:moveTo>
                  <a:lnTo>
                    <a:pt x="18053" y="1"/>
                  </a:lnTo>
                  <a:lnTo>
                    <a:pt x="18015" y="209"/>
                  </a:lnTo>
                  <a:lnTo>
                    <a:pt x="18015" y="209"/>
                  </a:lnTo>
                  <a:lnTo>
                    <a:pt x="17920" y="758"/>
                  </a:lnTo>
                  <a:lnTo>
                    <a:pt x="17826" y="1325"/>
                  </a:lnTo>
                  <a:lnTo>
                    <a:pt x="17712" y="1912"/>
                  </a:lnTo>
                  <a:lnTo>
                    <a:pt x="17580" y="2480"/>
                  </a:lnTo>
                  <a:lnTo>
                    <a:pt x="17580" y="2480"/>
                  </a:lnTo>
                  <a:lnTo>
                    <a:pt x="17220" y="2839"/>
                  </a:lnTo>
                  <a:lnTo>
                    <a:pt x="16842" y="3180"/>
                  </a:lnTo>
                  <a:lnTo>
                    <a:pt x="16842" y="3180"/>
                  </a:lnTo>
                  <a:lnTo>
                    <a:pt x="16388" y="3577"/>
                  </a:lnTo>
                  <a:lnTo>
                    <a:pt x="15933" y="3937"/>
                  </a:lnTo>
                  <a:lnTo>
                    <a:pt x="15460" y="4296"/>
                  </a:lnTo>
                  <a:lnTo>
                    <a:pt x="14968" y="4637"/>
                  </a:lnTo>
                  <a:lnTo>
                    <a:pt x="14457" y="4958"/>
                  </a:lnTo>
                  <a:lnTo>
                    <a:pt x="13947" y="5280"/>
                  </a:lnTo>
                  <a:lnTo>
                    <a:pt x="13417" y="5564"/>
                  </a:lnTo>
                  <a:lnTo>
                    <a:pt x="12868" y="5848"/>
                  </a:lnTo>
                  <a:lnTo>
                    <a:pt x="12868" y="5848"/>
                  </a:lnTo>
                  <a:lnTo>
                    <a:pt x="12244" y="6132"/>
                  </a:lnTo>
                  <a:lnTo>
                    <a:pt x="11619" y="6378"/>
                  </a:lnTo>
                  <a:lnTo>
                    <a:pt x="10976" y="6605"/>
                  </a:lnTo>
                  <a:lnTo>
                    <a:pt x="10313" y="6813"/>
                  </a:lnTo>
                  <a:lnTo>
                    <a:pt x="9651" y="7021"/>
                  </a:lnTo>
                  <a:lnTo>
                    <a:pt x="8989" y="7191"/>
                  </a:lnTo>
                  <a:lnTo>
                    <a:pt x="8308" y="7343"/>
                  </a:lnTo>
                  <a:lnTo>
                    <a:pt x="7645" y="7494"/>
                  </a:lnTo>
                  <a:lnTo>
                    <a:pt x="7645" y="7494"/>
                  </a:lnTo>
                  <a:lnTo>
                    <a:pt x="6983" y="7608"/>
                  </a:lnTo>
                  <a:lnTo>
                    <a:pt x="6321" y="7740"/>
                  </a:lnTo>
                  <a:lnTo>
                    <a:pt x="5658" y="7835"/>
                  </a:lnTo>
                  <a:lnTo>
                    <a:pt x="4996" y="7910"/>
                  </a:lnTo>
                  <a:lnTo>
                    <a:pt x="4334" y="7986"/>
                  </a:lnTo>
                  <a:lnTo>
                    <a:pt x="3653" y="8043"/>
                  </a:lnTo>
                  <a:lnTo>
                    <a:pt x="2990" y="8081"/>
                  </a:lnTo>
                  <a:lnTo>
                    <a:pt x="2309" y="8081"/>
                  </a:lnTo>
                  <a:lnTo>
                    <a:pt x="2309" y="8081"/>
                  </a:lnTo>
                  <a:lnTo>
                    <a:pt x="1741" y="8081"/>
                  </a:lnTo>
                  <a:lnTo>
                    <a:pt x="1155" y="8043"/>
                  </a:lnTo>
                  <a:lnTo>
                    <a:pt x="587" y="7967"/>
                  </a:lnTo>
                  <a:lnTo>
                    <a:pt x="19" y="7873"/>
                  </a:lnTo>
                  <a:lnTo>
                    <a:pt x="19" y="7873"/>
                  </a:lnTo>
                  <a:lnTo>
                    <a:pt x="1" y="7210"/>
                  </a:lnTo>
                  <a:lnTo>
                    <a:pt x="19" y="6548"/>
                  </a:lnTo>
                  <a:lnTo>
                    <a:pt x="19" y="6548"/>
                  </a:lnTo>
                  <a:lnTo>
                    <a:pt x="417" y="6643"/>
                  </a:lnTo>
                  <a:lnTo>
                    <a:pt x="833" y="6718"/>
                  </a:lnTo>
                  <a:lnTo>
                    <a:pt x="1249" y="6756"/>
                  </a:lnTo>
                  <a:lnTo>
                    <a:pt x="1666" y="6794"/>
                  </a:lnTo>
                  <a:lnTo>
                    <a:pt x="2082" y="6794"/>
                  </a:lnTo>
                  <a:lnTo>
                    <a:pt x="2498" y="6794"/>
                  </a:lnTo>
                  <a:lnTo>
                    <a:pt x="3331" y="6756"/>
                  </a:lnTo>
                  <a:lnTo>
                    <a:pt x="3331" y="6756"/>
                  </a:lnTo>
                  <a:lnTo>
                    <a:pt x="3955" y="6718"/>
                  </a:lnTo>
                  <a:lnTo>
                    <a:pt x="4580" y="6661"/>
                  </a:lnTo>
                  <a:lnTo>
                    <a:pt x="5204" y="6586"/>
                  </a:lnTo>
                  <a:lnTo>
                    <a:pt x="5810" y="6510"/>
                  </a:lnTo>
                  <a:lnTo>
                    <a:pt x="6434" y="6397"/>
                  </a:lnTo>
                  <a:lnTo>
                    <a:pt x="7040" y="6302"/>
                  </a:lnTo>
                  <a:lnTo>
                    <a:pt x="7645" y="6169"/>
                  </a:lnTo>
                  <a:lnTo>
                    <a:pt x="8251" y="6018"/>
                  </a:lnTo>
                  <a:lnTo>
                    <a:pt x="8856" y="5867"/>
                  </a:lnTo>
                  <a:lnTo>
                    <a:pt x="9443" y="5696"/>
                  </a:lnTo>
                  <a:lnTo>
                    <a:pt x="10048" y="5507"/>
                  </a:lnTo>
                  <a:lnTo>
                    <a:pt x="10616" y="5318"/>
                  </a:lnTo>
                  <a:lnTo>
                    <a:pt x="11203" y="5091"/>
                  </a:lnTo>
                  <a:lnTo>
                    <a:pt x="11770" y="4864"/>
                  </a:lnTo>
                  <a:lnTo>
                    <a:pt x="12338" y="4618"/>
                  </a:lnTo>
                  <a:lnTo>
                    <a:pt x="12887" y="4334"/>
                  </a:lnTo>
                  <a:lnTo>
                    <a:pt x="12887" y="4334"/>
                  </a:lnTo>
                  <a:lnTo>
                    <a:pt x="13360" y="4088"/>
                  </a:lnTo>
                  <a:lnTo>
                    <a:pt x="13814" y="3842"/>
                  </a:lnTo>
                  <a:lnTo>
                    <a:pt x="14268" y="3558"/>
                  </a:lnTo>
                  <a:lnTo>
                    <a:pt x="14703" y="3274"/>
                  </a:lnTo>
                  <a:lnTo>
                    <a:pt x="15139" y="2972"/>
                  </a:lnTo>
                  <a:lnTo>
                    <a:pt x="15555" y="2669"/>
                  </a:lnTo>
                  <a:lnTo>
                    <a:pt x="15952" y="2328"/>
                  </a:lnTo>
                  <a:lnTo>
                    <a:pt x="16331" y="1988"/>
                  </a:lnTo>
                  <a:lnTo>
                    <a:pt x="16331" y="1988"/>
                  </a:lnTo>
                  <a:lnTo>
                    <a:pt x="16709" y="1609"/>
                  </a:lnTo>
                  <a:lnTo>
                    <a:pt x="17069" y="1231"/>
                  </a:lnTo>
                  <a:lnTo>
                    <a:pt x="17409" y="833"/>
                  </a:lnTo>
                  <a:lnTo>
                    <a:pt x="17731" y="417"/>
                  </a:lnTo>
                  <a:lnTo>
                    <a:pt x="17731" y="417"/>
                  </a:lnTo>
                  <a:lnTo>
                    <a:pt x="18053" y="1"/>
                  </a:lnTo>
                  <a:lnTo>
                    <a:pt x="18053" y="1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4" name="Google Shape;2174;p24"/>
            <p:cNvSpPr/>
            <p:nvPr/>
          </p:nvSpPr>
          <p:spPr>
            <a:xfrm>
              <a:off x="1426741" y="4037192"/>
              <a:ext cx="112284" cy="100644"/>
            </a:xfrm>
            <a:custGeom>
              <a:rect b="b" l="l" r="r" t="t"/>
              <a:pathLst>
                <a:path extrusionOk="0" h="3597" w="4013">
                  <a:moveTo>
                    <a:pt x="3483" y="266"/>
                  </a:moveTo>
                  <a:lnTo>
                    <a:pt x="3483" y="266"/>
                  </a:lnTo>
                  <a:lnTo>
                    <a:pt x="3615" y="360"/>
                  </a:lnTo>
                  <a:lnTo>
                    <a:pt x="3710" y="474"/>
                  </a:lnTo>
                  <a:lnTo>
                    <a:pt x="3804" y="587"/>
                  </a:lnTo>
                  <a:lnTo>
                    <a:pt x="3880" y="720"/>
                  </a:lnTo>
                  <a:lnTo>
                    <a:pt x="3937" y="852"/>
                  </a:lnTo>
                  <a:lnTo>
                    <a:pt x="3975" y="1004"/>
                  </a:lnTo>
                  <a:lnTo>
                    <a:pt x="4013" y="1155"/>
                  </a:lnTo>
                  <a:lnTo>
                    <a:pt x="4013" y="1306"/>
                  </a:lnTo>
                  <a:lnTo>
                    <a:pt x="4013" y="1477"/>
                  </a:lnTo>
                  <a:lnTo>
                    <a:pt x="3994" y="1628"/>
                  </a:lnTo>
                  <a:lnTo>
                    <a:pt x="3956" y="1798"/>
                  </a:lnTo>
                  <a:lnTo>
                    <a:pt x="3899" y="1969"/>
                  </a:lnTo>
                  <a:lnTo>
                    <a:pt x="3842" y="2120"/>
                  </a:lnTo>
                  <a:lnTo>
                    <a:pt x="3767" y="2290"/>
                  </a:lnTo>
                  <a:lnTo>
                    <a:pt x="3672" y="2442"/>
                  </a:lnTo>
                  <a:lnTo>
                    <a:pt x="3558" y="2593"/>
                  </a:lnTo>
                  <a:lnTo>
                    <a:pt x="3426" y="2744"/>
                  </a:lnTo>
                  <a:lnTo>
                    <a:pt x="3294" y="2877"/>
                  </a:lnTo>
                  <a:lnTo>
                    <a:pt x="3142" y="3009"/>
                  </a:lnTo>
                  <a:lnTo>
                    <a:pt x="2972" y="3123"/>
                  </a:lnTo>
                  <a:lnTo>
                    <a:pt x="2802" y="3236"/>
                  </a:lnTo>
                  <a:lnTo>
                    <a:pt x="2612" y="3331"/>
                  </a:lnTo>
                  <a:lnTo>
                    <a:pt x="2404" y="3426"/>
                  </a:lnTo>
                  <a:lnTo>
                    <a:pt x="2196" y="3482"/>
                  </a:lnTo>
                  <a:lnTo>
                    <a:pt x="1950" y="3539"/>
                  </a:lnTo>
                  <a:lnTo>
                    <a:pt x="1704" y="3577"/>
                  </a:lnTo>
                  <a:lnTo>
                    <a:pt x="1458" y="3596"/>
                  </a:lnTo>
                  <a:lnTo>
                    <a:pt x="1193" y="3596"/>
                  </a:lnTo>
                  <a:lnTo>
                    <a:pt x="909" y="3577"/>
                  </a:lnTo>
                  <a:lnTo>
                    <a:pt x="606" y="3539"/>
                  </a:lnTo>
                  <a:lnTo>
                    <a:pt x="304" y="3464"/>
                  </a:lnTo>
                  <a:lnTo>
                    <a:pt x="1" y="3369"/>
                  </a:lnTo>
                  <a:lnTo>
                    <a:pt x="1" y="3369"/>
                  </a:lnTo>
                  <a:lnTo>
                    <a:pt x="133" y="2915"/>
                  </a:lnTo>
                  <a:lnTo>
                    <a:pt x="285" y="2480"/>
                  </a:lnTo>
                  <a:lnTo>
                    <a:pt x="455" y="2063"/>
                  </a:lnTo>
                  <a:lnTo>
                    <a:pt x="625" y="1685"/>
                  </a:lnTo>
                  <a:lnTo>
                    <a:pt x="834" y="1344"/>
                  </a:lnTo>
                  <a:lnTo>
                    <a:pt x="1042" y="1041"/>
                  </a:lnTo>
                  <a:lnTo>
                    <a:pt x="1269" y="777"/>
                  </a:lnTo>
                  <a:lnTo>
                    <a:pt x="1496" y="531"/>
                  </a:lnTo>
                  <a:lnTo>
                    <a:pt x="1742" y="341"/>
                  </a:lnTo>
                  <a:lnTo>
                    <a:pt x="1988" y="190"/>
                  </a:lnTo>
                  <a:lnTo>
                    <a:pt x="2234" y="76"/>
                  </a:lnTo>
                  <a:lnTo>
                    <a:pt x="2366" y="39"/>
                  </a:lnTo>
                  <a:lnTo>
                    <a:pt x="2499" y="20"/>
                  </a:lnTo>
                  <a:lnTo>
                    <a:pt x="2612" y="1"/>
                  </a:lnTo>
                  <a:lnTo>
                    <a:pt x="2745" y="1"/>
                  </a:lnTo>
                  <a:lnTo>
                    <a:pt x="2877" y="1"/>
                  </a:lnTo>
                  <a:lnTo>
                    <a:pt x="2991" y="39"/>
                  </a:lnTo>
                  <a:lnTo>
                    <a:pt x="3123" y="76"/>
                  </a:lnTo>
                  <a:lnTo>
                    <a:pt x="3237" y="114"/>
                  </a:lnTo>
                  <a:lnTo>
                    <a:pt x="3369" y="190"/>
                  </a:lnTo>
                  <a:lnTo>
                    <a:pt x="3483" y="266"/>
                  </a:lnTo>
                  <a:lnTo>
                    <a:pt x="3483" y="266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5" name="Google Shape;2175;p24"/>
            <p:cNvSpPr/>
            <p:nvPr/>
          </p:nvSpPr>
          <p:spPr>
            <a:xfrm>
              <a:off x="1441039" y="4050958"/>
              <a:ext cx="79463" cy="67796"/>
            </a:xfrm>
            <a:custGeom>
              <a:rect b="b" l="l" r="r" t="t"/>
              <a:pathLst>
                <a:path extrusionOk="0" h="2423" w="2840">
                  <a:moveTo>
                    <a:pt x="2745" y="417"/>
                  </a:moveTo>
                  <a:lnTo>
                    <a:pt x="2745" y="417"/>
                  </a:lnTo>
                  <a:lnTo>
                    <a:pt x="2688" y="341"/>
                  </a:lnTo>
                  <a:lnTo>
                    <a:pt x="2631" y="266"/>
                  </a:lnTo>
                  <a:lnTo>
                    <a:pt x="2555" y="190"/>
                  </a:lnTo>
                  <a:lnTo>
                    <a:pt x="2499" y="133"/>
                  </a:lnTo>
                  <a:lnTo>
                    <a:pt x="2328" y="57"/>
                  </a:lnTo>
                  <a:lnTo>
                    <a:pt x="2139" y="20"/>
                  </a:lnTo>
                  <a:lnTo>
                    <a:pt x="1950" y="1"/>
                  </a:lnTo>
                  <a:lnTo>
                    <a:pt x="1761" y="20"/>
                  </a:lnTo>
                  <a:lnTo>
                    <a:pt x="1571" y="57"/>
                  </a:lnTo>
                  <a:lnTo>
                    <a:pt x="1382" y="114"/>
                  </a:lnTo>
                  <a:lnTo>
                    <a:pt x="1382" y="114"/>
                  </a:lnTo>
                  <a:lnTo>
                    <a:pt x="1212" y="190"/>
                  </a:lnTo>
                  <a:lnTo>
                    <a:pt x="1061" y="266"/>
                  </a:lnTo>
                  <a:lnTo>
                    <a:pt x="909" y="360"/>
                  </a:lnTo>
                  <a:lnTo>
                    <a:pt x="758" y="474"/>
                  </a:lnTo>
                  <a:lnTo>
                    <a:pt x="758" y="474"/>
                  </a:lnTo>
                  <a:lnTo>
                    <a:pt x="625" y="587"/>
                  </a:lnTo>
                  <a:lnTo>
                    <a:pt x="512" y="739"/>
                  </a:lnTo>
                  <a:lnTo>
                    <a:pt x="455" y="814"/>
                  </a:lnTo>
                  <a:lnTo>
                    <a:pt x="417" y="890"/>
                  </a:lnTo>
                  <a:lnTo>
                    <a:pt x="398" y="985"/>
                  </a:lnTo>
                  <a:lnTo>
                    <a:pt x="398" y="1060"/>
                  </a:lnTo>
                  <a:lnTo>
                    <a:pt x="398" y="1060"/>
                  </a:lnTo>
                  <a:lnTo>
                    <a:pt x="417" y="1174"/>
                  </a:lnTo>
                  <a:lnTo>
                    <a:pt x="474" y="1250"/>
                  </a:lnTo>
                  <a:lnTo>
                    <a:pt x="531" y="1306"/>
                  </a:lnTo>
                  <a:lnTo>
                    <a:pt x="625" y="1344"/>
                  </a:lnTo>
                  <a:lnTo>
                    <a:pt x="720" y="1382"/>
                  </a:lnTo>
                  <a:lnTo>
                    <a:pt x="815" y="1382"/>
                  </a:lnTo>
                  <a:lnTo>
                    <a:pt x="909" y="1382"/>
                  </a:lnTo>
                  <a:lnTo>
                    <a:pt x="1004" y="1363"/>
                  </a:lnTo>
                  <a:lnTo>
                    <a:pt x="1004" y="1363"/>
                  </a:lnTo>
                  <a:lnTo>
                    <a:pt x="1117" y="1306"/>
                  </a:lnTo>
                  <a:lnTo>
                    <a:pt x="1193" y="1287"/>
                  </a:lnTo>
                  <a:lnTo>
                    <a:pt x="1250" y="1287"/>
                  </a:lnTo>
                  <a:lnTo>
                    <a:pt x="1250" y="1287"/>
                  </a:lnTo>
                  <a:lnTo>
                    <a:pt x="1307" y="1325"/>
                  </a:lnTo>
                  <a:lnTo>
                    <a:pt x="1344" y="1363"/>
                  </a:lnTo>
                  <a:lnTo>
                    <a:pt x="1382" y="1439"/>
                  </a:lnTo>
                  <a:lnTo>
                    <a:pt x="1401" y="1496"/>
                  </a:lnTo>
                  <a:lnTo>
                    <a:pt x="1401" y="1496"/>
                  </a:lnTo>
                  <a:lnTo>
                    <a:pt x="1401" y="1571"/>
                  </a:lnTo>
                  <a:lnTo>
                    <a:pt x="1382" y="1666"/>
                  </a:lnTo>
                  <a:lnTo>
                    <a:pt x="1325" y="1723"/>
                  </a:lnTo>
                  <a:lnTo>
                    <a:pt x="1269" y="1798"/>
                  </a:lnTo>
                  <a:lnTo>
                    <a:pt x="1136" y="1912"/>
                  </a:lnTo>
                  <a:lnTo>
                    <a:pt x="1004" y="1988"/>
                  </a:lnTo>
                  <a:lnTo>
                    <a:pt x="1004" y="1988"/>
                  </a:lnTo>
                  <a:lnTo>
                    <a:pt x="890" y="2025"/>
                  </a:lnTo>
                  <a:lnTo>
                    <a:pt x="796" y="2044"/>
                  </a:lnTo>
                  <a:lnTo>
                    <a:pt x="701" y="2063"/>
                  </a:lnTo>
                  <a:lnTo>
                    <a:pt x="587" y="2063"/>
                  </a:lnTo>
                  <a:lnTo>
                    <a:pt x="398" y="2044"/>
                  </a:lnTo>
                  <a:lnTo>
                    <a:pt x="190" y="1988"/>
                  </a:lnTo>
                  <a:lnTo>
                    <a:pt x="190" y="1988"/>
                  </a:lnTo>
                  <a:lnTo>
                    <a:pt x="133" y="1988"/>
                  </a:lnTo>
                  <a:lnTo>
                    <a:pt x="95" y="1988"/>
                  </a:lnTo>
                  <a:lnTo>
                    <a:pt x="58" y="2006"/>
                  </a:lnTo>
                  <a:lnTo>
                    <a:pt x="20" y="2044"/>
                  </a:lnTo>
                  <a:lnTo>
                    <a:pt x="1" y="2082"/>
                  </a:lnTo>
                  <a:lnTo>
                    <a:pt x="1" y="2139"/>
                  </a:lnTo>
                  <a:lnTo>
                    <a:pt x="1" y="2177"/>
                  </a:lnTo>
                  <a:lnTo>
                    <a:pt x="39" y="2215"/>
                  </a:lnTo>
                  <a:lnTo>
                    <a:pt x="39" y="2215"/>
                  </a:lnTo>
                  <a:lnTo>
                    <a:pt x="171" y="2328"/>
                  </a:lnTo>
                  <a:lnTo>
                    <a:pt x="323" y="2385"/>
                  </a:lnTo>
                  <a:lnTo>
                    <a:pt x="493" y="2423"/>
                  </a:lnTo>
                  <a:lnTo>
                    <a:pt x="682" y="2423"/>
                  </a:lnTo>
                  <a:lnTo>
                    <a:pt x="852" y="2385"/>
                  </a:lnTo>
                  <a:lnTo>
                    <a:pt x="1023" y="2347"/>
                  </a:lnTo>
                  <a:lnTo>
                    <a:pt x="1174" y="2271"/>
                  </a:lnTo>
                  <a:lnTo>
                    <a:pt x="1325" y="2177"/>
                  </a:lnTo>
                  <a:lnTo>
                    <a:pt x="1325" y="2177"/>
                  </a:lnTo>
                  <a:lnTo>
                    <a:pt x="1458" y="2082"/>
                  </a:lnTo>
                  <a:lnTo>
                    <a:pt x="1553" y="1969"/>
                  </a:lnTo>
                  <a:lnTo>
                    <a:pt x="1647" y="1836"/>
                  </a:lnTo>
                  <a:lnTo>
                    <a:pt x="1704" y="1685"/>
                  </a:lnTo>
                  <a:lnTo>
                    <a:pt x="1742" y="1533"/>
                  </a:lnTo>
                  <a:lnTo>
                    <a:pt x="1723" y="1382"/>
                  </a:lnTo>
                  <a:lnTo>
                    <a:pt x="1685" y="1231"/>
                  </a:lnTo>
                  <a:lnTo>
                    <a:pt x="1628" y="1155"/>
                  </a:lnTo>
                  <a:lnTo>
                    <a:pt x="1590" y="1079"/>
                  </a:lnTo>
                  <a:lnTo>
                    <a:pt x="1590" y="1079"/>
                  </a:lnTo>
                  <a:lnTo>
                    <a:pt x="1515" y="1023"/>
                  </a:lnTo>
                  <a:lnTo>
                    <a:pt x="1458" y="985"/>
                  </a:lnTo>
                  <a:lnTo>
                    <a:pt x="1382" y="947"/>
                  </a:lnTo>
                  <a:lnTo>
                    <a:pt x="1307" y="928"/>
                  </a:lnTo>
                  <a:lnTo>
                    <a:pt x="1136" y="909"/>
                  </a:lnTo>
                  <a:lnTo>
                    <a:pt x="985" y="928"/>
                  </a:lnTo>
                  <a:lnTo>
                    <a:pt x="985" y="928"/>
                  </a:lnTo>
                  <a:lnTo>
                    <a:pt x="928" y="947"/>
                  </a:lnTo>
                  <a:lnTo>
                    <a:pt x="928" y="947"/>
                  </a:lnTo>
                  <a:lnTo>
                    <a:pt x="1004" y="871"/>
                  </a:lnTo>
                  <a:lnTo>
                    <a:pt x="1004" y="871"/>
                  </a:lnTo>
                  <a:lnTo>
                    <a:pt x="1117" y="777"/>
                  </a:lnTo>
                  <a:lnTo>
                    <a:pt x="1250" y="682"/>
                  </a:lnTo>
                  <a:lnTo>
                    <a:pt x="1382" y="606"/>
                  </a:lnTo>
                  <a:lnTo>
                    <a:pt x="1534" y="549"/>
                  </a:lnTo>
                  <a:lnTo>
                    <a:pt x="1666" y="493"/>
                  </a:lnTo>
                  <a:lnTo>
                    <a:pt x="1836" y="474"/>
                  </a:lnTo>
                  <a:lnTo>
                    <a:pt x="1988" y="455"/>
                  </a:lnTo>
                  <a:lnTo>
                    <a:pt x="2139" y="474"/>
                  </a:lnTo>
                  <a:lnTo>
                    <a:pt x="2139" y="474"/>
                  </a:lnTo>
                  <a:lnTo>
                    <a:pt x="2215" y="493"/>
                  </a:lnTo>
                  <a:lnTo>
                    <a:pt x="2291" y="512"/>
                  </a:lnTo>
                  <a:lnTo>
                    <a:pt x="2347" y="549"/>
                  </a:lnTo>
                  <a:lnTo>
                    <a:pt x="2404" y="606"/>
                  </a:lnTo>
                  <a:lnTo>
                    <a:pt x="2442" y="663"/>
                  </a:lnTo>
                  <a:lnTo>
                    <a:pt x="2480" y="720"/>
                  </a:lnTo>
                  <a:lnTo>
                    <a:pt x="2499" y="795"/>
                  </a:lnTo>
                  <a:lnTo>
                    <a:pt x="2499" y="871"/>
                  </a:lnTo>
                  <a:lnTo>
                    <a:pt x="2499" y="871"/>
                  </a:lnTo>
                  <a:lnTo>
                    <a:pt x="2499" y="985"/>
                  </a:lnTo>
                  <a:lnTo>
                    <a:pt x="2480" y="1079"/>
                  </a:lnTo>
                  <a:lnTo>
                    <a:pt x="2461" y="1193"/>
                  </a:lnTo>
                  <a:lnTo>
                    <a:pt x="2423" y="1287"/>
                  </a:lnTo>
                  <a:lnTo>
                    <a:pt x="2309" y="1458"/>
                  </a:lnTo>
                  <a:lnTo>
                    <a:pt x="2177" y="1609"/>
                  </a:lnTo>
                  <a:lnTo>
                    <a:pt x="2177" y="1609"/>
                  </a:lnTo>
                  <a:lnTo>
                    <a:pt x="2158" y="1647"/>
                  </a:lnTo>
                  <a:lnTo>
                    <a:pt x="2158" y="1685"/>
                  </a:lnTo>
                  <a:lnTo>
                    <a:pt x="2158" y="1723"/>
                  </a:lnTo>
                  <a:lnTo>
                    <a:pt x="2177" y="1742"/>
                  </a:lnTo>
                  <a:lnTo>
                    <a:pt x="2215" y="1761"/>
                  </a:lnTo>
                  <a:lnTo>
                    <a:pt x="2234" y="1779"/>
                  </a:lnTo>
                  <a:lnTo>
                    <a:pt x="2272" y="1779"/>
                  </a:lnTo>
                  <a:lnTo>
                    <a:pt x="2309" y="1761"/>
                  </a:lnTo>
                  <a:lnTo>
                    <a:pt x="2309" y="1761"/>
                  </a:lnTo>
                  <a:lnTo>
                    <a:pt x="2442" y="1628"/>
                  </a:lnTo>
                  <a:lnTo>
                    <a:pt x="2574" y="1496"/>
                  </a:lnTo>
                  <a:lnTo>
                    <a:pt x="2688" y="1344"/>
                  </a:lnTo>
                  <a:lnTo>
                    <a:pt x="2783" y="1174"/>
                  </a:lnTo>
                  <a:lnTo>
                    <a:pt x="2783" y="1174"/>
                  </a:lnTo>
                  <a:lnTo>
                    <a:pt x="2820" y="985"/>
                  </a:lnTo>
                  <a:lnTo>
                    <a:pt x="2839" y="795"/>
                  </a:lnTo>
                  <a:lnTo>
                    <a:pt x="2820" y="606"/>
                  </a:lnTo>
                  <a:lnTo>
                    <a:pt x="2745" y="417"/>
                  </a:lnTo>
                  <a:lnTo>
                    <a:pt x="2745" y="417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6" name="Google Shape;2176;p24"/>
            <p:cNvSpPr/>
            <p:nvPr/>
          </p:nvSpPr>
          <p:spPr>
            <a:xfrm>
              <a:off x="1042908" y="3944017"/>
              <a:ext cx="82597" cy="128148"/>
            </a:xfrm>
            <a:custGeom>
              <a:rect b="b" l="l" r="r" t="t"/>
              <a:pathLst>
                <a:path extrusionOk="0" h="4580" w="2952">
                  <a:moveTo>
                    <a:pt x="1438" y="0"/>
                  </a:moveTo>
                  <a:lnTo>
                    <a:pt x="1438" y="0"/>
                  </a:lnTo>
                  <a:lnTo>
                    <a:pt x="1268" y="0"/>
                  </a:lnTo>
                  <a:lnTo>
                    <a:pt x="1116" y="38"/>
                  </a:lnTo>
                  <a:lnTo>
                    <a:pt x="984" y="76"/>
                  </a:lnTo>
                  <a:lnTo>
                    <a:pt x="852" y="133"/>
                  </a:lnTo>
                  <a:lnTo>
                    <a:pt x="719" y="208"/>
                  </a:lnTo>
                  <a:lnTo>
                    <a:pt x="606" y="303"/>
                  </a:lnTo>
                  <a:lnTo>
                    <a:pt x="492" y="417"/>
                  </a:lnTo>
                  <a:lnTo>
                    <a:pt x="378" y="530"/>
                  </a:lnTo>
                  <a:lnTo>
                    <a:pt x="303" y="663"/>
                  </a:lnTo>
                  <a:lnTo>
                    <a:pt x="208" y="814"/>
                  </a:lnTo>
                  <a:lnTo>
                    <a:pt x="151" y="965"/>
                  </a:lnTo>
                  <a:lnTo>
                    <a:pt x="95" y="1136"/>
                  </a:lnTo>
                  <a:lnTo>
                    <a:pt x="38" y="1306"/>
                  </a:lnTo>
                  <a:lnTo>
                    <a:pt x="19" y="1476"/>
                  </a:lnTo>
                  <a:lnTo>
                    <a:pt x="0" y="1666"/>
                  </a:lnTo>
                  <a:lnTo>
                    <a:pt x="0" y="1855"/>
                  </a:lnTo>
                  <a:lnTo>
                    <a:pt x="19" y="2044"/>
                  </a:lnTo>
                  <a:lnTo>
                    <a:pt x="38" y="2233"/>
                  </a:lnTo>
                  <a:lnTo>
                    <a:pt x="95" y="2422"/>
                  </a:lnTo>
                  <a:lnTo>
                    <a:pt x="151" y="2612"/>
                  </a:lnTo>
                  <a:lnTo>
                    <a:pt x="227" y="2820"/>
                  </a:lnTo>
                  <a:lnTo>
                    <a:pt x="322" y="3009"/>
                  </a:lnTo>
                  <a:lnTo>
                    <a:pt x="435" y="3198"/>
                  </a:lnTo>
                  <a:lnTo>
                    <a:pt x="568" y="3387"/>
                  </a:lnTo>
                  <a:lnTo>
                    <a:pt x="738" y="3558"/>
                  </a:lnTo>
                  <a:lnTo>
                    <a:pt x="908" y="3728"/>
                  </a:lnTo>
                  <a:lnTo>
                    <a:pt x="1098" y="3898"/>
                  </a:lnTo>
                  <a:lnTo>
                    <a:pt x="1325" y="4050"/>
                  </a:lnTo>
                  <a:lnTo>
                    <a:pt x="1552" y="4201"/>
                  </a:lnTo>
                  <a:lnTo>
                    <a:pt x="1817" y="4334"/>
                  </a:lnTo>
                  <a:lnTo>
                    <a:pt x="2100" y="4466"/>
                  </a:lnTo>
                  <a:lnTo>
                    <a:pt x="2422" y="4580"/>
                  </a:lnTo>
                  <a:lnTo>
                    <a:pt x="2422" y="4580"/>
                  </a:lnTo>
                  <a:lnTo>
                    <a:pt x="2592" y="4125"/>
                  </a:lnTo>
                  <a:lnTo>
                    <a:pt x="2725" y="3690"/>
                  </a:lnTo>
                  <a:lnTo>
                    <a:pt x="2819" y="3255"/>
                  </a:lnTo>
                  <a:lnTo>
                    <a:pt x="2895" y="2839"/>
                  </a:lnTo>
                  <a:lnTo>
                    <a:pt x="2933" y="2441"/>
                  </a:lnTo>
                  <a:lnTo>
                    <a:pt x="2952" y="2082"/>
                  </a:lnTo>
                  <a:lnTo>
                    <a:pt x="2933" y="1722"/>
                  </a:lnTo>
                  <a:lnTo>
                    <a:pt x="2876" y="1401"/>
                  </a:lnTo>
                  <a:lnTo>
                    <a:pt x="2801" y="1098"/>
                  </a:lnTo>
                  <a:lnTo>
                    <a:pt x="2687" y="833"/>
                  </a:lnTo>
                  <a:lnTo>
                    <a:pt x="2555" y="587"/>
                  </a:lnTo>
                  <a:lnTo>
                    <a:pt x="2460" y="492"/>
                  </a:lnTo>
                  <a:lnTo>
                    <a:pt x="2384" y="398"/>
                  </a:lnTo>
                  <a:lnTo>
                    <a:pt x="2290" y="303"/>
                  </a:lnTo>
                  <a:lnTo>
                    <a:pt x="2176" y="227"/>
                  </a:lnTo>
                  <a:lnTo>
                    <a:pt x="2082" y="171"/>
                  </a:lnTo>
                  <a:lnTo>
                    <a:pt x="1968" y="114"/>
                  </a:lnTo>
                  <a:lnTo>
                    <a:pt x="1836" y="57"/>
                  </a:lnTo>
                  <a:lnTo>
                    <a:pt x="1703" y="38"/>
                  </a:lnTo>
                  <a:lnTo>
                    <a:pt x="1571" y="19"/>
                  </a:lnTo>
                  <a:lnTo>
                    <a:pt x="1438" y="0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7" name="Google Shape;2177;p24"/>
            <p:cNvSpPr/>
            <p:nvPr/>
          </p:nvSpPr>
          <p:spPr>
            <a:xfrm>
              <a:off x="1042908" y="3944017"/>
              <a:ext cx="82597" cy="128148"/>
            </a:xfrm>
            <a:custGeom>
              <a:rect b="b" l="l" r="r" t="t"/>
              <a:pathLst>
                <a:path extrusionOk="0" fill="none" h="4580" w="2952">
                  <a:moveTo>
                    <a:pt x="1438" y="0"/>
                  </a:moveTo>
                  <a:lnTo>
                    <a:pt x="1438" y="0"/>
                  </a:lnTo>
                  <a:lnTo>
                    <a:pt x="1268" y="0"/>
                  </a:lnTo>
                  <a:lnTo>
                    <a:pt x="1116" y="38"/>
                  </a:lnTo>
                  <a:lnTo>
                    <a:pt x="984" y="76"/>
                  </a:lnTo>
                  <a:lnTo>
                    <a:pt x="852" y="133"/>
                  </a:lnTo>
                  <a:lnTo>
                    <a:pt x="719" y="208"/>
                  </a:lnTo>
                  <a:lnTo>
                    <a:pt x="606" y="303"/>
                  </a:lnTo>
                  <a:lnTo>
                    <a:pt x="492" y="417"/>
                  </a:lnTo>
                  <a:lnTo>
                    <a:pt x="378" y="530"/>
                  </a:lnTo>
                  <a:lnTo>
                    <a:pt x="303" y="663"/>
                  </a:lnTo>
                  <a:lnTo>
                    <a:pt x="208" y="814"/>
                  </a:lnTo>
                  <a:lnTo>
                    <a:pt x="151" y="965"/>
                  </a:lnTo>
                  <a:lnTo>
                    <a:pt x="95" y="1136"/>
                  </a:lnTo>
                  <a:lnTo>
                    <a:pt x="38" y="1306"/>
                  </a:lnTo>
                  <a:lnTo>
                    <a:pt x="19" y="1476"/>
                  </a:lnTo>
                  <a:lnTo>
                    <a:pt x="0" y="1666"/>
                  </a:lnTo>
                  <a:lnTo>
                    <a:pt x="0" y="1855"/>
                  </a:lnTo>
                  <a:lnTo>
                    <a:pt x="19" y="2044"/>
                  </a:lnTo>
                  <a:lnTo>
                    <a:pt x="38" y="2233"/>
                  </a:lnTo>
                  <a:lnTo>
                    <a:pt x="95" y="2422"/>
                  </a:lnTo>
                  <a:lnTo>
                    <a:pt x="151" y="2612"/>
                  </a:lnTo>
                  <a:lnTo>
                    <a:pt x="227" y="2820"/>
                  </a:lnTo>
                  <a:lnTo>
                    <a:pt x="322" y="3009"/>
                  </a:lnTo>
                  <a:lnTo>
                    <a:pt x="435" y="3198"/>
                  </a:lnTo>
                  <a:lnTo>
                    <a:pt x="568" y="3387"/>
                  </a:lnTo>
                  <a:lnTo>
                    <a:pt x="738" y="3558"/>
                  </a:lnTo>
                  <a:lnTo>
                    <a:pt x="908" y="3728"/>
                  </a:lnTo>
                  <a:lnTo>
                    <a:pt x="1098" y="3898"/>
                  </a:lnTo>
                  <a:lnTo>
                    <a:pt x="1325" y="4050"/>
                  </a:lnTo>
                  <a:lnTo>
                    <a:pt x="1552" y="4201"/>
                  </a:lnTo>
                  <a:lnTo>
                    <a:pt x="1817" y="4334"/>
                  </a:lnTo>
                  <a:lnTo>
                    <a:pt x="2100" y="4466"/>
                  </a:lnTo>
                  <a:lnTo>
                    <a:pt x="2422" y="4580"/>
                  </a:lnTo>
                  <a:lnTo>
                    <a:pt x="2422" y="4580"/>
                  </a:lnTo>
                  <a:lnTo>
                    <a:pt x="2592" y="4125"/>
                  </a:lnTo>
                  <a:lnTo>
                    <a:pt x="2725" y="3690"/>
                  </a:lnTo>
                  <a:lnTo>
                    <a:pt x="2819" y="3255"/>
                  </a:lnTo>
                  <a:lnTo>
                    <a:pt x="2895" y="2839"/>
                  </a:lnTo>
                  <a:lnTo>
                    <a:pt x="2933" y="2441"/>
                  </a:lnTo>
                  <a:lnTo>
                    <a:pt x="2952" y="2082"/>
                  </a:lnTo>
                  <a:lnTo>
                    <a:pt x="2933" y="1722"/>
                  </a:lnTo>
                  <a:lnTo>
                    <a:pt x="2876" y="1401"/>
                  </a:lnTo>
                  <a:lnTo>
                    <a:pt x="2801" y="1098"/>
                  </a:lnTo>
                  <a:lnTo>
                    <a:pt x="2687" y="833"/>
                  </a:lnTo>
                  <a:lnTo>
                    <a:pt x="2555" y="587"/>
                  </a:lnTo>
                  <a:lnTo>
                    <a:pt x="2460" y="492"/>
                  </a:lnTo>
                  <a:lnTo>
                    <a:pt x="2384" y="398"/>
                  </a:lnTo>
                  <a:lnTo>
                    <a:pt x="2290" y="303"/>
                  </a:lnTo>
                  <a:lnTo>
                    <a:pt x="2176" y="227"/>
                  </a:lnTo>
                  <a:lnTo>
                    <a:pt x="2082" y="171"/>
                  </a:lnTo>
                  <a:lnTo>
                    <a:pt x="1968" y="114"/>
                  </a:lnTo>
                  <a:lnTo>
                    <a:pt x="1836" y="57"/>
                  </a:lnTo>
                  <a:lnTo>
                    <a:pt x="1703" y="38"/>
                  </a:lnTo>
                  <a:lnTo>
                    <a:pt x="1571" y="19"/>
                  </a:lnTo>
                  <a:lnTo>
                    <a:pt x="1438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8" name="Google Shape;2178;p24"/>
            <p:cNvSpPr/>
            <p:nvPr/>
          </p:nvSpPr>
          <p:spPr>
            <a:xfrm>
              <a:off x="1063529" y="3960413"/>
              <a:ext cx="59346" cy="87410"/>
            </a:xfrm>
            <a:custGeom>
              <a:rect b="b" l="l" r="r" t="t"/>
              <a:pathLst>
                <a:path extrusionOk="0" h="3124" w="2121">
                  <a:moveTo>
                    <a:pt x="39" y="663"/>
                  </a:moveTo>
                  <a:lnTo>
                    <a:pt x="39" y="663"/>
                  </a:lnTo>
                  <a:lnTo>
                    <a:pt x="1" y="852"/>
                  </a:lnTo>
                  <a:lnTo>
                    <a:pt x="1" y="1042"/>
                  </a:lnTo>
                  <a:lnTo>
                    <a:pt x="20" y="1231"/>
                  </a:lnTo>
                  <a:lnTo>
                    <a:pt x="58" y="1420"/>
                  </a:lnTo>
                  <a:lnTo>
                    <a:pt x="58" y="1420"/>
                  </a:lnTo>
                  <a:lnTo>
                    <a:pt x="77" y="1458"/>
                  </a:lnTo>
                  <a:lnTo>
                    <a:pt x="96" y="1477"/>
                  </a:lnTo>
                  <a:lnTo>
                    <a:pt x="133" y="1477"/>
                  </a:lnTo>
                  <a:lnTo>
                    <a:pt x="171" y="1477"/>
                  </a:lnTo>
                  <a:lnTo>
                    <a:pt x="209" y="1477"/>
                  </a:lnTo>
                  <a:lnTo>
                    <a:pt x="228" y="1458"/>
                  </a:lnTo>
                  <a:lnTo>
                    <a:pt x="247" y="1420"/>
                  </a:lnTo>
                  <a:lnTo>
                    <a:pt x="247" y="1382"/>
                  </a:lnTo>
                  <a:lnTo>
                    <a:pt x="247" y="1382"/>
                  </a:lnTo>
                  <a:lnTo>
                    <a:pt x="247" y="1174"/>
                  </a:lnTo>
                  <a:lnTo>
                    <a:pt x="247" y="966"/>
                  </a:lnTo>
                  <a:lnTo>
                    <a:pt x="285" y="871"/>
                  </a:lnTo>
                  <a:lnTo>
                    <a:pt x="323" y="777"/>
                  </a:lnTo>
                  <a:lnTo>
                    <a:pt x="361" y="682"/>
                  </a:lnTo>
                  <a:lnTo>
                    <a:pt x="417" y="588"/>
                  </a:lnTo>
                  <a:lnTo>
                    <a:pt x="417" y="588"/>
                  </a:lnTo>
                  <a:lnTo>
                    <a:pt x="474" y="531"/>
                  </a:lnTo>
                  <a:lnTo>
                    <a:pt x="531" y="493"/>
                  </a:lnTo>
                  <a:lnTo>
                    <a:pt x="607" y="455"/>
                  </a:lnTo>
                  <a:lnTo>
                    <a:pt x="663" y="436"/>
                  </a:lnTo>
                  <a:lnTo>
                    <a:pt x="739" y="417"/>
                  </a:lnTo>
                  <a:lnTo>
                    <a:pt x="815" y="436"/>
                  </a:lnTo>
                  <a:lnTo>
                    <a:pt x="890" y="436"/>
                  </a:lnTo>
                  <a:lnTo>
                    <a:pt x="966" y="474"/>
                  </a:lnTo>
                  <a:lnTo>
                    <a:pt x="966" y="474"/>
                  </a:lnTo>
                  <a:lnTo>
                    <a:pt x="1099" y="550"/>
                  </a:lnTo>
                  <a:lnTo>
                    <a:pt x="1212" y="663"/>
                  </a:lnTo>
                  <a:lnTo>
                    <a:pt x="1326" y="777"/>
                  </a:lnTo>
                  <a:lnTo>
                    <a:pt x="1401" y="909"/>
                  </a:lnTo>
                  <a:lnTo>
                    <a:pt x="1496" y="1042"/>
                  </a:lnTo>
                  <a:lnTo>
                    <a:pt x="1553" y="1174"/>
                  </a:lnTo>
                  <a:lnTo>
                    <a:pt x="1609" y="1325"/>
                  </a:lnTo>
                  <a:lnTo>
                    <a:pt x="1647" y="1477"/>
                  </a:lnTo>
                  <a:lnTo>
                    <a:pt x="1647" y="1477"/>
                  </a:lnTo>
                  <a:lnTo>
                    <a:pt x="1647" y="1571"/>
                  </a:lnTo>
                  <a:lnTo>
                    <a:pt x="1647" y="1571"/>
                  </a:lnTo>
                  <a:lnTo>
                    <a:pt x="1628" y="1534"/>
                  </a:lnTo>
                  <a:lnTo>
                    <a:pt x="1628" y="1534"/>
                  </a:lnTo>
                  <a:lnTo>
                    <a:pt x="1496" y="1420"/>
                  </a:lnTo>
                  <a:lnTo>
                    <a:pt x="1363" y="1325"/>
                  </a:lnTo>
                  <a:lnTo>
                    <a:pt x="1288" y="1307"/>
                  </a:lnTo>
                  <a:lnTo>
                    <a:pt x="1212" y="1288"/>
                  </a:lnTo>
                  <a:lnTo>
                    <a:pt x="1136" y="1288"/>
                  </a:lnTo>
                  <a:lnTo>
                    <a:pt x="1042" y="1307"/>
                  </a:lnTo>
                  <a:lnTo>
                    <a:pt x="1042" y="1307"/>
                  </a:lnTo>
                  <a:lnTo>
                    <a:pt x="966" y="1325"/>
                  </a:lnTo>
                  <a:lnTo>
                    <a:pt x="871" y="1363"/>
                  </a:lnTo>
                  <a:lnTo>
                    <a:pt x="758" y="1458"/>
                  </a:lnTo>
                  <a:lnTo>
                    <a:pt x="663" y="1571"/>
                  </a:lnTo>
                  <a:lnTo>
                    <a:pt x="588" y="1723"/>
                  </a:lnTo>
                  <a:lnTo>
                    <a:pt x="550" y="1874"/>
                  </a:lnTo>
                  <a:lnTo>
                    <a:pt x="550" y="2026"/>
                  </a:lnTo>
                  <a:lnTo>
                    <a:pt x="569" y="2196"/>
                  </a:lnTo>
                  <a:lnTo>
                    <a:pt x="607" y="2347"/>
                  </a:lnTo>
                  <a:lnTo>
                    <a:pt x="607" y="2347"/>
                  </a:lnTo>
                  <a:lnTo>
                    <a:pt x="663" y="2499"/>
                  </a:lnTo>
                  <a:lnTo>
                    <a:pt x="758" y="2650"/>
                  </a:lnTo>
                  <a:lnTo>
                    <a:pt x="871" y="2783"/>
                  </a:lnTo>
                  <a:lnTo>
                    <a:pt x="985" y="2915"/>
                  </a:lnTo>
                  <a:lnTo>
                    <a:pt x="1136" y="3010"/>
                  </a:lnTo>
                  <a:lnTo>
                    <a:pt x="1288" y="3085"/>
                  </a:lnTo>
                  <a:lnTo>
                    <a:pt x="1458" y="3123"/>
                  </a:lnTo>
                  <a:lnTo>
                    <a:pt x="1628" y="3123"/>
                  </a:lnTo>
                  <a:lnTo>
                    <a:pt x="1628" y="3123"/>
                  </a:lnTo>
                  <a:lnTo>
                    <a:pt x="1666" y="3104"/>
                  </a:lnTo>
                  <a:lnTo>
                    <a:pt x="1704" y="3085"/>
                  </a:lnTo>
                  <a:lnTo>
                    <a:pt x="1723" y="3047"/>
                  </a:lnTo>
                  <a:lnTo>
                    <a:pt x="1742" y="3010"/>
                  </a:lnTo>
                  <a:lnTo>
                    <a:pt x="1723" y="2953"/>
                  </a:lnTo>
                  <a:lnTo>
                    <a:pt x="1704" y="2915"/>
                  </a:lnTo>
                  <a:lnTo>
                    <a:pt x="1685" y="2877"/>
                  </a:lnTo>
                  <a:lnTo>
                    <a:pt x="1647" y="2858"/>
                  </a:lnTo>
                  <a:lnTo>
                    <a:pt x="1647" y="2858"/>
                  </a:lnTo>
                  <a:lnTo>
                    <a:pt x="1439" y="2783"/>
                  </a:lnTo>
                  <a:lnTo>
                    <a:pt x="1269" y="2688"/>
                  </a:lnTo>
                  <a:lnTo>
                    <a:pt x="1193" y="2612"/>
                  </a:lnTo>
                  <a:lnTo>
                    <a:pt x="1117" y="2555"/>
                  </a:lnTo>
                  <a:lnTo>
                    <a:pt x="1042" y="2461"/>
                  </a:lnTo>
                  <a:lnTo>
                    <a:pt x="985" y="2385"/>
                  </a:lnTo>
                  <a:lnTo>
                    <a:pt x="985" y="2385"/>
                  </a:lnTo>
                  <a:lnTo>
                    <a:pt x="909" y="2234"/>
                  </a:lnTo>
                  <a:lnTo>
                    <a:pt x="871" y="2063"/>
                  </a:lnTo>
                  <a:lnTo>
                    <a:pt x="871" y="1969"/>
                  </a:lnTo>
                  <a:lnTo>
                    <a:pt x="871" y="1893"/>
                  </a:lnTo>
                  <a:lnTo>
                    <a:pt x="909" y="1817"/>
                  </a:lnTo>
                  <a:lnTo>
                    <a:pt x="947" y="1742"/>
                  </a:lnTo>
                  <a:lnTo>
                    <a:pt x="947" y="1742"/>
                  </a:lnTo>
                  <a:lnTo>
                    <a:pt x="1004" y="1704"/>
                  </a:lnTo>
                  <a:lnTo>
                    <a:pt x="1061" y="1666"/>
                  </a:lnTo>
                  <a:lnTo>
                    <a:pt x="1136" y="1647"/>
                  </a:lnTo>
                  <a:lnTo>
                    <a:pt x="1193" y="1666"/>
                  </a:lnTo>
                  <a:lnTo>
                    <a:pt x="1193" y="1666"/>
                  </a:lnTo>
                  <a:lnTo>
                    <a:pt x="1250" y="1704"/>
                  </a:lnTo>
                  <a:lnTo>
                    <a:pt x="1288" y="1742"/>
                  </a:lnTo>
                  <a:lnTo>
                    <a:pt x="1345" y="1855"/>
                  </a:lnTo>
                  <a:lnTo>
                    <a:pt x="1345" y="1855"/>
                  </a:lnTo>
                  <a:lnTo>
                    <a:pt x="1420" y="1931"/>
                  </a:lnTo>
                  <a:lnTo>
                    <a:pt x="1496" y="2007"/>
                  </a:lnTo>
                  <a:lnTo>
                    <a:pt x="1572" y="2045"/>
                  </a:lnTo>
                  <a:lnTo>
                    <a:pt x="1666" y="2082"/>
                  </a:lnTo>
                  <a:lnTo>
                    <a:pt x="1761" y="2101"/>
                  </a:lnTo>
                  <a:lnTo>
                    <a:pt x="1855" y="2082"/>
                  </a:lnTo>
                  <a:lnTo>
                    <a:pt x="1931" y="2063"/>
                  </a:lnTo>
                  <a:lnTo>
                    <a:pt x="2026" y="1988"/>
                  </a:lnTo>
                  <a:lnTo>
                    <a:pt x="2026" y="1988"/>
                  </a:lnTo>
                  <a:lnTo>
                    <a:pt x="2064" y="1912"/>
                  </a:lnTo>
                  <a:lnTo>
                    <a:pt x="2101" y="1836"/>
                  </a:lnTo>
                  <a:lnTo>
                    <a:pt x="2120" y="1742"/>
                  </a:lnTo>
                  <a:lnTo>
                    <a:pt x="2120" y="1647"/>
                  </a:lnTo>
                  <a:lnTo>
                    <a:pt x="2101" y="1458"/>
                  </a:lnTo>
                  <a:lnTo>
                    <a:pt x="2064" y="1288"/>
                  </a:lnTo>
                  <a:lnTo>
                    <a:pt x="2064" y="1288"/>
                  </a:lnTo>
                  <a:lnTo>
                    <a:pt x="2007" y="1117"/>
                  </a:lnTo>
                  <a:lnTo>
                    <a:pt x="1950" y="947"/>
                  </a:lnTo>
                  <a:lnTo>
                    <a:pt x="1874" y="796"/>
                  </a:lnTo>
                  <a:lnTo>
                    <a:pt x="1780" y="644"/>
                  </a:lnTo>
                  <a:lnTo>
                    <a:pt x="1780" y="644"/>
                  </a:lnTo>
                  <a:lnTo>
                    <a:pt x="1666" y="493"/>
                  </a:lnTo>
                  <a:lnTo>
                    <a:pt x="1534" y="342"/>
                  </a:lnTo>
                  <a:lnTo>
                    <a:pt x="1382" y="209"/>
                  </a:lnTo>
                  <a:lnTo>
                    <a:pt x="1212" y="114"/>
                  </a:lnTo>
                  <a:lnTo>
                    <a:pt x="1042" y="39"/>
                  </a:lnTo>
                  <a:lnTo>
                    <a:pt x="871" y="1"/>
                  </a:lnTo>
                  <a:lnTo>
                    <a:pt x="777" y="1"/>
                  </a:lnTo>
                  <a:lnTo>
                    <a:pt x="682" y="20"/>
                  </a:lnTo>
                  <a:lnTo>
                    <a:pt x="588" y="39"/>
                  </a:lnTo>
                  <a:lnTo>
                    <a:pt x="493" y="77"/>
                  </a:lnTo>
                  <a:lnTo>
                    <a:pt x="493" y="77"/>
                  </a:lnTo>
                  <a:lnTo>
                    <a:pt x="323" y="190"/>
                  </a:lnTo>
                  <a:lnTo>
                    <a:pt x="190" y="323"/>
                  </a:lnTo>
                  <a:lnTo>
                    <a:pt x="96" y="493"/>
                  </a:lnTo>
                  <a:lnTo>
                    <a:pt x="39" y="663"/>
                  </a:lnTo>
                  <a:lnTo>
                    <a:pt x="39" y="663"/>
                  </a:lnTo>
                  <a:close/>
                </a:path>
              </a:pathLst>
            </a:custGeom>
            <a:solidFill>
              <a:srgbClr val="FC9E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79" name="Google Shape;2179;p24"/>
            <p:cNvSpPr/>
            <p:nvPr/>
          </p:nvSpPr>
          <p:spPr>
            <a:xfrm>
              <a:off x="1103261" y="3825939"/>
              <a:ext cx="379101" cy="371714"/>
            </a:xfrm>
            <a:custGeom>
              <a:rect b="b" l="l" r="r" t="t"/>
              <a:pathLst>
                <a:path extrusionOk="0" h="13285" w="13549">
                  <a:moveTo>
                    <a:pt x="2271" y="2025"/>
                  </a:moveTo>
                  <a:lnTo>
                    <a:pt x="2271" y="2025"/>
                  </a:lnTo>
                  <a:lnTo>
                    <a:pt x="2612" y="1685"/>
                  </a:lnTo>
                  <a:lnTo>
                    <a:pt x="2990" y="1363"/>
                  </a:lnTo>
                  <a:lnTo>
                    <a:pt x="3406" y="1079"/>
                  </a:lnTo>
                  <a:lnTo>
                    <a:pt x="3842" y="814"/>
                  </a:lnTo>
                  <a:lnTo>
                    <a:pt x="3842" y="814"/>
                  </a:lnTo>
                  <a:lnTo>
                    <a:pt x="4144" y="663"/>
                  </a:lnTo>
                  <a:lnTo>
                    <a:pt x="4466" y="511"/>
                  </a:lnTo>
                  <a:lnTo>
                    <a:pt x="4788" y="398"/>
                  </a:lnTo>
                  <a:lnTo>
                    <a:pt x="5128" y="303"/>
                  </a:lnTo>
                  <a:lnTo>
                    <a:pt x="5469" y="209"/>
                  </a:lnTo>
                  <a:lnTo>
                    <a:pt x="5809" y="133"/>
                  </a:lnTo>
                  <a:lnTo>
                    <a:pt x="6150" y="76"/>
                  </a:lnTo>
                  <a:lnTo>
                    <a:pt x="6510" y="38"/>
                  </a:lnTo>
                  <a:lnTo>
                    <a:pt x="6510" y="38"/>
                  </a:lnTo>
                  <a:lnTo>
                    <a:pt x="6831" y="19"/>
                  </a:lnTo>
                  <a:lnTo>
                    <a:pt x="7153" y="1"/>
                  </a:lnTo>
                  <a:lnTo>
                    <a:pt x="7475" y="1"/>
                  </a:lnTo>
                  <a:lnTo>
                    <a:pt x="7777" y="19"/>
                  </a:lnTo>
                  <a:lnTo>
                    <a:pt x="8080" y="57"/>
                  </a:lnTo>
                  <a:lnTo>
                    <a:pt x="8383" y="95"/>
                  </a:lnTo>
                  <a:lnTo>
                    <a:pt x="8686" y="133"/>
                  </a:lnTo>
                  <a:lnTo>
                    <a:pt x="8970" y="209"/>
                  </a:lnTo>
                  <a:lnTo>
                    <a:pt x="9272" y="284"/>
                  </a:lnTo>
                  <a:lnTo>
                    <a:pt x="9556" y="360"/>
                  </a:lnTo>
                  <a:lnTo>
                    <a:pt x="9821" y="474"/>
                  </a:lnTo>
                  <a:lnTo>
                    <a:pt x="10105" y="587"/>
                  </a:lnTo>
                  <a:lnTo>
                    <a:pt x="10370" y="720"/>
                  </a:lnTo>
                  <a:lnTo>
                    <a:pt x="10635" y="852"/>
                  </a:lnTo>
                  <a:lnTo>
                    <a:pt x="10900" y="1003"/>
                  </a:lnTo>
                  <a:lnTo>
                    <a:pt x="11165" y="1174"/>
                  </a:lnTo>
                  <a:lnTo>
                    <a:pt x="11165" y="1174"/>
                  </a:lnTo>
                  <a:lnTo>
                    <a:pt x="11411" y="1344"/>
                  </a:lnTo>
                  <a:lnTo>
                    <a:pt x="11638" y="1514"/>
                  </a:lnTo>
                  <a:lnTo>
                    <a:pt x="11865" y="1704"/>
                  </a:lnTo>
                  <a:lnTo>
                    <a:pt x="12073" y="1893"/>
                  </a:lnTo>
                  <a:lnTo>
                    <a:pt x="12281" y="2101"/>
                  </a:lnTo>
                  <a:lnTo>
                    <a:pt x="12451" y="2309"/>
                  </a:lnTo>
                  <a:lnTo>
                    <a:pt x="12622" y="2517"/>
                  </a:lnTo>
                  <a:lnTo>
                    <a:pt x="12773" y="2725"/>
                  </a:lnTo>
                  <a:lnTo>
                    <a:pt x="12905" y="2952"/>
                  </a:lnTo>
                  <a:lnTo>
                    <a:pt x="13038" y="3198"/>
                  </a:lnTo>
                  <a:lnTo>
                    <a:pt x="13151" y="3426"/>
                  </a:lnTo>
                  <a:lnTo>
                    <a:pt x="13246" y="3672"/>
                  </a:lnTo>
                  <a:lnTo>
                    <a:pt x="13341" y="3936"/>
                  </a:lnTo>
                  <a:lnTo>
                    <a:pt x="13397" y="4182"/>
                  </a:lnTo>
                  <a:lnTo>
                    <a:pt x="13454" y="4447"/>
                  </a:lnTo>
                  <a:lnTo>
                    <a:pt x="13492" y="4731"/>
                  </a:lnTo>
                  <a:lnTo>
                    <a:pt x="13492" y="4731"/>
                  </a:lnTo>
                  <a:lnTo>
                    <a:pt x="13549" y="5110"/>
                  </a:lnTo>
                  <a:lnTo>
                    <a:pt x="13549" y="5507"/>
                  </a:lnTo>
                  <a:lnTo>
                    <a:pt x="13549" y="5904"/>
                  </a:lnTo>
                  <a:lnTo>
                    <a:pt x="13530" y="6283"/>
                  </a:lnTo>
                  <a:lnTo>
                    <a:pt x="13492" y="6680"/>
                  </a:lnTo>
                  <a:lnTo>
                    <a:pt x="13435" y="7059"/>
                  </a:lnTo>
                  <a:lnTo>
                    <a:pt x="13379" y="7437"/>
                  </a:lnTo>
                  <a:lnTo>
                    <a:pt x="13284" y="7835"/>
                  </a:lnTo>
                  <a:lnTo>
                    <a:pt x="13284" y="7835"/>
                  </a:lnTo>
                  <a:lnTo>
                    <a:pt x="13095" y="8667"/>
                  </a:lnTo>
                  <a:lnTo>
                    <a:pt x="12981" y="9083"/>
                  </a:lnTo>
                  <a:lnTo>
                    <a:pt x="12849" y="9481"/>
                  </a:lnTo>
                  <a:lnTo>
                    <a:pt x="12716" y="9897"/>
                  </a:lnTo>
                  <a:lnTo>
                    <a:pt x="12546" y="10294"/>
                  </a:lnTo>
                  <a:lnTo>
                    <a:pt x="12338" y="10673"/>
                  </a:lnTo>
                  <a:lnTo>
                    <a:pt x="12111" y="11032"/>
                  </a:lnTo>
                  <a:lnTo>
                    <a:pt x="12111" y="11032"/>
                  </a:lnTo>
                  <a:lnTo>
                    <a:pt x="11940" y="11278"/>
                  </a:lnTo>
                  <a:lnTo>
                    <a:pt x="11751" y="11487"/>
                  </a:lnTo>
                  <a:lnTo>
                    <a:pt x="11543" y="11695"/>
                  </a:lnTo>
                  <a:lnTo>
                    <a:pt x="11335" y="11903"/>
                  </a:lnTo>
                  <a:lnTo>
                    <a:pt x="11108" y="12073"/>
                  </a:lnTo>
                  <a:lnTo>
                    <a:pt x="10862" y="12244"/>
                  </a:lnTo>
                  <a:lnTo>
                    <a:pt x="10597" y="12395"/>
                  </a:lnTo>
                  <a:lnTo>
                    <a:pt x="10332" y="12546"/>
                  </a:lnTo>
                  <a:lnTo>
                    <a:pt x="10332" y="12546"/>
                  </a:lnTo>
                  <a:lnTo>
                    <a:pt x="10048" y="12679"/>
                  </a:lnTo>
                  <a:lnTo>
                    <a:pt x="9745" y="12792"/>
                  </a:lnTo>
                  <a:lnTo>
                    <a:pt x="9443" y="12906"/>
                  </a:lnTo>
                  <a:lnTo>
                    <a:pt x="9140" y="12982"/>
                  </a:lnTo>
                  <a:lnTo>
                    <a:pt x="8837" y="13076"/>
                  </a:lnTo>
                  <a:lnTo>
                    <a:pt x="8515" y="13133"/>
                  </a:lnTo>
                  <a:lnTo>
                    <a:pt x="8194" y="13190"/>
                  </a:lnTo>
                  <a:lnTo>
                    <a:pt x="7872" y="13228"/>
                  </a:lnTo>
                  <a:lnTo>
                    <a:pt x="7531" y="13265"/>
                  </a:lnTo>
                  <a:lnTo>
                    <a:pt x="7210" y="13284"/>
                  </a:lnTo>
                  <a:lnTo>
                    <a:pt x="6547" y="13284"/>
                  </a:lnTo>
                  <a:lnTo>
                    <a:pt x="5904" y="13246"/>
                  </a:lnTo>
                  <a:lnTo>
                    <a:pt x="5261" y="13171"/>
                  </a:lnTo>
                  <a:lnTo>
                    <a:pt x="5261" y="13171"/>
                  </a:lnTo>
                  <a:lnTo>
                    <a:pt x="4901" y="13114"/>
                  </a:lnTo>
                  <a:lnTo>
                    <a:pt x="4598" y="13038"/>
                  </a:lnTo>
                  <a:lnTo>
                    <a:pt x="4277" y="12963"/>
                  </a:lnTo>
                  <a:lnTo>
                    <a:pt x="3936" y="12868"/>
                  </a:lnTo>
                  <a:lnTo>
                    <a:pt x="3936" y="12868"/>
                  </a:lnTo>
                  <a:lnTo>
                    <a:pt x="3690" y="12773"/>
                  </a:lnTo>
                  <a:lnTo>
                    <a:pt x="3425" y="12660"/>
                  </a:lnTo>
                  <a:lnTo>
                    <a:pt x="3141" y="12527"/>
                  </a:lnTo>
                  <a:lnTo>
                    <a:pt x="2876" y="12376"/>
                  </a:lnTo>
                  <a:lnTo>
                    <a:pt x="2612" y="12206"/>
                  </a:lnTo>
                  <a:lnTo>
                    <a:pt x="2347" y="12035"/>
                  </a:lnTo>
                  <a:lnTo>
                    <a:pt x="2082" y="11846"/>
                  </a:lnTo>
                  <a:lnTo>
                    <a:pt x="1836" y="11638"/>
                  </a:lnTo>
                  <a:lnTo>
                    <a:pt x="1590" y="11449"/>
                  </a:lnTo>
                  <a:lnTo>
                    <a:pt x="1363" y="11241"/>
                  </a:lnTo>
                  <a:lnTo>
                    <a:pt x="1154" y="11032"/>
                  </a:lnTo>
                  <a:lnTo>
                    <a:pt x="946" y="10824"/>
                  </a:lnTo>
                  <a:lnTo>
                    <a:pt x="776" y="10616"/>
                  </a:lnTo>
                  <a:lnTo>
                    <a:pt x="644" y="10427"/>
                  </a:lnTo>
                  <a:lnTo>
                    <a:pt x="511" y="10238"/>
                  </a:lnTo>
                  <a:lnTo>
                    <a:pt x="417" y="10067"/>
                  </a:lnTo>
                  <a:lnTo>
                    <a:pt x="417" y="10067"/>
                  </a:lnTo>
                  <a:lnTo>
                    <a:pt x="265" y="9708"/>
                  </a:lnTo>
                  <a:lnTo>
                    <a:pt x="152" y="9348"/>
                  </a:lnTo>
                  <a:lnTo>
                    <a:pt x="76" y="9008"/>
                  </a:lnTo>
                  <a:lnTo>
                    <a:pt x="19" y="8686"/>
                  </a:lnTo>
                  <a:lnTo>
                    <a:pt x="0" y="8345"/>
                  </a:lnTo>
                  <a:lnTo>
                    <a:pt x="0" y="7986"/>
                  </a:lnTo>
                  <a:lnTo>
                    <a:pt x="19" y="7626"/>
                  </a:lnTo>
                  <a:lnTo>
                    <a:pt x="38" y="7248"/>
                  </a:lnTo>
                  <a:lnTo>
                    <a:pt x="38" y="7248"/>
                  </a:lnTo>
                  <a:lnTo>
                    <a:pt x="114" y="6718"/>
                  </a:lnTo>
                  <a:lnTo>
                    <a:pt x="208" y="6207"/>
                  </a:lnTo>
                  <a:lnTo>
                    <a:pt x="341" y="5677"/>
                  </a:lnTo>
                  <a:lnTo>
                    <a:pt x="473" y="5166"/>
                  </a:lnTo>
                  <a:lnTo>
                    <a:pt x="662" y="4674"/>
                  </a:lnTo>
                  <a:lnTo>
                    <a:pt x="852" y="4182"/>
                  </a:lnTo>
                  <a:lnTo>
                    <a:pt x="1098" y="3709"/>
                  </a:lnTo>
                  <a:lnTo>
                    <a:pt x="1363" y="3236"/>
                  </a:lnTo>
                  <a:lnTo>
                    <a:pt x="1363" y="3236"/>
                  </a:lnTo>
                  <a:lnTo>
                    <a:pt x="1552" y="2915"/>
                  </a:lnTo>
                  <a:lnTo>
                    <a:pt x="1779" y="2612"/>
                  </a:lnTo>
                  <a:lnTo>
                    <a:pt x="2006" y="2309"/>
                  </a:lnTo>
                  <a:lnTo>
                    <a:pt x="2271" y="2025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0" name="Google Shape;2180;p24"/>
            <p:cNvSpPr/>
            <p:nvPr/>
          </p:nvSpPr>
          <p:spPr>
            <a:xfrm>
              <a:off x="1103261" y="3825939"/>
              <a:ext cx="379101" cy="371714"/>
            </a:xfrm>
            <a:custGeom>
              <a:rect b="b" l="l" r="r" t="t"/>
              <a:pathLst>
                <a:path extrusionOk="0" fill="none" h="13285" w="13549">
                  <a:moveTo>
                    <a:pt x="2271" y="2025"/>
                  </a:moveTo>
                  <a:lnTo>
                    <a:pt x="2271" y="2025"/>
                  </a:lnTo>
                  <a:lnTo>
                    <a:pt x="2612" y="1685"/>
                  </a:lnTo>
                  <a:lnTo>
                    <a:pt x="2990" y="1363"/>
                  </a:lnTo>
                  <a:lnTo>
                    <a:pt x="3406" y="1079"/>
                  </a:lnTo>
                  <a:lnTo>
                    <a:pt x="3842" y="814"/>
                  </a:lnTo>
                  <a:lnTo>
                    <a:pt x="3842" y="814"/>
                  </a:lnTo>
                  <a:lnTo>
                    <a:pt x="4144" y="663"/>
                  </a:lnTo>
                  <a:lnTo>
                    <a:pt x="4466" y="511"/>
                  </a:lnTo>
                  <a:lnTo>
                    <a:pt x="4788" y="398"/>
                  </a:lnTo>
                  <a:lnTo>
                    <a:pt x="5128" y="303"/>
                  </a:lnTo>
                  <a:lnTo>
                    <a:pt x="5469" y="209"/>
                  </a:lnTo>
                  <a:lnTo>
                    <a:pt x="5809" y="133"/>
                  </a:lnTo>
                  <a:lnTo>
                    <a:pt x="6150" y="76"/>
                  </a:lnTo>
                  <a:lnTo>
                    <a:pt x="6510" y="38"/>
                  </a:lnTo>
                  <a:lnTo>
                    <a:pt x="6510" y="38"/>
                  </a:lnTo>
                  <a:lnTo>
                    <a:pt x="6831" y="19"/>
                  </a:lnTo>
                  <a:lnTo>
                    <a:pt x="7153" y="1"/>
                  </a:lnTo>
                  <a:lnTo>
                    <a:pt x="7475" y="1"/>
                  </a:lnTo>
                  <a:lnTo>
                    <a:pt x="7777" y="19"/>
                  </a:lnTo>
                  <a:lnTo>
                    <a:pt x="8080" y="57"/>
                  </a:lnTo>
                  <a:lnTo>
                    <a:pt x="8383" y="95"/>
                  </a:lnTo>
                  <a:lnTo>
                    <a:pt x="8686" y="133"/>
                  </a:lnTo>
                  <a:lnTo>
                    <a:pt x="8970" y="209"/>
                  </a:lnTo>
                  <a:lnTo>
                    <a:pt x="9272" y="284"/>
                  </a:lnTo>
                  <a:lnTo>
                    <a:pt x="9556" y="360"/>
                  </a:lnTo>
                  <a:lnTo>
                    <a:pt x="9821" y="474"/>
                  </a:lnTo>
                  <a:lnTo>
                    <a:pt x="10105" y="587"/>
                  </a:lnTo>
                  <a:lnTo>
                    <a:pt x="10370" y="720"/>
                  </a:lnTo>
                  <a:lnTo>
                    <a:pt x="10635" y="852"/>
                  </a:lnTo>
                  <a:lnTo>
                    <a:pt x="10900" y="1003"/>
                  </a:lnTo>
                  <a:lnTo>
                    <a:pt x="11165" y="1174"/>
                  </a:lnTo>
                  <a:lnTo>
                    <a:pt x="11165" y="1174"/>
                  </a:lnTo>
                  <a:lnTo>
                    <a:pt x="11411" y="1344"/>
                  </a:lnTo>
                  <a:lnTo>
                    <a:pt x="11638" y="1514"/>
                  </a:lnTo>
                  <a:lnTo>
                    <a:pt x="11865" y="1704"/>
                  </a:lnTo>
                  <a:lnTo>
                    <a:pt x="12073" y="1893"/>
                  </a:lnTo>
                  <a:lnTo>
                    <a:pt x="12281" y="2101"/>
                  </a:lnTo>
                  <a:lnTo>
                    <a:pt x="12451" y="2309"/>
                  </a:lnTo>
                  <a:lnTo>
                    <a:pt x="12622" y="2517"/>
                  </a:lnTo>
                  <a:lnTo>
                    <a:pt x="12773" y="2725"/>
                  </a:lnTo>
                  <a:lnTo>
                    <a:pt x="12905" y="2952"/>
                  </a:lnTo>
                  <a:lnTo>
                    <a:pt x="13038" y="3198"/>
                  </a:lnTo>
                  <a:lnTo>
                    <a:pt x="13151" y="3426"/>
                  </a:lnTo>
                  <a:lnTo>
                    <a:pt x="13246" y="3672"/>
                  </a:lnTo>
                  <a:lnTo>
                    <a:pt x="13341" y="3936"/>
                  </a:lnTo>
                  <a:lnTo>
                    <a:pt x="13397" y="4182"/>
                  </a:lnTo>
                  <a:lnTo>
                    <a:pt x="13454" y="4447"/>
                  </a:lnTo>
                  <a:lnTo>
                    <a:pt x="13492" y="4731"/>
                  </a:lnTo>
                  <a:lnTo>
                    <a:pt x="13492" y="4731"/>
                  </a:lnTo>
                  <a:lnTo>
                    <a:pt x="13549" y="5110"/>
                  </a:lnTo>
                  <a:lnTo>
                    <a:pt x="13549" y="5507"/>
                  </a:lnTo>
                  <a:lnTo>
                    <a:pt x="13549" y="5904"/>
                  </a:lnTo>
                  <a:lnTo>
                    <a:pt x="13530" y="6283"/>
                  </a:lnTo>
                  <a:lnTo>
                    <a:pt x="13492" y="6680"/>
                  </a:lnTo>
                  <a:lnTo>
                    <a:pt x="13435" y="7059"/>
                  </a:lnTo>
                  <a:lnTo>
                    <a:pt x="13379" y="7437"/>
                  </a:lnTo>
                  <a:lnTo>
                    <a:pt x="13284" y="7835"/>
                  </a:lnTo>
                  <a:lnTo>
                    <a:pt x="13284" y="7835"/>
                  </a:lnTo>
                  <a:lnTo>
                    <a:pt x="13095" y="8667"/>
                  </a:lnTo>
                  <a:lnTo>
                    <a:pt x="12981" y="9083"/>
                  </a:lnTo>
                  <a:lnTo>
                    <a:pt x="12849" y="9481"/>
                  </a:lnTo>
                  <a:lnTo>
                    <a:pt x="12716" y="9897"/>
                  </a:lnTo>
                  <a:lnTo>
                    <a:pt x="12546" y="10294"/>
                  </a:lnTo>
                  <a:lnTo>
                    <a:pt x="12338" y="10673"/>
                  </a:lnTo>
                  <a:lnTo>
                    <a:pt x="12111" y="11032"/>
                  </a:lnTo>
                  <a:lnTo>
                    <a:pt x="12111" y="11032"/>
                  </a:lnTo>
                  <a:lnTo>
                    <a:pt x="11940" y="11278"/>
                  </a:lnTo>
                  <a:lnTo>
                    <a:pt x="11751" y="11487"/>
                  </a:lnTo>
                  <a:lnTo>
                    <a:pt x="11543" y="11695"/>
                  </a:lnTo>
                  <a:lnTo>
                    <a:pt x="11335" y="11903"/>
                  </a:lnTo>
                  <a:lnTo>
                    <a:pt x="11108" y="12073"/>
                  </a:lnTo>
                  <a:lnTo>
                    <a:pt x="10862" y="12244"/>
                  </a:lnTo>
                  <a:lnTo>
                    <a:pt x="10597" y="12395"/>
                  </a:lnTo>
                  <a:lnTo>
                    <a:pt x="10332" y="12546"/>
                  </a:lnTo>
                  <a:lnTo>
                    <a:pt x="10332" y="12546"/>
                  </a:lnTo>
                  <a:lnTo>
                    <a:pt x="10048" y="12679"/>
                  </a:lnTo>
                  <a:lnTo>
                    <a:pt x="9745" y="12792"/>
                  </a:lnTo>
                  <a:lnTo>
                    <a:pt x="9443" y="12906"/>
                  </a:lnTo>
                  <a:lnTo>
                    <a:pt x="9140" y="12982"/>
                  </a:lnTo>
                  <a:lnTo>
                    <a:pt x="8837" y="13076"/>
                  </a:lnTo>
                  <a:lnTo>
                    <a:pt x="8515" y="13133"/>
                  </a:lnTo>
                  <a:lnTo>
                    <a:pt x="8194" y="13190"/>
                  </a:lnTo>
                  <a:lnTo>
                    <a:pt x="7872" y="13228"/>
                  </a:lnTo>
                  <a:lnTo>
                    <a:pt x="7531" y="13265"/>
                  </a:lnTo>
                  <a:lnTo>
                    <a:pt x="7210" y="13284"/>
                  </a:lnTo>
                  <a:lnTo>
                    <a:pt x="6547" y="13284"/>
                  </a:lnTo>
                  <a:lnTo>
                    <a:pt x="5904" y="13246"/>
                  </a:lnTo>
                  <a:lnTo>
                    <a:pt x="5261" y="13171"/>
                  </a:lnTo>
                  <a:lnTo>
                    <a:pt x="5261" y="13171"/>
                  </a:lnTo>
                  <a:lnTo>
                    <a:pt x="4901" y="13114"/>
                  </a:lnTo>
                  <a:lnTo>
                    <a:pt x="4598" y="13038"/>
                  </a:lnTo>
                  <a:lnTo>
                    <a:pt x="4277" y="12963"/>
                  </a:lnTo>
                  <a:lnTo>
                    <a:pt x="3936" y="12868"/>
                  </a:lnTo>
                  <a:lnTo>
                    <a:pt x="3936" y="12868"/>
                  </a:lnTo>
                  <a:lnTo>
                    <a:pt x="3690" y="12773"/>
                  </a:lnTo>
                  <a:lnTo>
                    <a:pt x="3425" y="12660"/>
                  </a:lnTo>
                  <a:lnTo>
                    <a:pt x="3141" y="12527"/>
                  </a:lnTo>
                  <a:lnTo>
                    <a:pt x="2876" y="12376"/>
                  </a:lnTo>
                  <a:lnTo>
                    <a:pt x="2612" y="12206"/>
                  </a:lnTo>
                  <a:lnTo>
                    <a:pt x="2347" y="12035"/>
                  </a:lnTo>
                  <a:lnTo>
                    <a:pt x="2082" y="11846"/>
                  </a:lnTo>
                  <a:lnTo>
                    <a:pt x="1836" y="11638"/>
                  </a:lnTo>
                  <a:lnTo>
                    <a:pt x="1590" y="11449"/>
                  </a:lnTo>
                  <a:lnTo>
                    <a:pt x="1363" y="11241"/>
                  </a:lnTo>
                  <a:lnTo>
                    <a:pt x="1154" y="11032"/>
                  </a:lnTo>
                  <a:lnTo>
                    <a:pt x="946" y="10824"/>
                  </a:lnTo>
                  <a:lnTo>
                    <a:pt x="776" y="10616"/>
                  </a:lnTo>
                  <a:lnTo>
                    <a:pt x="644" y="10427"/>
                  </a:lnTo>
                  <a:lnTo>
                    <a:pt x="511" y="10238"/>
                  </a:lnTo>
                  <a:lnTo>
                    <a:pt x="417" y="10067"/>
                  </a:lnTo>
                  <a:lnTo>
                    <a:pt x="417" y="10067"/>
                  </a:lnTo>
                  <a:lnTo>
                    <a:pt x="265" y="9708"/>
                  </a:lnTo>
                  <a:lnTo>
                    <a:pt x="152" y="9348"/>
                  </a:lnTo>
                  <a:lnTo>
                    <a:pt x="76" y="9008"/>
                  </a:lnTo>
                  <a:lnTo>
                    <a:pt x="19" y="8686"/>
                  </a:lnTo>
                  <a:lnTo>
                    <a:pt x="0" y="8345"/>
                  </a:lnTo>
                  <a:lnTo>
                    <a:pt x="0" y="7986"/>
                  </a:lnTo>
                  <a:lnTo>
                    <a:pt x="19" y="7626"/>
                  </a:lnTo>
                  <a:lnTo>
                    <a:pt x="38" y="7248"/>
                  </a:lnTo>
                  <a:lnTo>
                    <a:pt x="38" y="7248"/>
                  </a:lnTo>
                  <a:lnTo>
                    <a:pt x="114" y="6718"/>
                  </a:lnTo>
                  <a:lnTo>
                    <a:pt x="208" y="6207"/>
                  </a:lnTo>
                  <a:lnTo>
                    <a:pt x="341" y="5677"/>
                  </a:lnTo>
                  <a:lnTo>
                    <a:pt x="473" y="5166"/>
                  </a:lnTo>
                  <a:lnTo>
                    <a:pt x="662" y="4674"/>
                  </a:lnTo>
                  <a:lnTo>
                    <a:pt x="852" y="4182"/>
                  </a:lnTo>
                  <a:lnTo>
                    <a:pt x="1098" y="3709"/>
                  </a:lnTo>
                  <a:lnTo>
                    <a:pt x="1363" y="3236"/>
                  </a:lnTo>
                  <a:lnTo>
                    <a:pt x="1363" y="3236"/>
                  </a:lnTo>
                  <a:lnTo>
                    <a:pt x="1552" y="2915"/>
                  </a:lnTo>
                  <a:lnTo>
                    <a:pt x="1779" y="2612"/>
                  </a:lnTo>
                  <a:lnTo>
                    <a:pt x="2006" y="2309"/>
                  </a:lnTo>
                  <a:lnTo>
                    <a:pt x="2271" y="2025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1" name="Google Shape;2181;p24"/>
            <p:cNvSpPr/>
            <p:nvPr/>
          </p:nvSpPr>
          <p:spPr>
            <a:xfrm>
              <a:off x="1116496" y="4028714"/>
              <a:ext cx="68327" cy="68327"/>
            </a:xfrm>
            <a:custGeom>
              <a:rect b="b" l="l" r="r" t="t"/>
              <a:pathLst>
                <a:path extrusionOk="0" h="2442" w="2442">
                  <a:moveTo>
                    <a:pt x="1098" y="1"/>
                  </a:moveTo>
                  <a:lnTo>
                    <a:pt x="984" y="39"/>
                  </a:lnTo>
                  <a:lnTo>
                    <a:pt x="852" y="58"/>
                  </a:lnTo>
                  <a:lnTo>
                    <a:pt x="738" y="114"/>
                  </a:lnTo>
                  <a:lnTo>
                    <a:pt x="625" y="171"/>
                  </a:lnTo>
                  <a:lnTo>
                    <a:pt x="530" y="228"/>
                  </a:lnTo>
                  <a:lnTo>
                    <a:pt x="435" y="304"/>
                  </a:lnTo>
                  <a:lnTo>
                    <a:pt x="341" y="398"/>
                  </a:lnTo>
                  <a:lnTo>
                    <a:pt x="265" y="493"/>
                  </a:lnTo>
                  <a:lnTo>
                    <a:pt x="189" y="588"/>
                  </a:lnTo>
                  <a:lnTo>
                    <a:pt x="133" y="701"/>
                  </a:lnTo>
                  <a:lnTo>
                    <a:pt x="95" y="815"/>
                  </a:lnTo>
                  <a:lnTo>
                    <a:pt x="38" y="928"/>
                  </a:lnTo>
                  <a:lnTo>
                    <a:pt x="19" y="1061"/>
                  </a:lnTo>
                  <a:lnTo>
                    <a:pt x="0" y="1174"/>
                  </a:lnTo>
                  <a:lnTo>
                    <a:pt x="0" y="1307"/>
                  </a:lnTo>
                  <a:lnTo>
                    <a:pt x="0" y="1420"/>
                  </a:lnTo>
                  <a:lnTo>
                    <a:pt x="38" y="1534"/>
                  </a:lnTo>
                  <a:lnTo>
                    <a:pt x="57" y="1647"/>
                  </a:lnTo>
                  <a:lnTo>
                    <a:pt x="152" y="1836"/>
                  </a:lnTo>
                  <a:lnTo>
                    <a:pt x="284" y="2007"/>
                  </a:lnTo>
                  <a:lnTo>
                    <a:pt x="435" y="2158"/>
                  </a:lnTo>
                  <a:lnTo>
                    <a:pt x="606" y="2291"/>
                  </a:lnTo>
                  <a:lnTo>
                    <a:pt x="795" y="2366"/>
                  </a:lnTo>
                  <a:lnTo>
                    <a:pt x="1003" y="2423"/>
                  </a:lnTo>
                  <a:lnTo>
                    <a:pt x="1230" y="2442"/>
                  </a:lnTo>
                  <a:lnTo>
                    <a:pt x="1438" y="2423"/>
                  </a:lnTo>
                  <a:lnTo>
                    <a:pt x="1571" y="2404"/>
                  </a:lnTo>
                  <a:lnTo>
                    <a:pt x="1722" y="2347"/>
                  </a:lnTo>
                  <a:lnTo>
                    <a:pt x="1855" y="2272"/>
                  </a:lnTo>
                  <a:lnTo>
                    <a:pt x="1968" y="2177"/>
                  </a:lnTo>
                  <a:lnTo>
                    <a:pt x="2082" y="2082"/>
                  </a:lnTo>
                  <a:lnTo>
                    <a:pt x="2195" y="1969"/>
                  </a:lnTo>
                  <a:lnTo>
                    <a:pt x="2271" y="1855"/>
                  </a:lnTo>
                  <a:lnTo>
                    <a:pt x="2347" y="1723"/>
                  </a:lnTo>
                  <a:lnTo>
                    <a:pt x="2385" y="1590"/>
                  </a:lnTo>
                  <a:lnTo>
                    <a:pt x="2422" y="1439"/>
                  </a:lnTo>
                  <a:lnTo>
                    <a:pt x="2441" y="1307"/>
                  </a:lnTo>
                  <a:lnTo>
                    <a:pt x="2441" y="1155"/>
                  </a:lnTo>
                  <a:lnTo>
                    <a:pt x="2422" y="1023"/>
                  </a:lnTo>
                  <a:lnTo>
                    <a:pt x="2385" y="890"/>
                  </a:lnTo>
                  <a:lnTo>
                    <a:pt x="2347" y="758"/>
                  </a:lnTo>
                  <a:lnTo>
                    <a:pt x="2271" y="625"/>
                  </a:lnTo>
                  <a:lnTo>
                    <a:pt x="2195" y="493"/>
                  </a:lnTo>
                  <a:lnTo>
                    <a:pt x="2082" y="379"/>
                  </a:lnTo>
                  <a:lnTo>
                    <a:pt x="1968" y="266"/>
                  </a:lnTo>
                  <a:lnTo>
                    <a:pt x="1836" y="171"/>
                  </a:lnTo>
                  <a:lnTo>
                    <a:pt x="1684" y="96"/>
                  </a:lnTo>
                  <a:lnTo>
                    <a:pt x="1533" y="58"/>
                  </a:lnTo>
                  <a:lnTo>
                    <a:pt x="1382" y="20"/>
                  </a:lnTo>
                  <a:lnTo>
                    <a:pt x="1230" y="1"/>
                  </a:lnTo>
                  <a:close/>
                </a:path>
              </a:pathLst>
            </a:custGeom>
            <a:solidFill>
              <a:srgbClr val="FCA7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2" name="Google Shape;2182;p24"/>
            <p:cNvSpPr/>
            <p:nvPr/>
          </p:nvSpPr>
          <p:spPr>
            <a:xfrm>
              <a:off x="1116496" y="4028714"/>
              <a:ext cx="68327" cy="68327"/>
            </a:xfrm>
            <a:custGeom>
              <a:rect b="b" l="l" r="r" t="t"/>
              <a:pathLst>
                <a:path extrusionOk="0" fill="none" h="2442" w="2442">
                  <a:moveTo>
                    <a:pt x="1230" y="1"/>
                  </a:moveTo>
                  <a:lnTo>
                    <a:pt x="1230" y="1"/>
                  </a:lnTo>
                  <a:lnTo>
                    <a:pt x="1098" y="1"/>
                  </a:lnTo>
                  <a:lnTo>
                    <a:pt x="1098" y="1"/>
                  </a:lnTo>
                  <a:lnTo>
                    <a:pt x="984" y="39"/>
                  </a:lnTo>
                  <a:lnTo>
                    <a:pt x="852" y="58"/>
                  </a:lnTo>
                  <a:lnTo>
                    <a:pt x="738" y="114"/>
                  </a:lnTo>
                  <a:lnTo>
                    <a:pt x="625" y="171"/>
                  </a:lnTo>
                  <a:lnTo>
                    <a:pt x="530" y="228"/>
                  </a:lnTo>
                  <a:lnTo>
                    <a:pt x="435" y="304"/>
                  </a:lnTo>
                  <a:lnTo>
                    <a:pt x="341" y="398"/>
                  </a:lnTo>
                  <a:lnTo>
                    <a:pt x="265" y="493"/>
                  </a:lnTo>
                  <a:lnTo>
                    <a:pt x="189" y="588"/>
                  </a:lnTo>
                  <a:lnTo>
                    <a:pt x="133" y="701"/>
                  </a:lnTo>
                  <a:lnTo>
                    <a:pt x="95" y="815"/>
                  </a:lnTo>
                  <a:lnTo>
                    <a:pt x="38" y="928"/>
                  </a:lnTo>
                  <a:lnTo>
                    <a:pt x="19" y="1061"/>
                  </a:lnTo>
                  <a:lnTo>
                    <a:pt x="0" y="1174"/>
                  </a:lnTo>
                  <a:lnTo>
                    <a:pt x="0" y="1307"/>
                  </a:lnTo>
                  <a:lnTo>
                    <a:pt x="0" y="1420"/>
                  </a:lnTo>
                  <a:lnTo>
                    <a:pt x="0" y="1420"/>
                  </a:lnTo>
                  <a:lnTo>
                    <a:pt x="38" y="1534"/>
                  </a:lnTo>
                  <a:lnTo>
                    <a:pt x="57" y="1647"/>
                  </a:lnTo>
                  <a:lnTo>
                    <a:pt x="152" y="1836"/>
                  </a:lnTo>
                  <a:lnTo>
                    <a:pt x="284" y="2007"/>
                  </a:lnTo>
                  <a:lnTo>
                    <a:pt x="435" y="2158"/>
                  </a:lnTo>
                  <a:lnTo>
                    <a:pt x="606" y="2291"/>
                  </a:lnTo>
                  <a:lnTo>
                    <a:pt x="795" y="2366"/>
                  </a:lnTo>
                  <a:lnTo>
                    <a:pt x="1003" y="2423"/>
                  </a:lnTo>
                  <a:lnTo>
                    <a:pt x="1230" y="2442"/>
                  </a:lnTo>
                  <a:lnTo>
                    <a:pt x="1230" y="2442"/>
                  </a:lnTo>
                  <a:lnTo>
                    <a:pt x="1438" y="2423"/>
                  </a:lnTo>
                  <a:lnTo>
                    <a:pt x="1438" y="2423"/>
                  </a:lnTo>
                  <a:lnTo>
                    <a:pt x="1571" y="2404"/>
                  </a:lnTo>
                  <a:lnTo>
                    <a:pt x="1722" y="2347"/>
                  </a:lnTo>
                  <a:lnTo>
                    <a:pt x="1855" y="2272"/>
                  </a:lnTo>
                  <a:lnTo>
                    <a:pt x="1968" y="2177"/>
                  </a:lnTo>
                  <a:lnTo>
                    <a:pt x="2082" y="2082"/>
                  </a:lnTo>
                  <a:lnTo>
                    <a:pt x="2195" y="1969"/>
                  </a:lnTo>
                  <a:lnTo>
                    <a:pt x="2271" y="1855"/>
                  </a:lnTo>
                  <a:lnTo>
                    <a:pt x="2347" y="1723"/>
                  </a:lnTo>
                  <a:lnTo>
                    <a:pt x="2347" y="1723"/>
                  </a:lnTo>
                  <a:lnTo>
                    <a:pt x="2385" y="1590"/>
                  </a:lnTo>
                  <a:lnTo>
                    <a:pt x="2422" y="1439"/>
                  </a:lnTo>
                  <a:lnTo>
                    <a:pt x="2441" y="1307"/>
                  </a:lnTo>
                  <a:lnTo>
                    <a:pt x="2441" y="1155"/>
                  </a:lnTo>
                  <a:lnTo>
                    <a:pt x="2422" y="1023"/>
                  </a:lnTo>
                  <a:lnTo>
                    <a:pt x="2385" y="890"/>
                  </a:lnTo>
                  <a:lnTo>
                    <a:pt x="2347" y="758"/>
                  </a:lnTo>
                  <a:lnTo>
                    <a:pt x="2271" y="625"/>
                  </a:lnTo>
                  <a:lnTo>
                    <a:pt x="2271" y="625"/>
                  </a:lnTo>
                  <a:lnTo>
                    <a:pt x="2195" y="493"/>
                  </a:lnTo>
                  <a:lnTo>
                    <a:pt x="2082" y="379"/>
                  </a:lnTo>
                  <a:lnTo>
                    <a:pt x="1968" y="266"/>
                  </a:lnTo>
                  <a:lnTo>
                    <a:pt x="1836" y="171"/>
                  </a:lnTo>
                  <a:lnTo>
                    <a:pt x="1684" y="96"/>
                  </a:lnTo>
                  <a:lnTo>
                    <a:pt x="1533" y="58"/>
                  </a:lnTo>
                  <a:lnTo>
                    <a:pt x="1382" y="20"/>
                  </a:lnTo>
                  <a:lnTo>
                    <a:pt x="1230" y="1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3" name="Google Shape;2183;p24"/>
            <p:cNvSpPr/>
            <p:nvPr/>
          </p:nvSpPr>
          <p:spPr>
            <a:xfrm>
              <a:off x="1133956" y="4037192"/>
              <a:ext cx="15389" cy="15389"/>
            </a:xfrm>
            <a:custGeom>
              <a:rect b="b" l="l" r="r" t="t"/>
              <a:pathLst>
                <a:path extrusionOk="0" h="550" w="550">
                  <a:moveTo>
                    <a:pt x="209" y="531"/>
                  </a:moveTo>
                  <a:lnTo>
                    <a:pt x="209" y="531"/>
                  </a:lnTo>
                  <a:lnTo>
                    <a:pt x="152" y="512"/>
                  </a:lnTo>
                  <a:lnTo>
                    <a:pt x="95" y="474"/>
                  </a:lnTo>
                  <a:lnTo>
                    <a:pt x="57" y="436"/>
                  </a:lnTo>
                  <a:lnTo>
                    <a:pt x="20" y="379"/>
                  </a:lnTo>
                  <a:lnTo>
                    <a:pt x="20" y="379"/>
                  </a:lnTo>
                  <a:lnTo>
                    <a:pt x="1" y="303"/>
                  </a:lnTo>
                  <a:lnTo>
                    <a:pt x="1" y="247"/>
                  </a:lnTo>
                  <a:lnTo>
                    <a:pt x="1" y="171"/>
                  </a:lnTo>
                  <a:lnTo>
                    <a:pt x="39" y="133"/>
                  </a:lnTo>
                  <a:lnTo>
                    <a:pt x="57" y="76"/>
                  </a:lnTo>
                  <a:lnTo>
                    <a:pt x="114" y="39"/>
                  </a:lnTo>
                  <a:lnTo>
                    <a:pt x="228" y="1"/>
                  </a:lnTo>
                  <a:lnTo>
                    <a:pt x="341" y="1"/>
                  </a:lnTo>
                  <a:lnTo>
                    <a:pt x="398" y="20"/>
                  </a:lnTo>
                  <a:lnTo>
                    <a:pt x="455" y="39"/>
                  </a:lnTo>
                  <a:lnTo>
                    <a:pt x="493" y="76"/>
                  </a:lnTo>
                  <a:lnTo>
                    <a:pt x="531" y="114"/>
                  </a:lnTo>
                  <a:lnTo>
                    <a:pt x="549" y="190"/>
                  </a:lnTo>
                  <a:lnTo>
                    <a:pt x="549" y="266"/>
                  </a:lnTo>
                  <a:lnTo>
                    <a:pt x="549" y="266"/>
                  </a:lnTo>
                  <a:lnTo>
                    <a:pt x="549" y="322"/>
                  </a:lnTo>
                  <a:lnTo>
                    <a:pt x="531" y="379"/>
                  </a:lnTo>
                  <a:lnTo>
                    <a:pt x="493" y="436"/>
                  </a:lnTo>
                  <a:lnTo>
                    <a:pt x="455" y="474"/>
                  </a:lnTo>
                  <a:lnTo>
                    <a:pt x="398" y="512"/>
                  </a:lnTo>
                  <a:lnTo>
                    <a:pt x="341" y="531"/>
                  </a:lnTo>
                  <a:lnTo>
                    <a:pt x="266" y="549"/>
                  </a:lnTo>
                  <a:lnTo>
                    <a:pt x="209" y="531"/>
                  </a:lnTo>
                  <a:lnTo>
                    <a:pt x="209" y="5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4" name="Google Shape;2184;p24"/>
            <p:cNvSpPr/>
            <p:nvPr/>
          </p:nvSpPr>
          <p:spPr>
            <a:xfrm>
              <a:off x="1343640" y="4081681"/>
              <a:ext cx="68327" cy="68327"/>
            </a:xfrm>
            <a:custGeom>
              <a:rect b="b" l="l" r="r" t="t"/>
              <a:pathLst>
                <a:path extrusionOk="0" h="2442" w="2442">
                  <a:moveTo>
                    <a:pt x="1117" y="0"/>
                  </a:moveTo>
                  <a:lnTo>
                    <a:pt x="984" y="19"/>
                  </a:lnTo>
                  <a:lnTo>
                    <a:pt x="871" y="57"/>
                  </a:lnTo>
                  <a:lnTo>
                    <a:pt x="757" y="95"/>
                  </a:lnTo>
                  <a:lnTo>
                    <a:pt x="643" y="152"/>
                  </a:lnTo>
                  <a:lnTo>
                    <a:pt x="530" y="227"/>
                  </a:lnTo>
                  <a:lnTo>
                    <a:pt x="435" y="303"/>
                  </a:lnTo>
                  <a:lnTo>
                    <a:pt x="360" y="398"/>
                  </a:lnTo>
                  <a:lnTo>
                    <a:pt x="265" y="492"/>
                  </a:lnTo>
                  <a:lnTo>
                    <a:pt x="208" y="587"/>
                  </a:lnTo>
                  <a:lnTo>
                    <a:pt x="151" y="700"/>
                  </a:lnTo>
                  <a:lnTo>
                    <a:pt x="95" y="814"/>
                  </a:lnTo>
                  <a:lnTo>
                    <a:pt x="57" y="927"/>
                  </a:lnTo>
                  <a:lnTo>
                    <a:pt x="19" y="1041"/>
                  </a:lnTo>
                  <a:lnTo>
                    <a:pt x="0" y="1173"/>
                  </a:lnTo>
                  <a:lnTo>
                    <a:pt x="0" y="1287"/>
                  </a:lnTo>
                  <a:lnTo>
                    <a:pt x="19" y="1419"/>
                  </a:lnTo>
                  <a:lnTo>
                    <a:pt x="38" y="1533"/>
                  </a:lnTo>
                  <a:lnTo>
                    <a:pt x="76" y="1628"/>
                  </a:lnTo>
                  <a:lnTo>
                    <a:pt x="151" y="1836"/>
                  </a:lnTo>
                  <a:lnTo>
                    <a:pt x="284" y="2006"/>
                  </a:lnTo>
                  <a:lnTo>
                    <a:pt x="435" y="2157"/>
                  </a:lnTo>
                  <a:lnTo>
                    <a:pt x="606" y="2271"/>
                  </a:lnTo>
                  <a:lnTo>
                    <a:pt x="814" y="2366"/>
                  </a:lnTo>
                  <a:lnTo>
                    <a:pt x="1022" y="2422"/>
                  </a:lnTo>
                  <a:lnTo>
                    <a:pt x="1230" y="2441"/>
                  </a:lnTo>
                  <a:lnTo>
                    <a:pt x="1438" y="2422"/>
                  </a:lnTo>
                  <a:lnTo>
                    <a:pt x="1590" y="2384"/>
                  </a:lnTo>
                  <a:lnTo>
                    <a:pt x="1722" y="2328"/>
                  </a:lnTo>
                  <a:lnTo>
                    <a:pt x="1855" y="2271"/>
                  </a:lnTo>
                  <a:lnTo>
                    <a:pt x="1987" y="2176"/>
                  </a:lnTo>
                  <a:lnTo>
                    <a:pt x="2101" y="2082"/>
                  </a:lnTo>
                  <a:lnTo>
                    <a:pt x="2195" y="1968"/>
                  </a:lnTo>
                  <a:lnTo>
                    <a:pt x="2271" y="1836"/>
                  </a:lnTo>
                  <a:lnTo>
                    <a:pt x="2347" y="1703"/>
                  </a:lnTo>
                  <a:lnTo>
                    <a:pt x="2403" y="1571"/>
                  </a:lnTo>
                  <a:lnTo>
                    <a:pt x="2422" y="1438"/>
                  </a:lnTo>
                  <a:lnTo>
                    <a:pt x="2441" y="1306"/>
                  </a:lnTo>
                  <a:lnTo>
                    <a:pt x="2441" y="1154"/>
                  </a:lnTo>
                  <a:lnTo>
                    <a:pt x="2422" y="1022"/>
                  </a:lnTo>
                  <a:lnTo>
                    <a:pt x="2403" y="871"/>
                  </a:lnTo>
                  <a:lnTo>
                    <a:pt x="2347" y="738"/>
                  </a:lnTo>
                  <a:lnTo>
                    <a:pt x="2290" y="625"/>
                  </a:lnTo>
                  <a:lnTo>
                    <a:pt x="2195" y="492"/>
                  </a:lnTo>
                  <a:lnTo>
                    <a:pt x="2082" y="360"/>
                  </a:lnTo>
                  <a:lnTo>
                    <a:pt x="1968" y="265"/>
                  </a:lnTo>
                  <a:lnTo>
                    <a:pt x="1836" y="171"/>
                  </a:lnTo>
                  <a:lnTo>
                    <a:pt x="1703" y="95"/>
                  </a:lnTo>
                  <a:lnTo>
                    <a:pt x="1552" y="38"/>
                  </a:lnTo>
                  <a:lnTo>
                    <a:pt x="1381" y="0"/>
                  </a:lnTo>
                  <a:close/>
                </a:path>
              </a:pathLst>
            </a:custGeom>
            <a:solidFill>
              <a:srgbClr val="FCA78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5" name="Google Shape;2185;p24"/>
            <p:cNvSpPr/>
            <p:nvPr/>
          </p:nvSpPr>
          <p:spPr>
            <a:xfrm>
              <a:off x="1343640" y="4081681"/>
              <a:ext cx="68327" cy="68327"/>
            </a:xfrm>
            <a:custGeom>
              <a:rect b="b" l="l" r="r" t="t"/>
              <a:pathLst>
                <a:path extrusionOk="0" fill="none" h="2442" w="2442">
                  <a:moveTo>
                    <a:pt x="1230" y="0"/>
                  </a:moveTo>
                  <a:lnTo>
                    <a:pt x="1230" y="0"/>
                  </a:lnTo>
                  <a:lnTo>
                    <a:pt x="1117" y="0"/>
                  </a:lnTo>
                  <a:lnTo>
                    <a:pt x="1117" y="0"/>
                  </a:lnTo>
                  <a:lnTo>
                    <a:pt x="984" y="19"/>
                  </a:lnTo>
                  <a:lnTo>
                    <a:pt x="871" y="57"/>
                  </a:lnTo>
                  <a:lnTo>
                    <a:pt x="757" y="95"/>
                  </a:lnTo>
                  <a:lnTo>
                    <a:pt x="643" y="152"/>
                  </a:lnTo>
                  <a:lnTo>
                    <a:pt x="530" y="227"/>
                  </a:lnTo>
                  <a:lnTo>
                    <a:pt x="435" y="303"/>
                  </a:lnTo>
                  <a:lnTo>
                    <a:pt x="360" y="398"/>
                  </a:lnTo>
                  <a:lnTo>
                    <a:pt x="265" y="492"/>
                  </a:lnTo>
                  <a:lnTo>
                    <a:pt x="208" y="587"/>
                  </a:lnTo>
                  <a:lnTo>
                    <a:pt x="151" y="700"/>
                  </a:lnTo>
                  <a:lnTo>
                    <a:pt x="95" y="814"/>
                  </a:lnTo>
                  <a:lnTo>
                    <a:pt x="57" y="927"/>
                  </a:lnTo>
                  <a:lnTo>
                    <a:pt x="19" y="1041"/>
                  </a:lnTo>
                  <a:lnTo>
                    <a:pt x="0" y="1173"/>
                  </a:lnTo>
                  <a:lnTo>
                    <a:pt x="0" y="1287"/>
                  </a:lnTo>
                  <a:lnTo>
                    <a:pt x="19" y="1419"/>
                  </a:lnTo>
                  <a:lnTo>
                    <a:pt x="19" y="1419"/>
                  </a:lnTo>
                  <a:lnTo>
                    <a:pt x="38" y="1533"/>
                  </a:lnTo>
                  <a:lnTo>
                    <a:pt x="76" y="1628"/>
                  </a:lnTo>
                  <a:lnTo>
                    <a:pt x="151" y="1836"/>
                  </a:lnTo>
                  <a:lnTo>
                    <a:pt x="284" y="2006"/>
                  </a:lnTo>
                  <a:lnTo>
                    <a:pt x="435" y="2157"/>
                  </a:lnTo>
                  <a:lnTo>
                    <a:pt x="606" y="2271"/>
                  </a:lnTo>
                  <a:lnTo>
                    <a:pt x="814" y="2366"/>
                  </a:lnTo>
                  <a:lnTo>
                    <a:pt x="1022" y="2422"/>
                  </a:lnTo>
                  <a:lnTo>
                    <a:pt x="1230" y="2441"/>
                  </a:lnTo>
                  <a:lnTo>
                    <a:pt x="1230" y="2441"/>
                  </a:lnTo>
                  <a:lnTo>
                    <a:pt x="1438" y="2422"/>
                  </a:lnTo>
                  <a:lnTo>
                    <a:pt x="1438" y="2422"/>
                  </a:lnTo>
                  <a:lnTo>
                    <a:pt x="1590" y="2384"/>
                  </a:lnTo>
                  <a:lnTo>
                    <a:pt x="1722" y="2328"/>
                  </a:lnTo>
                  <a:lnTo>
                    <a:pt x="1855" y="2271"/>
                  </a:lnTo>
                  <a:lnTo>
                    <a:pt x="1987" y="2176"/>
                  </a:lnTo>
                  <a:lnTo>
                    <a:pt x="2101" y="2082"/>
                  </a:lnTo>
                  <a:lnTo>
                    <a:pt x="2195" y="1968"/>
                  </a:lnTo>
                  <a:lnTo>
                    <a:pt x="2271" y="1836"/>
                  </a:lnTo>
                  <a:lnTo>
                    <a:pt x="2347" y="1703"/>
                  </a:lnTo>
                  <a:lnTo>
                    <a:pt x="2347" y="1703"/>
                  </a:lnTo>
                  <a:lnTo>
                    <a:pt x="2403" y="1571"/>
                  </a:lnTo>
                  <a:lnTo>
                    <a:pt x="2422" y="1438"/>
                  </a:lnTo>
                  <a:lnTo>
                    <a:pt x="2441" y="1306"/>
                  </a:lnTo>
                  <a:lnTo>
                    <a:pt x="2441" y="1154"/>
                  </a:lnTo>
                  <a:lnTo>
                    <a:pt x="2422" y="1022"/>
                  </a:lnTo>
                  <a:lnTo>
                    <a:pt x="2403" y="871"/>
                  </a:lnTo>
                  <a:lnTo>
                    <a:pt x="2347" y="738"/>
                  </a:lnTo>
                  <a:lnTo>
                    <a:pt x="2290" y="625"/>
                  </a:lnTo>
                  <a:lnTo>
                    <a:pt x="2290" y="625"/>
                  </a:lnTo>
                  <a:lnTo>
                    <a:pt x="2195" y="492"/>
                  </a:lnTo>
                  <a:lnTo>
                    <a:pt x="2082" y="360"/>
                  </a:lnTo>
                  <a:lnTo>
                    <a:pt x="1968" y="265"/>
                  </a:lnTo>
                  <a:lnTo>
                    <a:pt x="1836" y="171"/>
                  </a:lnTo>
                  <a:lnTo>
                    <a:pt x="1703" y="95"/>
                  </a:lnTo>
                  <a:lnTo>
                    <a:pt x="1552" y="38"/>
                  </a:lnTo>
                  <a:lnTo>
                    <a:pt x="1381" y="0"/>
                  </a:lnTo>
                  <a:lnTo>
                    <a:pt x="1230" y="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6" name="Google Shape;2186;p24"/>
            <p:cNvSpPr/>
            <p:nvPr/>
          </p:nvSpPr>
          <p:spPr>
            <a:xfrm>
              <a:off x="1361099" y="4089627"/>
              <a:ext cx="15921" cy="15361"/>
            </a:xfrm>
            <a:custGeom>
              <a:rect b="b" l="l" r="r" t="t"/>
              <a:pathLst>
                <a:path extrusionOk="0" h="549" w="569">
                  <a:moveTo>
                    <a:pt x="209" y="549"/>
                  </a:moveTo>
                  <a:lnTo>
                    <a:pt x="209" y="549"/>
                  </a:lnTo>
                  <a:lnTo>
                    <a:pt x="152" y="530"/>
                  </a:lnTo>
                  <a:lnTo>
                    <a:pt x="95" y="492"/>
                  </a:lnTo>
                  <a:lnTo>
                    <a:pt x="57" y="454"/>
                  </a:lnTo>
                  <a:lnTo>
                    <a:pt x="19" y="397"/>
                  </a:lnTo>
                  <a:lnTo>
                    <a:pt x="19" y="397"/>
                  </a:lnTo>
                  <a:lnTo>
                    <a:pt x="1" y="322"/>
                  </a:lnTo>
                  <a:lnTo>
                    <a:pt x="1" y="246"/>
                  </a:lnTo>
                  <a:lnTo>
                    <a:pt x="1" y="189"/>
                  </a:lnTo>
                  <a:lnTo>
                    <a:pt x="38" y="133"/>
                  </a:lnTo>
                  <a:lnTo>
                    <a:pt x="76" y="95"/>
                  </a:lnTo>
                  <a:lnTo>
                    <a:pt x="114" y="57"/>
                  </a:lnTo>
                  <a:lnTo>
                    <a:pt x="228" y="19"/>
                  </a:lnTo>
                  <a:lnTo>
                    <a:pt x="341" y="0"/>
                  </a:lnTo>
                  <a:lnTo>
                    <a:pt x="398" y="19"/>
                  </a:lnTo>
                  <a:lnTo>
                    <a:pt x="455" y="38"/>
                  </a:lnTo>
                  <a:lnTo>
                    <a:pt x="493" y="76"/>
                  </a:lnTo>
                  <a:lnTo>
                    <a:pt x="530" y="133"/>
                  </a:lnTo>
                  <a:lnTo>
                    <a:pt x="549" y="189"/>
                  </a:lnTo>
                  <a:lnTo>
                    <a:pt x="568" y="265"/>
                  </a:lnTo>
                  <a:lnTo>
                    <a:pt x="568" y="265"/>
                  </a:lnTo>
                  <a:lnTo>
                    <a:pt x="549" y="341"/>
                  </a:lnTo>
                  <a:lnTo>
                    <a:pt x="530" y="397"/>
                  </a:lnTo>
                  <a:lnTo>
                    <a:pt x="493" y="454"/>
                  </a:lnTo>
                  <a:lnTo>
                    <a:pt x="455" y="492"/>
                  </a:lnTo>
                  <a:lnTo>
                    <a:pt x="398" y="530"/>
                  </a:lnTo>
                  <a:lnTo>
                    <a:pt x="341" y="549"/>
                  </a:lnTo>
                  <a:lnTo>
                    <a:pt x="284" y="549"/>
                  </a:lnTo>
                  <a:lnTo>
                    <a:pt x="209" y="549"/>
                  </a:lnTo>
                  <a:lnTo>
                    <a:pt x="209" y="54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7" name="Google Shape;2187;p24"/>
            <p:cNvSpPr/>
            <p:nvPr/>
          </p:nvSpPr>
          <p:spPr>
            <a:xfrm>
              <a:off x="1236671" y="4068446"/>
              <a:ext cx="42390" cy="23307"/>
            </a:xfrm>
            <a:custGeom>
              <a:rect b="b" l="l" r="r" t="t"/>
              <a:pathLst>
                <a:path extrusionOk="0" h="833" w="1515">
                  <a:moveTo>
                    <a:pt x="1" y="454"/>
                  </a:moveTo>
                  <a:lnTo>
                    <a:pt x="1" y="454"/>
                  </a:lnTo>
                  <a:lnTo>
                    <a:pt x="95" y="379"/>
                  </a:lnTo>
                  <a:lnTo>
                    <a:pt x="209" y="284"/>
                  </a:lnTo>
                  <a:lnTo>
                    <a:pt x="360" y="189"/>
                  </a:lnTo>
                  <a:lnTo>
                    <a:pt x="512" y="95"/>
                  </a:lnTo>
                  <a:lnTo>
                    <a:pt x="682" y="19"/>
                  </a:lnTo>
                  <a:lnTo>
                    <a:pt x="758" y="0"/>
                  </a:lnTo>
                  <a:lnTo>
                    <a:pt x="833" y="0"/>
                  </a:lnTo>
                  <a:lnTo>
                    <a:pt x="928" y="0"/>
                  </a:lnTo>
                  <a:lnTo>
                    <a:pt x="1004" y="19"/>
                  </a:lnTo>
                  <a:lnTo>
                    <a:pt x="1004" y="19"/>
                  </a:lnTo>
                  <a:lnTo>
                    <a:pt x="1079" y="57"/>
                  </a:lnTo>
                  <a:lnTo>
                    <a:pt x="1136" y="114"/>
                  </a:lnTo>
                  <a:lnTo>
                    <a:pt x="1269" y="227"/>
                  </a:lnTo>
                  <a:lnTo>
                    <a:pt x="1363" y="360"/>
                  </a:lnTo>
                  <a:lnTo>
                    <a:pt x="1420" y="492"/>
                  </a:lnTo>
                  <a:lnTo>
                    <a:pt x="1477" y="625"/>
                  </a:lnTo>
                  <a:lnTo>
                    <a:pt x="1496" y="738"/>
                  </a:lnTo>
                  <a:lnTo>
                    <a:pt x="1515" y="833"/>
                  </a:lnTo>
                  <a:lnTo>
                    <a:pt x="1515" y="833"/>
                  </a:lnTo>
                  <a:lnTo>
                    <a:pt x="1458" y="776"/>
                  </a:lnTo>
                  <a:lnTo>
                    <a:pt x="1287" y="644"/>
                  </a:lnTo>
                  <a:lnTo>
                    <a:pt x="1079" y="492"/>
                  </a:lnTo>
                  <a:lnTo>
                    <a:pt x="966" y="435"/>
                  </a:lnTo>
                  <a:lnTo>
                    <a:pt x="852" y="398"/>
                  </a:lnTo>
                  <a:lnTo>
                    <a:pt x="852" y="398"/>
                  </a:lnTo>
                  <a:lnTo>
                    <a:pt x="682" y="360"/>
                  </a:lnTo>
                  <a:lnTo>
                    <a:pt x="512" y="341"/>
                  </a:lnTo>
                  <a:lnTo>
                    <a:pt x="360" y="360"/>
                  </a:lnTo>
                  <a:lnTo>
                    <a:pt x="247" y="379"/>
                  </a:lnTo>
                  <a:lnTo>
                    <a:pt x="76" y="435"/>
                  </a:lnTo>
                  <a:lnTo>
                    <a:pt x="1" y="454"/>
                  </a:lnTo>
                  <a:lnTo>
                    <a:pt x="1" y="454"/>
                  </a:lnTo>
                  <a:close/>
                </a:path>
              </a:pathLst>
            </a:custGeom>
            <a:solidFill>
              <a:srgbClr val="C47F7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8" name="Google Shape;2188;p24"/>
            <p:cNvSpPr/>
            <p:nvPr/>
          </p:nvSpPr>
          <p:spPr>
            <a:xfrm>
              <a:off x="1198030" y="4092257"/>
              <a:ext cx="116509" cy="46615"/>
            </a:xfrm>
            <a:custGeom>
              <a:rect b="b" l="l" r="r" t="t"/>
              <a:pathLst>
                <a:path extrusionOk="0" h="1666" w="4164">
                  <a:moveTo>
                    <a:pt x="0" y="1"/>
                  </a:moveTo>
                  <a:lnTo>
                    <a:pt x="0" y="1"/>
                  </a:lnTo>
                  <a:lnTo>
                    <a:pt x="76" y="209"/>
                  </a:lnTo>
                  <a:lnTo>
                    <a:pt x="190" y="417"/>
                  </a:lnTo>
                  <a:lnTo>
                    <a:pt x="360" y="663"/>
                  </a:lnTo>
                  <a:lnTo>
                    <a:pt x="473" y="795"/>
                  </a:lnTo>
                  <a:lnTo>
                    <a:pt x="587" y="928"/>
                  </a:lnTo>
                  <a:lnTo>
                    <a:pt x="719" y="1060"/>
                  </a:lnTo>
                  <a:lnTo>
                    <a:pt x="871" y="1193"/>
                  </a:lnTo>
                  <a:lnTo>
                    <a:pt x="1041" y="1306"/>
                  </a:lnTo>
                  <a:lnTo>
                    <a:pt x="1230" y="1401"/>
                  </a:lnTo>
                  <a:lnTo>
                    <a:pt x="1420" y="1496"/>
                  </a:lnTo>
                  <a:lnTo>
                    <a:pt x="1647" y="1552"/>
                  </a:lnTo>
                  <a:lnTo>
                    <a:pt x="1647" y="1552"/>
                  </a:lnTo>
                  <a:lnTo>
                    <a:pt x="1930" y="1609"/>
                  </a:lnTo>
                  <a:lnTo>
                    <a:pt x="2214" y="1647"/>
                  </a:lnTo>
                  <a:lnTo>
                    <a:pt x="2479" y="1666"/>
                  </a:lnTo>
                  <a:lnTo>
                    <a:pt x="2725" y="1647"/>
                  </a:lnTo>
                  <a:lnTo>
                    <a:pt x="2933" y="1628"/>
                  </a:lnTo>
                  <a:lnTo>
                    <a:pt x="3142" y="1590"/>
                  </a:lnTo>
                  <a:lnTo>
                    <a:pt x="3331" y="1533"/>
                  </a:lnTo>
                  <a:lnTo>
                    <a:pt x="3501" y="1477"/>
                  </a:lnTo>
                  <a:lnTo>
                    <a:pt x="3785" y="1363"/>
                  </a:lnTo>
                  <a:lnTo>
                    <a:pt x="3993" y="1250"/>
                  </a:lnTo>
                  <a:lnTo>
                    <a:pt x="4126" y="1155"/>
                  </a:lnTo>
                  <a:lnTo>
                    <a:pt x="4163" y="1117"/>
                  </a:lnTo>
                  <a:lnTo>
                    <a:pt x="4163" y="1117"/>
                  </a:lnTo>
                  <a:lnTo>
                    <a:pt x="3747" y="1098"/>
                  </a:lnTo>
                  <a:lnTo>
                    <a:pt x="3274" y="1041"/>
                  </a:lnTo>
                  <a:lnTo>
                    <a:pt x="2668" y="947"/>
                  </a:lnTo>
                  <a:lnTo>
                    <a:pt x="2006" y="814"/>
                  </a:lnTo>
                  <a:lnTo>
                    <a:pt x="1666" y="720"/>
                  </a:lnTo>
                  <a:lnTo>
                    <a:pt x="1325" y="606"/>
                  </a:lnTo>
                  <a:lnTo>
                    <a:pt x="965" y="493"/>
                  </a:lnTo>
                  <a:lnTo>
                    <a:pt x="625" y="341"/>
                  </a:lnTo>
                  <a:lnTo>
                    <a:pt x="303" y="190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90434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9" name="Google Shape;2189;p24"/>
            <p:cNvSpPr/>
            <p:nvPr/>
          </p:nvSpPr>
          <p:spPr>
            <a:xfrm>
              <a:off x="1311323" y="4036128"/>
              <a:ext cx="50336" cy="28624"/>
            </a:xfrm>
            <a:custGeom>
              <a:rect b="b" l="l" r="r" t="t"/>
              <a:pathLst>
                <a:path extrusionOk="0" h="1023" w="1799">
                  <a:moveTo>
                    <a:pt x="1571" y="966"/>
                  </a:moveTo>
                  <a:lnTo>
                    <a:pt x="1571" y="966"/>
                  </a:lnTo>
                  <a:lnTo>
                    <a:pt x="1382" y="1023"/>
                  </a:lnTo>
                  <a:lnTo>
                    <a:pt x="1136" y="1023"/>
                  </a:lnTo>
                  <a:lnTo>
                    <a:pt x="890" y="1023"/>
                  </a:lnTo>
                  <a:lnTo>
                    <a:pt x="644" y="985"/>
                  </a:lnTo>
                  <a:lnTo>
                    <a:pt x="417" y="928"/>
                  </a:lnTo>
                  <a:lnTo>
                    <a:pt x="228" y="852"/>
                  </a:lnTo>
                  <a:lnTo>
                    <a:pt x="77" y="777"/>
                  </a:lnTo>
                  <a:lnTo>
                    <a:pt x="39" y="720"/>
                  </a:lnTo>
                  <a:lnTo>
                    <a:pt x="1" y="682"/>
                  </a:lnTo>
                  <a:lnTo>
                    <a:pt x="1" y="682"/>
                  </a:lnTo>
                  <a:lnTo>
                    <a:pt x="1" y="569"/>
                  </a:lnTo>
                  <a:lnTo>
                    <a:pt x="20" y="474"/>
                  </a:lnTo>
                  <a:lnTo>
                    <a:pt x="77" y="379"/>
                  </a:lnTo>
                  <a:lnTo>
                    <a:pt x="152" y="285"/>
                  </a:lnTo>
                  <a:lnTo>
                    <a:pt x="266" y="190"/>
                  </a:lnTo>
                  <a:lnTo>
                    <a:pt x="379" y="133"/>
                  </a:lnTo>
                  <a:lnTo>
                    <a:pt x="493" y="77"/>
                  </a:lnTo>
                  <a:lnTo>
                    <a:pt x="644" y="20"/>
                  </a:lnTo>
                  <a:lnTo>
                    <a:pt x="777" y="1"/>
                  </a:lnTo>
                  <a:lnTo>
                    <a:pt x="928" y="1"/>
                  </a:lnTo>
                  <a:lnTo>
                    <a:pt x="1079" y="20"/>
                  </a:lnTo>
                  <a:lnTo>
                    <a:pt x="1231" y="77"/>
                  </a:lnTo>
                  <a:lnTo>
                    <a:pt x="1382" y="133"/>
                  </a:lnTo>
                  <a:lnTo>
                    <a:pt x="1515" y="247"/>
                  </a:lnTo>
                  <a:lnTo>
                    <a:pt x="1647" y="379"/>
                  </a:lnTo>
                  <a:lnTo>
                    <a:pt x="1761" y="550"/>
                  </a:lnTo>
                  <a:lnTo>
                    <a:pt x="1761" y="550"/>
                  </a:lnTo>
                  <a:lnTo>
                    <a:pt x="1798" y="606"/>
                  </a:lnTo>
                  <a:lnTo>
                    <a:pt x="1798" y="663"/>
                  </a:lnTo>
                  <a:lnTo>
                    <a:pt x="1798" y="739"/>
                  </a:lnTo>
                  <a:lnTo>
                    <a:pt x="1780" y="796"/>
                  </a:lnTo>
                  <a:lnTo>
                    <a:pt x="1742" y="852"/>
                  </a:lnTo>
                  <a:lnTo>
                    <a:pt x="1704" y="909"/>
                  </a:lnTo>
                  <a:lnTo>
                    <a:pt x="1647" y="947"/>
                  </a:lnTo>
                  <a:lnTo>
                    <a:pt x="1571" y="966"/>
                  </a:lnTo>
                  <a:lnTo>
                    <a:pt x="1571" y="9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0" name="Google Shape;2190;p24"/>
            <p:cNvSpPr/>
            <p:nvPr/>
          </p:nvSpPr>
          <p:spPr>
            <a:xfrm>
              <a:off x="1323522" y="4000146"/>
              <a:ext cx="56128" cy="20146"/>
            </a:xfrm>
            <a:custGeom>
              <a:rect b="b" l="l" r="r" t="t"/>
              <a:pathLst>
                <a:path extrusionOk="0" h="720" w="2006">
                  <a:moveTo>
                    <a:pt x="38" y="208"/>
                  </a:moveTo>
                  <a:lnTo>
                    <a:pt x="38" y="208"/>
                  </a:lnTo>
                  <a:lnTo>
                    <a:pt x="189" y="303"/>
                  </a:lnTo>
                  <a:lnTo>
                    <a:pt x="435" y="397"/>
                  </a:lnTo>
                  <a:lnTo>
                    <a:pt x="738" y="511"/>
                  </a:lnTo>
                  <a:lnTo>
                    <a:pt x="1079" y="606"/>
                  </a:lnTo>
                  <a:lnTo>
                    <a:pt x="1419" y="681"/>
                  </a:lnTo>
                  <a:lnTo>
                    <a:pt x="1703" y="719"/>
                  </a:lnTo>
                  <a:lnTo>
                    <a:pt x="1817" y="719"/>
                  </a:lnTo>
                  <a:lnTo>
                    <a:pt x="1911" y="700"/>
                  </a:lnTo>
                  <a:lnTo>
                    <a:pt x="1968" y="681"/>
                  </a:lnTo>
                  <a:lnTo>
                    <a:pt x="2006" y="643"/>
                  </a:lnTo>
                  <a:lnTo>
                    <a:pt x="2006" y="643"/>
                  </a:lnTo>
                  <a:lnTo>
                    <a:pt x="2006" y="606"/>
                  </a:lnTo>
                  <a:lnTo>
                    <a:pt x="1987" y="568"/>
                  </a:lnTo>
                  <a:lnTo>
                    <a:pt x="1911" y="492"/>
                  </a:lnTo>
                  <a:lnTo>
                    <a:pt x="1779" y="397"/>
                  </a:lnTo>
                  <a:lnTo>
                    <a:pt x="1627" y="303"/>
                  </a:lnTo>
                  <a:lnTo>
                    <a:pt x="1438" y="208"/>
                  </a:lnTo>
                  <a:lnTo>
                    <a:pt x="1249" y="133"/>
                  </a:lnTo>
                  <a:lnTo>
                    <a:pt x="1041" y="76"/>
                  </a:lnTo>
                  <a:lnTo>
                    <a:pt x="833" y="38"/>
                  </a:lnTo>
                  <a:lnTo>
                    <a:pt x="833" y="38"/>
                  </a:lnTo>
                  <a:lnTo>
                    <a:pt x="492" y="0"/>
                  </a:lnTo>
                  <a:lnTo>
                    <a:pt x="322" y="0"/>
                  </a:lnTo>
                  <a:lnTo>
                    <a:pt x="189" y="19"/>
                  </a:lnTo>
                  <a:lnTo>
                    <a:pt x="76" y="57"/>
                  </a:lnTo>
                  <a:lnTo>
                    <a:pt x="0" y="95"/>
                  </a:lnTo>
                  <a:lnTo>
                    <a:pt x="0" y="114"/>
                  </a:lnTo>
                  <a:lnTo>
                    <a:pt x="0" y="151"/>
                  </a:lnTo>
                  <a:lnTo>
                    <a:pt x="19" y="189"/>
                  </a:lnTo>
                  <a:lnTo>
                    <a:pt x="38" y="208"/>
                  </a:lnTo>
                  <a:lnTo>
                    <a:pt x="38" y="208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1" name="Google Shape;2191;p24"/>
            <p:cNvSpPr/>
            <p:nvPr/>
          </p:nvSpPr>
          <p:spPr>
            <a:xfrm>
              <a:off x="1187426" y="4009127"/>
              <a:ext cx="48210" cy="31813"/>
            </a:xfrm>
            <a:custGeom>
              <a:rect b="b" l="l" r="r" t="t"/>
              <a:pathLst>
                <a:path extrusionOk="0" h="1137" w="1723">
                  <a:moveTo>
                    <a:pt x="96" y="682"/>
                  </a:moveTo>
                  <a:lnTo>
                    <a:pt x="96" y="682"/>
                  </a:lnTo>
                  <a:lnTo>
                    <a:pt x="266" y="814"/>
                  </a:lnTo>
                  <a:lnTo>
                    <a:pt x="474" y="909"/>
                  </a:lnTo>
                  <a:lnTo>
                    <a:pt x="701" y="1004"/>
                  </a:lnTo>
                  <a:lnTo>
                    <a:pt x="947" y="1060"/>
                  </a:lnTo>
                  <a:lnTo>
                    <a:pt x="1174" y="1117"/>
                  </a:lnTo>
                  <a:lnTo>
                    <a:pt x="1382" y="1136"/>
                  </a:lnTo>
                  <a:lnTo>
                    <a:pt x="1553" y="1117"/>
                  </a:lnTo>
                  <a:lnTo>
                    <a:pt x="1609" y="1098"/>
                  </a:lnTo>
                  <a:lnTo>
                    <a:pt x="1666" y="1060"/>
                  </a:lnTo>
                  <a:lnTo>
                    <a:pt x="1666" y="1060"/>
                  </a:lnTo>
                  <a:lnTo>
                    <a:pt x="1704" y="966"/>
                  </a:lnTo>
                  <a:lnTo>
                    <a:pt x="1723" y="852"/>
                  </a:lnTo>
                  <a:lnTo>
                    <a:pt x="1723" y="739"/>
                  </a:lnTo>
                  <a:lnTo>
                    <a:pt x="1685" y="625"/>
                  </a:lnTo>
                  <a:lnTo>
                    <a:pt x="1628" y="512"/>
                  </a:lnTo>
                  <a:lnTo>
                    <a:pt x="1553" y="398"/>
                  </a:lnTo>
                  <a:lnTo>
                    <a:pt x="1458" y="304"/>
                  </a:lnTo>
                  <a:lnTo>
                    <a:pt x="1344" y="209"/>
                  </a:lnTo>
                  <a:lnTo>
                    <a:pt x="1231" y="133"/>
                  </a:lnTo>
                  <a:lnTo>
                    <a:pt x="1098" y="58"/>
                  </a:lnTo>
                  <a:lnTo>
                    <a:pt x="947" y="20"/>
                  </a:lnTo>
                  <a:lnTo>
                    <a:pt x="796" y="1"/>
                  </a:lnTo>
                  <a:lnTo>
                    <a:pt x="625" y="1"/>
                  </a:lnTo>
                  <a:lnTo>
                    <a:pt x="455" y="39"/>
                  </a:lnTo>
                  <a:lnTo>
                    <a:pt x="285" y="114"/>
                  </a:lnTo>
                  <a:lnTo>
                    <a:pt x="114" y="209"/>
                  </a:lnTo>
                  <a:lnTo>
                    <a:pt x="114" y="209"/>
                  </a:lnTo>
                  <a:lnTo>
                    <a:pt x="58" y="266"/>
                  </a:lnTo>
                  <a:lnTo>
                    <a:pt x="20" y="322"/>
                  </a:lnTo>
                  <a:lnTo>
                    <a:pt x="1" y="379"/>
                  </a:lnTo>
                  <a:lnTo>
                    <a:pt x="1" y="436"/>
                  </a:lnTo>
                  <a:lnTo>
                    <a:pt x="1" y="512"/>
                  </a:lnTo>
                  <a:lnTo>
                    <a:pt x="20" y="568"/>
                  </a:lnTo>
                  <a:lnTo>
                    <a:pt x="58" y="625"/>
                  </a:lnTo>
                  <a:lnTo>
                    <a:pt x="96" y="682"/>
                  </a:lnTo>
                  <a:lnTo>
                    <a:pt x="96" y="68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2" name="Google Shape;2192;p24"/>
            <p:cNvSpPr/>
            <p:nvPr/>
          </p:nvSpPr>
          <p:spPr>
            <a:xfrm>
              <a:off x="1196436" y="3966765"/>
              <a:ext cx="56156" cy="19642"/>
            </a:xfrm>
            <a:custGeom>
              <a:rect b="b" l="l" r="r" t="t"/>
              <a:pathLst>
                <a:path extrusionOk="0" h="702" w="2007">
                  <a:moveTo>
                    <a:pt x="57" y="209"/>
                  </a:moveTo>
                  <a:lnTo>
                    <a:pt x="57" y="209"/>
                  </a:lnTo>
                  <a:lnTo>
                    <a:pt x="190" y="285"/>
                  </a:lnTo>
                  <a:lnTo>
                    <a:pt x="436" y="379"/>
                  </a:lnTo>
                  <a:lnTo>
                    <a:pt x="739" y="493"/>
                  </a:lnTo>
                  <a:lnTo>
                    <a:pt x="1079" y="588"/>
                  </a:lnTo>
                  <a:lnTo>
                    <a:pt x="1420" y="663"/>
                  </a:lnTo>
                  <a:lnTo>
                    <a:pt x="1704" y="701"/>
                  </a:lnTo>
                  <a:lnTo>
                    <a:pt x="1817" y="701"/>
                  </a:lnTo>
                  <a:lnTo>
                    <a:pt x="1912" y="701"/>
                  </a:lnTo>
                  <a:lnTo>
                    <a:pt x="1987" y="663"/>
                  </a:lnTo>
                  <a:lnTo>
                    <a:pt x="2006" y="625"/>
                  </a:lnTo>
                  <a:lnTo>
                    <a:pt x="2006" y="625"/>
                  </a:lnTo>
                  <a:lnTo>
                    <a:pt x="2006" y="588"/>
                  </a:lnTo>
                  <a:lnTo>
                    <a:pt x="1987" y="550"/>
                  </a:lnTo>
                  <a:lnTo>
                    <a:pt x="1912" y="474"/>
                  </a:lnTo>
                  <a:lnTo>
                    <a:pt x="1798" y="379"/>
                  </a:lnTo>
                  <a:lnTo>
                    <a:pt x="1628" y="285"/>
                  </a:lnTo>
                  <a:lnTo>
                    <a:pt x="1458" y="209"/>
                  </a:lnTo>
                  <a:lnTo>
                    <a:pt x="1249" y="133"/>
                  </a:lnTo>
                  <a:lnTo>
                    <a:pt x="1041" y="58"/>
                  </a:lnTo>
                  <a:lnTo>
                    <a:pt x="833" y="20"/>
                  </a:lnTo>
                  <a:lnTo>
                    <a:pt x="833" y="20"/>
                  </a:lnTo>
                  <a:lnTo>
                    <a:pt x="493" y="1"/>
                  </a:lnTo>
                  <a:lnTo>
                    <a:pt x="322" y="1"/>
                  </a:lnTo>
                  <a:lnTo>
                    <a:pt x="190" y="1"/>
                  </a:lnTo>
                  <a:lnTo>
                    <a:pt x="76" y="39"/>
                  </a:lnTo>
                  <a:lnTo>
                    <a:pt x="20" y="77"/>
                  </a:lnTo>
                  <a:lnTo>
                    <a:pt x="1" y="96"/>
                  </a:lnTo>
                  <a:lnTo>
                    <a:pt x="1" y="133"/>
                  </a:lnTo>
                  <a:lnTo>
                    <a:pt x="20" y="171"/>
                  </a:lnTo>
                  <a:lnTo>
                    <a:pt x="57" y="209"/>
                  </a:lnTo>
                  <a:lnTo>
                    <a:pt x="57" y="209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3" name="Google Shape;2193;p24"/>
            <p:cNvSpPr/>
            <p:nvPr/>
          </p:nvSpPr>
          <p:spPr>
            <a:xfrm>
              <a:off x="1288043" y="3821182"/>
              <a:ext cx="142446" cy="135031"/>
            </a:xfrm>
            <a:custGeom>
              <a:rect b="b" l="l" r="r" t="t"/>
              <a:pathLst>
                <a:path extrusionOk="0" h="4826" w="5091">
                  <a:moveTo>
                    <a:pt x="4636" y="1987"/>
                  </a:moveTo>
                  <a:lnTo>
                    <a:pt x="4636" y="1987"/>
                  </a:lnTo>
                  <a:lnTo>
                    <a:pt x="4617" y="1949"/>
                  </a:lnTo>
                  <a:lnTo>
                    <a:pt x="4580" y="1930"/>
                  </a:lnTo>
                  <a:lnTo>
                    <a:pt x="4542" y="1930"/>
                  </a:lnTo>
                  <a:lnTo>
                    <a:pt x="4504" y="1949"/>
                  </a:lnTo>
                  <a:lnTo>
                    <a:pt x="4466" y="1968"/>
                  </a:lnTo>
                  <a:lnTo>
                    <a:pt x="4447" y="1987"/>
                  </a:lnTo>
                  <a:lnTo>
                    <a:pt x="4447" y="2044"/>
                  </a:lnTo>
                  <a:lnTo>
                    <a:pt x="4447" y="2082"/>
                  </a:lnTo>
                  <a:lnTo>
                    <a:pt x="4447" y="2082"/>
                  </a:lnTo>
                  <a:lnTo>
                    <a:pt x="4636" y="2498"/>
                  </a:lnTo>
                  <a:lnTo>
                    <a:pt x="4712" y="2706"/>
                  </a:lnTo>
                  <a:lnTo>
                    <a:pt x="4788" y="2933"/>
                  </a:lnTo>
                  <a:lnTo>
                    <a:pt x="4826" y="3141"/>
                  </a:lnTo>
                  <a:lnTo>
                    <a:pt x="4844" y="3368"/>
                  </a:lnTo>
                  <a:lnTo>
                    <a:pt x="4826" y="3482"/>
                  </a:lnTo>
                  <a:lnTo>
                    <a:pt x="4807" y="3596"/>
                  </a:lnTo>
                  <a:lnTo>
                    <a:pt x="4769" y="3690"/>
                  </a:lnTo>
                  <a:lnTo>
                    <a:pt x="4712" y="3804"/>
                  </a:lnTo>
                  <a:lnTo>
                    <a:pt x="4712" y="3804"/>
                  </a:lnTo>
                  <a:lnTo>
                    <a:pt x="4598" y="3974"/>
                  </a:lnTo>
                  <a:lnTo>
                    <a:pt x="4447" y="4125"/>
                  </a:lnTo>
                  <a:lnTo>
                    <a:pt x="4277" y="4220"/>
                  </a:lnTo>
                  <a:lnTo>
                    <a:pt x="4088" y="4296"/>
                  </a:lnTo>
                  <a:lnTo>
                    <a:pt x="3898" y="4352"/>
                  </a:lnTo>
                  <a:lnTo>
                    <a:pt x="3690" y="4371"/>
                  </a:lnTo>
                  <a:lnTo>
                    <a:pt x="3482" y="4371"/>
                  </a:lnTo>
                  <a:lnTo>
                    <a:pt x="3293" y="4334"/>
                  </a:lnTo>
                  <a:lnTo>
                    <a:pt x="3293" y="4334"/>
                  </a:lnTo>
                  <a:lnTo>
                    <a:pt x="3104" y="4296"/>
                  </a:lnTo>
                  <a:lnTo>
                    <a:pt x="2933" y="4239"/>
                  </a:lnTo>
                  <a:lnTo>
                    <a:pt x="2782" y="4163"/>
                  </a:lnTo>
                  <a:lnTo>
                    <a:pt x="2630" y="4088"/>
                  </a:lnTo>
                  <a:lnTo>
                    <a:pt x="2479" y="3993"/>
                  </a:lnTo>
                  <a:lnTo>
                    <a:pt x="2347" y="3879"/>
                  </a:lnTo>
                  <a:lnTo>
                    <a:pt x="2233" y="3766"/>
                  </a:lnTo>
                  <a:lnTo>
                    <a:pt x="2120" y="3633"/>
                  </a:lnTo>
                  <a:lnTo>
                    <a:pt x="2120" y="3633"/>
                  </a:lnTo>
                  <a:lnTo>
                    <a:pt x="2082" y="3425"/>
                  </a:lnTo>
                  <a:lnTo>
                    <a:pt x="2044" y="3217"/>
                  </a:lnTo>
                  <a:lnTo>
                    <a:pt x="1987" y="3009"/>
                  </a:lnTo>
                  <a:lnTo>
                    <a:pt x="1930" y="2820"/>
                  </a:lnTo>
                  <a:lnTo>
                    <a:pt x="1836" y="2630"/>
                  </a:lnTo>
                  <a:lnTo>
                    <a:pt x="1722" y="2441"/>
                  </a:lnTo>
                  <a:lnTo>
                    <a:pt x="1609" y="2271"/>
                  </a:lnTo>
                  <a:lnTo>
                    <a:pt x="1476" y="2101"/>
                  </a:lnTo>
                  <a:lnTo>
                    <a:pt x="1476" y="2101"/>
                  </a:lnTo>
                  <a:lnTo>
                    <a:pt x="1457" y="2082"/>
                  </a:lnTo>
                  <a:lnTo>
                    <a:pt x="1419" y="2063"/>
                  </a:lnTo>
                  <a:lnTo>
                    <a:pt x="1344" y="2082"/>
                  </a:lnTo>
                  <a:lnTo>
                    <a:pt x="1268" y="2120"/>
                  </a:lnTo>
                  <a:lnTo>
                    <a:pt x="1249" y="2157"/>
                  </a:lnTo>
                  <a:lnTo>
                    <a:pt x="1249" y="2195"/>
                  </a:lnTo>
                  <a:lnTo>
                    <a:pt x="1249" y="2195"/>
                  </a:lnTo>
                  <a:lnTo>
                    <a:pt x="1249" y="2441"/>
                  </a:lnTo>
                  <a:lnTo>
                    <a:pt x="1287" y="2687"/>
                  </a:lnTo>
                  <a:lnTo>
                    <a:pt x="1325" y="2914"/>
                  </a:lnTo>
                  <a:lnTo>
                    <a:pt x="1419" y="3141"/>
                  </a:lnTo>
                  <a:lnTo>
                    <a:pt x="1514" y="3368"/>
                  </a:lnTo>
                  <a:lnTo>
                    <a:pt x="1647" y="3577"/>
                  </a:lnTo>
                  <a:lnTo>
                    <a:pt x="1779" y="3766"/>
                  </a:lnTo>
                  <a:lnTo>
                    <a:pt x="1949" y="3955"/>
                  </a:lnTo>
                  <a:lnTo>
                    <a:pt x="1930" y="3974"/>
                  </a:lnTo>
                  <a:lnTo>
                    <a:pt x="1930" y="3974"/>
                  </a:lnTo>
                  <a:lnTo>
                    <a:pt x="1911" y="4088"/>
                  </a:lnTo>
                  <a:lnTo>
                    <a:pt x="1855" y="4220"/>
                  </a:lnTo>
                  <a:lnTo>
                    <a:pt x="1779" y="4315"/>
                  </a:lnTo>
                  <a:lnTo>
                    <a:pt x="1722" y="4352"/>
                  </a:lnTo>
                  <a:lnTo>
                    <a:pt x="1684" y="4390"/>
                  </a:lnTo>
                  <a:lnTo>
                    <a:pt x="1684" y="4390"/>
                  </a:lnTo>
                  <a:lnTo>
                    <a:pt x="1628" y="4409"/>
                  </a:lnTo>
                  <a:lnTo>
                    <a:pt x="1571" y="4428"/>
                  </a:lnTo>
                  <a:lnTo>
                    <a:pt x="1514" y="4409"/>
                  </a:lnTo>
                  <a:lnTo>
                    <a:pt x="1457" y="4390"/>
                  </a:lnTo>
                  <a:lnTo>
                    <a:pt x="1363" y="4334"/>
                  </a:lnTo>
                  <a:lnTo>
                    <a:pt x="1268" y="4239"/>
                  </a:lnTo>
                  <a:lnTo>
                    <a:pt x="1268" y="4239"/>
                  </a:lnTo>
                  <a:lnTo>
                    <a:pt x="1117" y="4069"/>
                  </a:lnTo>
                  <a:lnTo>
                    <a:pt x="984" y="3879"/>
                  </a:lnTo>
                  <a:lnTo>
                    <a:pt x="852" y="3671"/>
                  </a:lnTo>
                  <a:lnTo>
                    <a:pt x="738" y="3463"/>
                  </a:lnTo>
                  <a:lnTo>
                    <a:pt x="738" y="3463"/>
                  </a:lnTo>
                  <a:lnTo>
                    <a:pt x="663" y="3274"/>
                  </a:lnTo>
                  <a:lnTo>
                    <a:pt x="587" y="3066"/>
                  </a:lnTo>
                  <a:lnTo>
                    <a:pt x="454" y="2649"/>
                  </a:lnTo>
                  <a:lnTo>
                    <a:pt x="379" y="2233"/>
                  </a:lnTo>
                  <a:lnTo>
                    <a:pt x="341" y="1817"/>
                  </a:lnTo>
                  <a:lnTo>
                    <a:pt x="341" y="1382"/>
                  </a:lnTo>
                  <a:lnTo>
                    <a:pt x="379" y="965"/>
                  </a:lnTo>
                  <a:lnTo>
                    <a:pt x="473" y="549"/>
                  </a:lnTo>
                  <a:lnTo>
                    <a:pt x="606" y="152"/>
                  </a:lnTo>
                  <a:lnTo>
                    <a:pt x="606" y="152"/>
                  </a:lnTo>
                  <a:lnTo>
                    <a:pt x="606" y="95"/>
                  </a:lnTo>
                  <a:lnTo>
                    <a:pt x="606" y="57"/>
                  </a:lnTo>
                  <a:lnTo>
                    <a:pt x="587" y="38"/>
                  </a:lnTo>
                  <a:lnTo>
                    <a:pt x="549" y="19"/>
                  </a:lnTo>
                  <a:lnTo>
                    <a:pt x="511" y="0"/>
                  </a:lnTo>
                  <a:lnTo>
                    <a:pt x="473" y="19"/>
                  </a:lnTo>
                  <a:lnTo>
                    <a:pt x="435" y="38"/>
                  </a:lnTo>
                  <a:lnTo>
                    <a:pt x="417" y="76"/>
                  </a:lnTo>
                  <a:lnTo>
                    <a:pt x="417" y="76"/>
                  </a:lnTo>
                  <a:lnTo>
                    <a:pt x="322" y="284"/>
                  </a:lnTo>
                  <a:lnTo>
                    <a:pt x="227" y="492"/>
                  </a:lnTo>
                  <a:lnTo>
                    <a:pt x="171" y="700"/>
                  </a:lnTo>
                  <a:lnTo>
                    <a:pt x="114" y="909"/>
                  </a:lnTo>
                  <a:lnTo>
                    <a:pt x="57" y="1136"/>
                  </a:lnTo>
                  <a:lnTo>
                    <a:pt x="19" y="1363"/>
                  </a:lnTo>
                  <a:lnTo>
                    <a:pt x="0" y="1571"/>
                  </a:lnTo>
                  <a:lnTo>
                    <a:pt x="0" y="1798"/>
                  </a:lnTo>
                  <a:lnTo>
                    <a:pt x="0" y="2025"/>
                  </a:lnTo>
                  <a:lnTo>
                    <a:pt x="0" y="2252"/>
                  </a:lnTo>
                  <a:lnTo>
                    <a:pt x="38" y="2460"/>
                  </a:lnTo>
                  <a:lnTo>
                    <a:pt x="57" y="2687"/>
                  </a:lnTo>
                  <a:lnTo>
                    <a:pt x="114" y="2914"/>
                  </a:lnTo>
                  <a:lnTo>
                    <a:pt x="171" y="3122"/>
                  </a:lnTo>
                  <a:lnTo>
                    <a:pt x="246" y="3331"/>
                  </a:lnTo>
                  <a:lnTo>
                    <a:pt x="322" y="3539"/>
                  </a:lnTo>
                  <a:lnTo>
                    <a:pt x="322" y="3539"/>
                  </a:lnTo>
                  <a:lnTo>
                    <a:pt x="492" y="3917"/>
                  </a:lnTo>
                  <a:lnTo>
                    <a:pt x="606" y="4125"/>
                  </a:lnTo>
                  <a:lnTo>
                    <a:pt x="719" y="4334"/>
                  </a:lnTo>
                  <a:lnTo>
                    <a:pt x="871" y="4504"/>
                  </a:lnTo>
                  <a:lnTo>
                    <a:pt x="1022" y="4655"/>
                  </a:lnTo>
                  <a:lnTo>
                    <a:pt x="1098" y="4712"/>
                  </a:lnTo>
                  <a:lnTo>
                    <a:pt x="1192" y="4769"/>
                  </a:lnTo>
                  <a:lnTo>
                    <a:pt x="1287" y="4807"/>
                  </a:lnTo>
                  <a:lnTo>
                    <a:pt x="1401" y="4826"/>
                  </a:lnTo>
                  <a:lnTo>
                    <a:pt x="1401" y="4826"/>
                  </a:lnTo>
                  <a:lnTo>
                    <a:pt x="1552" y="4826"/>
                  </a:lnTo>
                  <a:lnTo>
                    <a:pt x="1684" y="4807"/>
                  </a:lnTo>
                  <a:lnTo>
                    <a:pt x="1798" y="4731"/>
                  </a:lnTo>
                  <a:lnTo>
                    <a:pt x="1892" y="4636"/>
                  </a:lnTo>
                  <a:lnTo>
                    <a:pt x="1968" y="4523"/>
                  </a:lnTo>
                  <a:lnTo>
                    <a:pt x="2025" y="4390"/>
                  </a:lnTo>
                  <a:lnTo>
                    <a:pt x="2063" y="4239"/>
                  </a:lnTo>
                  <a:lnTo>
                    <a:pt x="2082" y="4106"/>
                  </a:lnTo>
                  <a:lnTo>
                    <a:pt x="2082" y="4106"/>
                  </a:lnTo>
                  <a:lnTo>
                    <a:pt x="2233" y="4220"/>
                  </a:lnTo>
                  <a:lnTo>
                    <a:pt x="2384" y="4334"/>
                  </a:lnTo>
                  <a:lnTo>
                    <a:pt x="2555" y="4428"/>
                  </a:lnTo>
                  <a:lnTo>
                    <a:pt x="2725" y="4523"/>
                  </a:lnTo>
                  <a:lnTo>
                    <a:pt x="2895" y="4580"/>
                  </a:lnTo>
                  <a:lnTo>
                    <a:pt x="3066" y="4636"/>
                  </a:lnTo>
                  <a:lnTo>
                    <a:pt x="3255" y="4674"/>
                  </a:lnTo>
                  <a:lnTo>
                    <a:pt x="3444" y="4693"/>
                  </a:lnTo>
                  <a:lnTo>
                    <a:pt x="3444" y="4693"/>
                  </a:lnTo>
                  <a:lnTo>
                    <a:pt x="3671" y="4693"/>
                  </a:lnTo>
                  <a:lnTo>
                    <a:pt x="3898" y="4674"/>
                  </a:lnTo>
                  <a:lnTo>
                    <a:pt x="4106" y="4617"/>
                  </a:lnTo>
                  <a:lnTo>
                    <a:pt x="4315" y="4523"/>
                  </a:lnTo>
                  <a:lnTo>
                    <a:pt x="4504" y="4409"/>
                  </a:lnTo>
                  <a:lnTo>
                    <a:pt x="4693" y="4277"/>
                  </a:lnTo>
                  <a:lnTo>
                    <a:pt x="4826" y="4106"/>
                  </a:lnTo>
                  <a:lnTo>
                    <a:pt x="4958" y="3917"/>
                  </a:lnTo>
                  <a:lnTo>
                    <a:pt x="4958" y="3917"/>
                  </a:lnTo>
                  <a:lnTo>
                    <a:pt x="5015" y="3804"/>
                  </a:lnTo>
                  <a:lnTo>
                    <a:pt x="5053" y="3690"/>
                  </a:lnTo>
                  <a:lnTo>
                    <a:pt x="5072" y="3558"/>
                  </a:lnTo>
                  <a:lnTo>
                    <a:pt x="5090" y="3425"/>
                  </a:lnTo>
                  <a:lnTo>
                    <a:pt x="5090" y="3179"/>
                  </a:lnTo>
                  <a:lnTo>
                    <a:pt x="5053" y="2933"/>
                  </a:lnTo>
                  <a:lnTo>
                    <a:pt x="4977" y="2668"/>
                  </a:lnTo>
                  <a:lnTo>
                    <a:pt x="4882" y="2422"/>
                  </a:lnTo>
                  <a:lnTo>
                    <a:pt x="4769" y="2195"/>
                  </a:lnTo>
                  <a:lnTo>
                    <a:pt x="4636" y="1987"/>
                  </a:lnTo>
                  <a:lnTo>
                    <a:pt x="4636" y="1987"/>
                  </a:lnTo>
                  <a:close/>
                  <a:moveTo>
                    <a:pt x="1949" y="3425"/>
                  </a:moveTo>
                  <a:lnTo>
                    <a:pt x="1949" y="3425"/>
                  </a:lnTo>
                  <a:lnTo>
                    <a:pt x="1836" y="3236"/>
                  </a:lnTo>
                  <a:lnTo>
                    <a:pt x="1722" y="3028"/>
                  </a:lnTo>
                  <a:lnTo>
                    <a:pt x="1647" y="2801"/>
                  </a:lnTo>
                  <a:lnTo>
                    <a:pt x="1571" y="2574"/>
                  </a:lnTo>
                  <a:lnTo>
                    <a:pt x="1571" y="2574"/>
                  </a:lnTo>
                  <a:lnTo>
                    <a:pt x="1722" y="2763"/>
                  </a:lnTo>
                  <a:lnTo>
                    <a:pt x="1836" y="2971"/>
                  </a:lnTo>
                  <a:lnTo>
                    <a:pt x="1911" y="3198"/>
                  </a:lnTo>
                  <a:lnTo>
                    <a:pt x="1949" y="3425"/>
                  </a:lnTo>
                  <a:lnTo>
                    <a:pt x="1949" y="3425"/>
                  </a:lnTo>
                  <a:close/>
                </a:path>
              </a:pathLst>
            </a:custGeom>
            <a:solidFill>
              <a:srgbClr val="6E260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4" name="Google Shape;2194;p24"/>
            <p:cNvSpPr/>
            <p:nvPr/>
          </p:nvSpPr>
          <p:spPr>
            <a:xfrm>
              <a:off x="1225031" y="3759234"/>
              <a:ext cx="110689" cy="102211"/>
            </a:xfrm>
            <a:custGeom>
              <a:rect b="b" l="l" r="r" t="t"/>
              <a:pathLst>
                <a:path extrusionOk="0" h="3653" w="3956">
                  <a:moveTo>
                    <a:pt x="3955" y="2422"/>
                  </a:moveTo>
                  <a:lnTo>
                    <a:pt x="3955" y="2422"/>
                  </a:lnTo>
                  <a:lnTo>
                    <a:pt x="3880" y="2252"/>
                  </a:lnTo>
                  <a:lnTo>
                    <a:pt x="3709" y="1911"/>
                  </a:lnTo>
                  <a:lnTo>
                    <a:pt x="3425" y="1457"/>
                  </a:lnTo>
                  <a:lnTo>
                    <a:pt x="3255" y="1211"/>
                  </a:lnTo>
                  <a:lnTo>
                    <a:pt x="3066" y="965"/>
                  </a:lnTo>
                  <a:lnTo>
                    <a:pt x="2858" y="738"/>
                  </a:lnTo>
                  <a:lnTo>
                    <a:pt x="2650" y="511"/>
                  </a:lnTo>
                  <a:lnTo>
                    <a:pt x="2423" y="322"/>
                  </a:lnTo>
                  <a:lnTo>
                    <a:pt x="2177" y="171"/>
                  </a:lnTo>
                  <a:lnTo>
                    <a:pt x="2044" y="114"/>
                  </a:lnTo>
                  <a:lnTo>
                    <a:pt x="1931" y="57"/>
                  </a:lnTo>
                  <a:lnTo>
                    <a:pt x="1798" y="19"/>
                  </a:lnTo>
                  <a:lnTo>
                    <a:pt x="1685" y="0"/>
                  </a:lnTo>
                  <a:lnTo>
                    <a:pt x="1552" y="0"/>
                  </a:lnTo>
                  <a:lnTo>
                    <a:pt x="1420" y="19"/>
                  </a:lnTo>
                  <a:lnTo>
                    <a:pt x="1306" y="38"/>
                  </a:lnTo>
                  <a:lnTo>
                    <a:pt x="1174" y="95"/>
                  </a:lnTo>
                  <a:lnTo>
                    <a:pt x="1174" y="95"/>
                  </a:lnTo>
                  <a:lnTo>
                    <a:pt x="984" y="190"/>
                  </a:lnTo>
                  <a:lnTo>
                    <a:pt x="833" y="322"/>
                  </a:lnTo>
                  <a:lnTo>
                    <a:pt x="719" y="436"/>
                  </a:lnTo>
                  <a:lnTo>
                    <a:pt x="644" y="568"/>
                  </a:lnTo>
                  <a:lnTo>
                    <a:pt x="606" y="700"/>
                  </a:lnTo>
                  <a:lnTo>
                    <a:pt x="568" y="852"/>
                  </a:lnTo>
                  <a:lnTo>
                    <a:pt x="568" y="984"/>
                  </a:lnTo>
                  <a:lnTo>
                    <a:pt x="587" y="1117"/>
                  </a:lnTo>
                  <a:lnTo>
                    <a:pt x="625" y="1249"/>
                  </a:lnTo>
                  <a:lnTo>
                    <a:pt x="663" y="1363"/>
                  </a:lnTo>
                  <a:lnTo>
                    <a:pt x="757" y="1552"/>
                  </a:lnTo>
                  <a:lnTo>
                    <a:pt x="833" y="1684"/>
                  </a:lnTo>
                  <a:lnTo>
                    <a:pt x="871" y="1741"/>
                  </a:lnTo>
                  <a:lnTo>
                    <a:pt x="871" y="1741"/>
                  </a:lnTo>
                  <a:lnTo>
                    <a:pt x="795" y="1779"/>
                  </a:lnTo>
                  <a:lnTo>
                    <a:pt x="644" y="1874"/>
                  </a:lnTo>
                  <a:lnTo>
                    <a:pt x="436" y="2025"/>
                  </a:lnTo>
                  <a:lnTo>
                    <a:pt x="322" y="2120"/>
                  </a:lnTo>
                  <a:lnTo>
                    <a:pt x="227" y="2233"/>
                  </a:lnTo>
                  <a:lnTo>
                    <a:pt x="133" y="2347"/>
                  </a:lnTo>
                  <a:lnTo>
                    <a:pt x="57" y="2479"/>
                  </a:lnTo>
                  <a:lnTo>
                    <a:pt x="19" y="2612"/>
                  </a:lnTo>
                  <a:lnTo>
                    <a:pt x="0" y="2763"/>
                  </a:lnTo>
                  <a:lnTo>
                    <a:pt x="19" y="2914"/>
                  </a:lnTo>
                  <a:lnTo>
                    <a:pt x="76" y="3066"/>
                  </a:lnTo>
                  <a:lnTo>
                    <a:pt x="171" y="3236"/>
                  </a:lnTo>
                  <a:lnTo>
                    <a:pt x="341" y="3406"/>
                  </a:lnTo>
                  <a:lnTo>
                    <a:pt x="341" y="3406"/>
                  </a:lnTo>
                  <a:lnTo>
                    <a:pt x="436" y="3482"/>
                  </a:lnTo>
                  <a:lnTo>
                    <a:pt x="549" y="3558"/>
                  </a:lnTo>
                  <a:lnTo>
                    <a:pt x="663" y="3596"/>
                  </a:lnTo>
                  <a:lnTo>
                    <a:pt x="795" y="3633"/>
                  </a:lnTo>
                  <a:lnTo>
                    <a:pt x="909" y="3652"/>
                  </a:lnTo>
                  <a:lnTo>
                    <a:pt x="1060" y="3652"/>
                  </a:lnTo>
                  <a:lnTo>
                    <a:pt x="1344" y="3652"/>
                  </a:lnTo>
                  <a:lnTo>
                    <a:pt x="1628" y="3596"/>
                  </a:lnTo>
                  <a:lnTo>
                    <a:pt x="1931" y="3501"/>
                  </a:lnTo>
                  <a:lnTo>
                    <a:pt x="2233" y="3387"/>
                  </a:lnTo>
                  <a:lnTo>
                    <a:pt x="2536" y="3255"/>
                  </a:lnTo>
                  <a:lnTo>
                    <a:pt x="2801" y="3123"/>
                  </a:lnTo>
                  <a:lnTo>
                    <a:pt x="3085" y="2971"/>
                  </a:lnTo>
                  <a:lnTo>
                    <a:pt x="3520" y="2706"/>
                  </a:lnTo>
                  <a:lnTo>
                    <a:pt x="3842" y="2498"/>
                  </a:lnTo>
                  <a:lnTo>
                    <a:pt x="3955" y="2422"/>
                  </a:lnTo>
                  <a:lnTo>
                    <a:pt x="3955" y="2422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5" name="Google Shape;2195;p24"/>
            <p:cNvSpPr/>
            <p:nvPr/>
          </p:nvSpPr>
          <p:spPr>
            <a:xfrm>
              <a:off x="1272682" y="3790460"/>
              <a:ext cx="49804" cy="46615"/>
            </a:xfrm>
            <a:custGeom>
              <a:rect b="b" l="l" r="r" t="t"/>
              <a:pathLst>
                <a:path extrusionOk="0" h="1666" w="1780">
                  <a:moveTo>
                    <a:pt x="1779" y="1212"/>
                  </a:moveTo>
                  <a:lnTo>
                    <a:pt x="1779" y="1212"/>
                  </a:lnTo>
                  <a:lnTo>
                    <a:pt x="1666" y="1060"/>
                  </a:lnTo>
                  <a:lnTo>
                    <a:pt x="1382" y="701"/>
                  </a:lnTo>
                  <a:lnTo>
                    <a:pt x="1212" y="493"/>
                  </a:lnTo>
                  <a:lnTo>
                    <a:pt x="1022" y="303"/>
                  </a:lnTo>
                  <a:lnTo>
                    <a:pt x="852" y="133"/>
                  </a:lnTo>
                  <a:lnTo>
                    <a:pt x="682" y="20"/>
                  </a:lnTo>
                  <a:lnTo>
                    <a:pt x="682" y="20"/>
                  </a:lnTo>
                  <a:lnTo>
                    <a:pt x="625" y="1"/>
                  </a:lnTo>
                  <a:lnTo>
                    <a:pt x="568" y="1"/>
                  </a:lnTo>
                  <a:lnTo>
                    <a:pt x="549" y="39"/>
                  </a:lnTo>
                  <a:lnTo>
                    <a:pt x="530" y="76"/>
                  </a:lnTo>
                  <a:lnTo>
                    <a:pt x="549" y="228"/>
                  </a:lnTo>
                  <a:lnTo>
                    <a:pt x="606" y="398"/>
                  </a:lnTo>
                  <a:lnTo>
                    <a:pt x="757" y="758"/>
                  </a:lnTo>
                  <a:lnTo>
                    <a:pt x="833" y="928"/>
                  </a:lnTo>
                  <a:lnTo>
                    <a:pt x="833" y="928"/>
                  </a:lnTo>
                  <a:lnTo>
                    <a:pt x="663" y="1004"/>
                  </a:lnTo>
                  <a:lnTo>
                    <a:pt x="511" y="1079"/>
                  </a:lnTo>
                  <a:lnTo>
                    <a:pt x="341" y="1193"/>
                  </a:lnTo>
                  <a:lnTo>
                    <a:pt x="171" y="1287"/>
                  </a:lnTo>
                  <a:lnTo>
                    <a:pt x="38" y="1401"/>
                  </a:lnTo>
                  <a:lnTo>
                    <a:pt x="0" y="1458"/>
                  </a:lnTo>
                  <a:lnTo>
                    <a:pt x="0" y="1515"/>
                  </a:lnTo>
                  <a:lnTo>
                    <a:pt x="0" y="1552"/>
                  </a:lnTo>
                  <a:lnTo>
                    <a:pt x="38" y="1609"/>
                  </a:lnTo>
                  <a:lnTo>
                    <a:pt x="38" y="1609"/>
                  </a:lnTo>
                  <a:lnTo>
                    <a:pt x="114" y="1647"/>
                  </a:lnTo>
                  <a:lnTo>
                    <a:pt x="190" y="1666"/>
                  </a:lnTo>
                  <a:lnTo>
                    <a:pt x="284" y="1666"/>
                  </a:lnTo>
                  <a:lnTo>
                    <a:pt x="398" y="1666"/>
                  </a:lnTo>
                  <a:lnTo>
                    <a:pt x="663" y="1628"/>
                  </a:lnTo>
                  <a:lnTo>
                    <a:pt x="928" y="1571"/>
                  </a:lnTo>
                  <a:lnTo>
                    <a:pt x="1212" y="1477"/>
                  </a:lnTo>
                  <a:lnTo>
                    <a:pt x="1458" y="1382"/>
                  </a:lnTo>
                  <a:lnTo>
                    <a:pt x="1647" y="1287"/>
                  </a:lnTo>
                  <a:lnTo>
                    <a:pt x="1779" y="1212"/>
                  </a:lnTo>
                  <a:lnTo>
                    <a:pt x="1779" y="1212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6" name="Google Shape;2196;p24"/>
            <p:cNvSpPr/>
            <p:nvPr/>
          </p:nvSpPr>
          <p:spPr>
            <a:xfrm>
              <a:off x="1335162" y="3807416"/>
              <a:ext cx="111752" cy="101148"/>
            </a:xfrm>
            <a:custGeom>
              <a:rect b="b" l="l" r="r" t="t"/>
              <a:pathLst>
                <a:path extrusionOk="0" h="3615" w="3994">
                  <a:moveTo>
                    <a:pt x="0" y="719"/>
                  </a:moveTo>
                  <a:lnTo>
                    <a:pt x="0" y="719"/>
                  </a:lnTo>
                  <a:lnTo>
                    <a:pt x="152" y="644"/>
                  </a:lnTo>
                  <a:lnTo>
                    <a:pt x="530" y="473"/>
                  </a:lnTo>
                  <a:lnTo>
                    <a:pt x="1060" y="284"/>
                  </a:lnTo>
                  <a:lnTo>
                    <a:pt x="1363" y="189"/>
                  </a:lnTo>
                  <a:lnTo>
                    <a:pt x="1666" y="114"/>
                  </a:lnTo>
                  <a:lnTo>
                    <a:pt x="2006" y="57"/>
                  </a:lnTo>
                  <a:lnTo>
                    <a:pt x="2328" y="19"/>
                  </a:lnTo>
                  <a:lnTo>
                    <a:pt x="2650" y="0"/>
                  </a:lnTo>
                  <a:lnTo>
                    <a:pt x="2933" y="19"/>
                  </a:lnTo>
                  <a:lnTo>
                    <a:pt x="3085" y="38"/>
                  </a:lnTo>
                  <a:lnTo>
                    <a:pt x="3217" y="76"/>
                  </a:lnTo>
                  <a:lnTo>
                    <a:pt x="3350" y="133"/>
                  </a:lnTo>
                  <a:lnTo>
                    <a:pt x="3463" y="189"/>
                  </a:lnTo>
                  <a:lnTo>
                    <a:pt x="3577" y="265"/>
                  </a:lnTo>
                  <a:lnTo>
                    <a:pt x="3690" y="341"/>
                  </a:lnTo>
                  <a:lnTo>
                    <a:pt x="3766" y="435"/>
                  </a:lnTo>
                  <a:lnTo>
                    <a:pt x="3842" y="549"/>
                  </a:lnTo>
                  <a:lnTo>
                    <a:pt x="3842" y="549"/>
                  </a:lnTo>
                  <a:lnTo>
                    <a:pt x="3936" y="757"/>
                  </a:lnTo>
                  <a:lnTo>
                    <a:pt x="3993" y="927"/>
                  </a:lnTo>
                  <a:lnTo>
                    <a:pt x="3993" y="1079"/>
                  </a:lnTo>
                  <a:lnTo>
                    <a:pt x="3974" y="1230"/>
                  </a:lnTo>
                  <a:lnTo>
                    <a:pt x="3917" y="1363"/>
                  </a:lnTo>
                  <a:lnTo>
                    <a:pt x="3823" y="1476"/>
                  </a:lnTo>
                  <a:lnTo>
                    <a:pt x="3728" y="1571"/>
                  </a:lnTo>
                  <a:lnTo>
                    <a:pt x="3615" y="1647"/>
                  </a:lnTo>
                  <a:lnTo>
                    <a:pt x="3501" y="1722"/>
                  </a:lnTo>
                  <a:lnTo>
                    <a:pt x="3388" y="1779"/>
                  </a:lnTo>
                  <a:lnTo>
                    <a:pt x="3160" y="1874"/>
                  </a:lnTo>
                  <a:lnTo>
                    <a:pt x="2914" y="1930"/>
                  </a:lnTo>
                  <a:lnTo>
                    <a:pt x="2914" y="1930"/>
                  </a:lnTo>
                  <a:lnTo>
                    <a:pt x="2952" y="2006"/>
                  </a:lnTo>
                  <a:lnTo>
                    <a:pt x="3028" y="2176"/>
                  </a:lnTo>
                  <a:lnTo>
                    <a:pt x="3123" y="2422"/>
                  </a:lnTo>
                  <a:lnTo>
                    <a:pt x="3142" y="2555"/>
                  </a:lnTo>
                  <a:lnTo>
                    <a:pt x="3179" y="2706"/>
                  </a:lnTo>
                  <a:lnTo>
                    <a:pt x="3179" y="2858"/>
                  </a:lnTo>
                  <a:lnTo>
                    <a:pt x="3160" y="2990"/>
                  </a:lnTo>
                  <a:lnTo>
                    <a:pt x="3123" y="3141"/>
                  </a:lnTo>
                  <a:lnTo>
                    <a:pt x="3047" y="3274"/>
                  </a:lnTo>
                  <a:lnTo>
                    <a:pt x="2952" y="3387"/>
                  </a:lnTo>
                  <a:lnTo>
                    <a:pt x="2801" y="3482"/>
                  </a:lnTo>
                  <a:lnTo>
                    <a:pt x="2631" y="3558"/>
                  </a:lnTo>
                  <a:lnTo>
                    <a:pt x="2404" y="3596"/>
                  </a:lnTo>
                  <a:lnTo>
                    <a:pt x="2404" y="3596"/>
                  </a:lnTo>
                  <a:lnTo>
                    <a:pt x="2271" y="3614"/>
                  </a:lnTo>
                  <a:lnTo>
                    <a:pt x="2139" y="3596"/>
                  </a:lnTo>
                  <a:lnTo>
                    <a:pt x="2025" y="3577"/>
                  </a:lnTo>
                  <a:lnTo>
                    <a:pt x="1893" y="3520"/>
                  </a:lnTo>
                  <a:lnTo>
                    <a:pt x="1779" y="3463"/>
                  </a:lnTo>
                  <a:lnTo>
                    <a:pt x="1666" y="3406"/>
                  </a:lnTo>
                  <a:lnTo>
                    <a:pt x="1438" y="3217"/>
                  </a:lnTo>
                  <a:lnTo>
                    <a:pt x="1230" y="3009"/>
                  </a:lnTo>
                  <a:lnTo>
                    <a:pt x="1041" y="2763"/>
                  </a:lnTo>
                  <a:lnTo>
                    <a:pt x="852" y="2498"/>
                  </a:lnTo>
                  <a:lnTo>
                    <a:pt x="682" y="2233"/>
                  </a:lnTo>
                  <a:lnTo>
                    <a:pt x="530" y="1949"/>
                  </a:lnTo>
                  <a:lnTo>
                    <a:pt x="398" y="1684"/>
                  </a:lnTo>
                  <a:lnTo>
                    <a:pt x="190" y="1192"/>
                  </a:lnTo>
                  <a:lnTo>
                    <a:pt x="57" y="852"/>
                  </a:lnTo>
                  <a:lnTo>
                    <a:pt x="0" y="719"/>
                  </a:lnTo>
                  <a:lnTo>
                    <a:pt x="0" y="719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7" name="Google Shape;2197;p24"/>
            <p:cNvSpPr/>
            <p:nvPr/>
          </p:nvSpPr>
          <p:spPr>
            <a:xfrm>
              <a:off x="1342045" y="3820651"/>
              <a:ext cx="46615" cy="47146"/>
            </a:xfrm>
            <a:custGeom>
              <a:rect b="b" l="l" r="r" t="t"/>
              <a:pathLst>
                <a:path extrusionOk="0" h="1685" w="1666">
                  <a:moveTo>
                    <a:pt x="0" y="379"/>
                  </a:moveTo>
                  <a:lnTo>
                    <a:pt x="0" y="379"/>
                  </a:lnTo>
                  <a:lnTo>
                    <a:pt x="171" y="322"/>
                  </a:lnTo>
                  <a:lnTo>
                    <a:pt x="606" y="171"/>
                  </a:lnTo>
                  <a:lnTo>
                    <a:pt x="871" y="95"/>
                  </a:lnTo>
                  <a:lnTo>
                    <a:pt x="1136" y="38"/>
                  </a:lnTo>
                  <a:lnTo>
                    <a:pt x="1363" y="0"/>
                  </a:lnTo>
                  <a:lnTo>
                    <a:pt x="1571" y="19"/>
                  </a:lnTo>
                  <a:lnTo>
                    <a:pt x="1571" y="19"/>
                  </a:lnTo>
                  <a:lnTo>
                    <a:pt x="1628" y="38"/>
                  </a:lnTo>
                  <a:lnTo>
                    <a:pt x="1666" y="57"/>
                  </a:lnTo>
                  <a:lnTo>
                    <a:pt x="1666" y="95"/>
                  </a:lnTo>
                  <a:lnTo>
                    <a:pt x="1666" y="152"/>
                  </a:lnTo>
                  <a:lnTo>
                    <a:pt x="1571" y="246"/>
                  </a:lnTo>
                  <a:lnTo>
                    <a:pt x="1420" y="379"/>
                  </a:lnTo>
                  <a:lnTo>
                    <a:pt x="1098" y="587"/>
                  </a:lnTo>
                  <a:lnTo>
                    <a:pt x="928" y="682"/>
                  </a:lnTo>
                  <a:lnTo>
                    <a:pt x="928" y="682"/>
                  </a:lnTo>
                  <a:lnTo>
                    <a:pt x="1022" y="833"/>
                  </a:lnTo>
                  <a:lnTo>
                    <a:pt x="1117" y="984"/>
                  </a:lnTo>
                  <a:lnTo>
                    <a:pt x="1211" y="1174"/>
                  </a:lnTo>
                  <a:lnTo>
                    <a:pt x="1287" y="1344"/>
                  </a:lnTo>
                  <a:lnTo>
                    <a:pt x="1325" y="1514"/>
                  </a:lnTo>
                  <a:lnTo>
                    <a:pt x="1325" y="1571"/>
                  </a:lnTo>
                  <a:lnTo>
                    <a:pt x="1306" y="1628"/>
                  </a:lnTo>
                  <a:lnTo>
                    <a:pt x="1268" y="1666"/>
                  </a:lnTo>
                  <a:lnTo>
                    <a:pt x="1211" y="1684"/>
                  </a:lnTo>
                  <a:lnTo>
                    <a:pt x="1211" y="1684"/>
                  </a:lnTo>
                  <a:lnTo>
                    <a:pt x="1136" y="1684"/>
                  </a:lnTo>
                  <a:lnTo>
                    <a:pt x="1060" y="1647"/>
                  </a:lnTo>
                  <a:lnTo>
                    <a:pt x="965" y="1590"/>
                  </a:lnTo>
                  <a:lnTo>
                    <a:pt x="871" y="1533"/>
                  </a:lnTo>
                  <a:lnTo>
                    <a:pt x="682" y="1363"/>
                  </a:lnTo>
                  <a:lnTo>
                    <a:pt x="492" y="1155"/>
                  </a:lnTo>
                  <a:lnTo>
                    <a:pt x="322" y="928"/>
                  </a:lnTo>
                  <a:lnTo>
                    <a:pt x="171" y="700"/>
                  </a:lnTo>
                  <a:lnTo>
                    <a:pt x="57" y="511"/>
                  </a:lnTo>
                  <a:lnTo>
                    <a:pt x="0" y="379"/>
                  </a:lnTo>
                  <a:lnTo>
                    <a:pt x="0" y="379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8" name="Google Shape;2198;p24"/>
            <p:cNvSpPr/>
            <p:nvPr/>
          </p:nvSpPr>
          <p:spPr>
            <a:xfrm>
              <a:off x="1311323" y="3804758"/>
              <a:ext cx="43985" cy="48210"/>
            </a:xfrm>
            <a:custGeom>
              <a:rect b="b" l="l" r="r" t="t"/>
              <a:pathLst>
                <a:path extrusionOk="0" h="1723" w="1572">
                  <a:moveTo>
                    <a:pt x="947" y="341"/>
                  </a:moveTo>
                  <a:lnTo>
                    <a:pt x="947" y="341"/>
                  </a:lnTo>
                  <a:lnTo>
                    <a:pt x="947" y="266"/>
                  </a:lnTo>
                  <a:lnTo>
                    <a:pt x="890" y="152"/>
                  </a:lnTo>
                  <a:lnTo>
                    <a:pt x="833" y="95"/>
                  </a:lnTo>
                  <a:lnTo>
                    <a:pt x="777" y="38"/>
                  </a:lnTo>
                  <a:lnTo>
                    <a:pt x="701" y="20"/>
                  </a:lnTo>
                  <a:lnTo>
                    <a:pt x="606" y="1"/>
                  </a:lnTo>
                  <a:lnTo>
                    <a:pt x="606" y="1"/>
                  </a:lnTo>
                  <a:lnTo>
                    <a:pt x="550" y="20"/>
                  </a:lnTo>
                  <a:lnTo>
                    <a:pt x="493" y="57"/>
                  </a:lnTo>
                  <a:lnTo>
                    <a:pt x="417" y="133"/>
                  </a:lnTo>
                  <a:lnTo>
                    <a:pt x="360" y="228"/>
                  </a:lnTo>
                  <a:lnTo>
                    <a:pt x="247" y="436"/>
                  </a:lnTo>
                  <a:lnTo>
                    <a:pt x="133" y="701"/>
                  </a:lnTo>
                  <a:lnTo>
                    <a:pt x="58" y="966"/>
                  </a:lnTo>
                  <a:lnTo>
                    <a:pt x="1" y="1212"/>
                  </a:lnTo>
                  <a:lnTo>
                    <a:pt x="1" y="1325"/>
                  </a:lnTo>
                  <a:lnTo>
                    <a:pt x="1" y="1420"/>
                  </a:lnTo>
                  <a:lnTo>
                    <a:pt x="39" y="1477"/>
                  </a:lnTo>
                  <a:lnTo>
                    <a:pt x="77" y="1533"/>
                  </a:lnTo>
                  <a:lnTo>
                    <a:pt x="77" y="1533"/>
                  </a:lnTo>
                  <a:lnTo>
                    <a:pt x="171" y="1590"/>
                  </a:lnTo>
                  <a:lnTo>
                    <a:pt x="266" y="1609"/>
                  </a:lnTo>
                  <a:lnTo>
                    <a:pt x="341" y="1609"/>
                  </a:lnTo>
                  <a:lnTo>
                    <a:pt x="417" y="1590"/>
                  </a:lnTo>
                  <a:lnTo>
                    <a:pt x="550" y="1533"/>
                  </a:lnTo>
                  <a:lnTo>
                    <a:pt x="587" y="1496"/>
                  </a:lnTo>
                  <a:lnTo>
                    <a:pt x="587" y="1496"/>
                  </a:lnTo>
                  <a:lnTo>
                    <a:pt x="625" y="1533"/>
                  </a:lnTo>
                  <a:lnTo>
                    <a:pt x="720" y="1628"/>
                  </a:lnTo>
                  <a:lnTo>
                    <a:pt x="796" y="1666"/>
                  </a:lnTo>
                  <a:lnTo>
                    <a:pt x="890" y="1704"/>
                  </a:lnTo>
                  <a:lnTo>
                    <a:pt x="985" y="1723"/>
                  </a:lnTo>
                  <a:lnTo>
                    <a:pt x="1117" y="1723"/>
                  </a:lnTo>
                  <a:lnTo>
                    <a:pt x="1117" y="1723"/>
                  </a:lnTo>
                  <a:lnTo>
                    <a:pt x="1174" y="1704"/>
                  </a:lnTo>
                  <a:lnTo>
                    <a:pt x="1231" y="1666"/>
                  </a:lnTo>
                  <a:lnTo>
                    <a:pt x="1306" y="1609"/>
                  </a:lnTo>
                  <a:lnTo>
                    <a:pt x="1344" y="1514"/>
                  </a:lnTo>
                  <a:lnTo>
                    <a:pt x="1439" y="1306"/>
                  </a:lnTo>
                  <a:lnTo>
                    <a:pt x="1515" y="1060"/>
                  </a:lnTo>
                  <a:lnTo>
                    <a:pt x="1552" y="814"/>
                  </a:lnTo>
                  <a:lnTo>
                    <a:pt x="1571" y="568"/>
                  </a:lnTo>
                  <a:lnTo>
                    <a:pt x="1552" y="455"/>
                  </a:lnTo>
                  <a:lnTo>
                    <a:pt x="1534" y="379"/>
                  </a:lnTo>
                  <a:lnTo>
                    <a:pt x="1496" y="303"/>
                  </a:lnTo>
                  <a:lnTo>
                    <a:pt x="1458" y="247"/>
                  </a:lnTo>
                  <a:lnTo>
                    <a:pt x="1458" y="247"/>
                  </a:lnTo>
                  <a:lnTo>
                    <a:pt x="1325" y="171"/>
                  </a:lnTo>
                  <a:lnTo>
                    <a:pt x="1231" y="133"/>
                  </a:lnTo>
                  <a:lnTo>
                    <a:pt x="1136" y="152"/>
                  </a:lnTo>
                  <a:lnTo>
                    <a:pt x="1079" y="190"/>
                  </a:lnTo>
                  <a:lnTo>
                    <a:pt x="1023" y="247"/>
                  </a:lnTo>
                  <a:lnTo>
                    <a:pt x="985" y="284"/>
                  </a:lnTo>
                  <a:lnTo>
                    <a:pt x="947" y="341"/>
                  </a:lnTo>
                  <a:lnTo>
                    <a:pt x="947" y="341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99" name="Google Shape;2199;p24"/>
            <p:cNvSpPr/>
            <p:nvPr/>
          </p:nvSpPr>
          <p:spPr>
            <a:xfrm>
              <a:off x="1327747" y="3819588"/>
              <a:ext cx="11136" cy="22272"/>
            </a:xfrm>
            <a:custGeom>
              <a:rect b="b" l="l" r="r" t="t"/>
              <a:pathLst>
                <a:path extrusionOk="0" h="796" w="398">
                  <a:moveTo>
                    <a:pt x="322" y="0"/>
                  </a:moveTo>
                  <a:lnTo>
                    <a:pt x="322" y="0"/>
                  </a:lnTo>
                  <a:lnTo>
                    <a:pt x="265" y="0"/>
                  </a:lnTo>
                  <a:lnTo>
                    <a:pt x="228" y="19"/>
                  </a:lnTo>
                  <a:lnTo>
                    <a:pt x="152" y="95"/>
                  </a:lnTo>
                  <a:lnTo>
                    <a:pt x="95" y="209"/>
                  </a:lnTo>
                  <a:lnTo>
                    <a:pt x="38" y="360"/>
                  </a:lnTo>
                  <a:lnTo>
                    <a:pt x="19" y="492"/>
                  </a:lnTo>
                  <a:lnTo>
                    <a:pt x="0" y="625"/>
                  </a:lnTo>
                  <a:lnTo>
                    <a:pt x="19" y="738"/>
                  </a:lnTo>
                  <a:lnTo>
                    <a:pt x="38" y="795"/>
                  </a:lnTo>
                  <a:lnTo>
                    <a:pt x="38" y="795"/>
                  </a:lnTo>
                  <a:lnTo>
                    <a:pt x="76" y="795"/>
                  </a:lnTo>
                  <a:lnTo>
                    <a:pt x="95" y="795"/>
                  </a:lnTo>
                  <a:lnTo>
                    <a:pt x="171" y="720"/>
                  </a:lnTo>
                  <a:lnTo>
                    <a:pt x="246" y="587"/>
                  </a:lnTo>
                  <a:lnTo>
                    <a:pt x="322" y="436"/>
                  </a:lnTo>
                  <a:lnTo>
                    <a:pt x="379" y="284"/>
                  </a:lnTo>
                  <a:lnTo>
                    <a:pt x="398" y="133"/>
                  </a:lnTo>
                  <a:lnTo>
                    <a:pt x="398" y="76"/>
                  </a:lnTo>
                  <a:lnTo>
                    <a:pt x="379" y="38"/>
                  </a:lnTo>
                  <a:lnTo>
                    <a:pt x="360" y="0"/>
                  </a:lnTo>
                  <a:lnTo>
                    <a:pt x="322" y="0"/>
                  </a:lnTo>
                  <a:lnTo>
                    <a:pt x="322" y="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00" name="Google Shape;2200;p24"/>
          <p:cNvGrpSpPr/>
          <p:nvPr/>
        </p:nvGrpSpPr>
        <p:grpSpPr>
          <a:xfrm>
            <a:off x="5299854" y="3638653"/>
            <a:ext cx="519024" cy="659123"/>
            <a:chOff x="5479450" y="2603800"/>
            <a:chExt cx="1176125" cy="2083194"/>
          </a:xfrm>
        </p:grpSpPr>
        <p:sp>
          <p:nvSpPr>
            <p:cNvPr id="2201" name="Google Shape;2201;p24"/>
            <p:cNvSpPr/>
            <p:nvPr/>
          </p:nvSpPr>
          <p:spPr>
            <a:xfrm>
              <a:off x="5479450" y="4588774"/>
              <a:ext cx="1109150" cy="98220"/>
            </a:xfrm>
            <a:custGeom>
              <a:rect b="b" l="l" r="r" t="t"/>
              <a:pathLst>
                <a:path extrusionOk="0" h="4461" w="67693">
                  <a:moveTo>
                    <a:pt x="30393" y="0"/>
                  </a:moveTo>
                  <a:lnTo>
                    <a:pt x="27024" y="38"/>
                  </a:lnTo>
                  <a:lnTo>
                    <a:pt x="23787" y="95"/>
                  </a:lnTo>
                  <a:lnTo>
                    <a:pt x="20682" y="170"/>
                  </a:lnTo>
                  <a:lnTo>
                    <a:pt x="17728" y="264"/>
                  </a:lnTo>
                  <a:lnTo>
                    <a:pt x="14924" y="377"/>
                  </a:lnTo>
                  <a:lnTo>
                    <a:pt x="12327" y="509"/>
                  </a:lnTo>
                  <a:lnTo>
                    <a:pt x="9918" y="640"/>
                  </a:lnTo>
                  <a:lnTo>
                    <a:pt x="7735" y="810"/>
                  </a:lnTo>
                  <a:lnTo>
                    <a:pt x="5796" y="979"/>
                  </a:lnTo>
                  <a:lnTo>
                    <a:pt x="4084" y="1167"/>
                  </a:lnTo>
                  <a:lnTo>
                    <a:pt x="3350" y="1261"/>
                  </a:lnTo>
                  <a:lnTo>
                    <a:pt x="2673" y="1355"/>
                  </a:lnTo>
                  <a:lnTo>
                    <a:pt x="2070" y="1449"/>
                  </a:lnTo>
                  <a:lnTo>
                    <a:pt x="1525" y="1562"/>
                  </a:lnTo>
                  <a:lnTo>
                    <a:pt x="1073" y="1675"/>
                  </a:lnTo>
                  <a:lnTo>
                    <a:pt x="697" y="1769"/>
                  </a:lnTo>
                  <a:lnTo>
                    <a:pt x="395" y="1882"/>
                  </a:lnTo>
                  <a:lnTo>
                    <a:pt x="188" y="1995"/>
                  </a:lnTo>
                  <a:lnTo>
                    <a:pt x="113" y="2052"/>
                  </a:lnTo>
                  <a:lnTo>
                    <a:pt x="57" y="2108"/>
                  </a:lnTo>
                  <a:lnTo>
                    <a:pt x="19" y="2165"/>
                  </a:lnTo>
                  <a:lnTo>
                    <a:pt x="0" y="2221"/>
                  </a:lnTo>
                  <a:lnTo>
                    <a:pt x="19" y="2278"/>
                  </a:lnTo>
                  <a:lnTo>
                    <a:pt x="57" y="2334"/>
                  </a:lnTo>
                  <a:lnTo>
                    <a:pt x="113" y="2390"/>
                  </a:lnTo>
                  <a:lnTo>
                    <a:pt x="188" y="2447"/>
                  </a:lnTo>
                  <a:lnTo>
                    <a:pt x="395" y="2560"/>
                  </a:lnTo>
                  <a:lnTo>
                    <a:pt x="697" y="2673"/>
                  </a:lnTo>
                  <a:lnTo>
                    <a:pt x="1073" y="2786"/>
                  </a:lnTo>
                  <a:lnTo>
                    <a:pt x="1525" y="2899"/>
                  </a:lnTo>
                  <a:lnTo>
                    <a:pt x="2070" y="2993"/>
                  </a:lnTo>
                  <a:lnTo>
                    <a:pt x="2673" y="3087"/>
                  </a:lnTo>
                  <a:lnTo>
                    <a:pt x="3350" y="3200"/>
                  </a:lnTo>
                  <a:lnTo>
                    <a:pt x="4084" y="3294"/>
                  </a:lnTo>
                  <a:lnTo>
                    <a:pt x="5796" y="3482"/>
                  </a:lnTo>
                  <a:lnTo>
                    <a:pt x="7735" y="3651"/>
                  </a:lnTo>
                  <a:lnTo>
                    <a:pt x="9918" y="3802"/>
                  </a:lnTo>
                  <a:lnTo>
                    <a:pt x="12327" y="3952"/>
                  </a:lnTo>
                  <a:lnTo>
                    <a:pt x="14924" y="4084"/>
                  </a:lnTo>
                  <a:lnTo>
                    <a:pt x="17728" y="4197"/>
                  </a:lnTo>
                  <a:lnTo>
                    <a:pt x="20682" y="4291"/>
                  </a:lnTo>
                  <a:lnTo>
                    <a:pt x="23787" y="4366"/>
                  </a:lnTo>
                  <a:lnTo>
                    <a:pt x="27024" y="4404"/>
                  </a:lnTo>
                  <a:lnTo>
                    <a:pt x="30393" y="4442"/>
                  </a:lnTo>
                  <a:lnTo>
                    <a:pt x="33856" y="4461"/>
                  </a:lnTo>
                  <a:lnTo>
                    <a:pt x="37318" y="4442"/>
                  </a:lnTo>
                  <a:lnTo>
                    <a:pt x="40668" y="4404"/>
                  </a:lnTo>
                  <a:lnTo>
                    <a:pt x="43924" y="4366"/>
                  </a:lnTo>
                  <a:lnTo>
                    <a:pt x="47029" y="4291"/>
                  </a:lnTo>
                  <a:lnTo>
                    <a:pt x="49983" y="4197"/>
                  </a:lnTo>
                  <a:lnTo>
                    <a:pt x="52769" y="4084"/>
                  </a:lnTo>
                  <a:lnTo>
                    <a:pt x="55385" y="3952"/>
                  </a:lnTo>
                  <a:lnTo>
                    <a:pt x="57793" y="3802"/>
                  </a:lnTo>
                  <a:lnTo>
                    <a:pt x="59976" y="3651"/>
                  </a:lnTo>
                  <a:lnTo>
                    <a:pt x="61915" y="3482"/>
                  </a:lnTo>
                  <a:lnTo>
                    <a:pt x="63608" y="3294"/>
                  </a:lnTo>
                  <a:lnTo>
                    <a:pt x="64361" y="3200"/>
                  </a:lnTo>
                  <a:lnTo>
                    <a:pt x="65039" y="3087"/>
                  </a:lnTo>
                  <a:lnTo>
                    <a:pt x="65641" y="2993"/>
                  </a:lnTo>
                  <a:lnTo>
                    <a:pt x="66187" y="2899"/>
                  </a:lnTo>
                  <a:lnTo>
                    <a:pt x="66638" y="2786"/>
                  </a:lnTo>
                  <a:lnTo>
                    <a:pt x="67015" y="2673"/>
                  </a:lnTo>
                  <a:lnTo>
                    <a:pt x="67316" y="2560"/>
                  </a:lnTo>
                  <a:lnTo>
                    <a:pt x="67523" y="2447"/>
                  </a:lnTo>
                  <a:lnTo>
                    <a:pt x="67598" y="2390"/>
                  </a:lnTo>
                  <a:lnTo>
                    <a:pt x="67655" y="2334"/>
                  </a:lnTo>
                  <a:lnTo>
                    <a:pt x="67692" y="2278"/>
                  </a:lnTo>
                  <a:lnTo>
                    <a:pt x="67692" y="2221"/>
                  </a:lnTo>
                  <a:lnTo>
                    <a:pt x="67692" y="2165"/>
                  </a:lnTo>
                  <a:lnTo>
                    <a:pt x="67655" y="2108"/>
                  </a:lnTo>
                  <a:lnTo>
                    <a:pt x="67598" y="2052"/>
                  </a:lnTo>
                  <a:lnTo>
                    <a:pt x="67523" y="1995"/>
                  </a:lnTo>
                  <a:lnTo>
                    <a:pt x="67316" y="1882"/>
                  </a:lnTo>
                  <a:lnTo>
                    <a:pt x="67015" y="1769"/>
                  </a:lnTo>
                  <a:lnTo>
                    <a:pt x="66638" y="1675"/>
                  </a:lnTo>
                  <a:lnTo>
                    <a:pt x="66187" y="1562"/>
                  </a:lnTo>
                  <a:lnTo>
                    <a:pt x="65641" y="1449"/>
                  </a:lnTo>
                  <a:lnTo>
                    <a:pt x="65039" y="1355"/>
                  </a:lnTo>
                  <a:lnTo>
                    <a:pt x="64361" y="1261"/>
                  </a:lnTo>
                  <a:lnTo>
                    <a:pt x="63608" y="1167"/>
                  </a:lnTo>
                  <a:lnTo>
                    <a:pt x="61915" y="979"/>
                  </a:lnTo>
                  <a:lnTo>
                    <a:pt x="59976" y="810"/>
                  </a:lnTo>
                  <a:lnTo>
                    <a:pt x="57793" y="640"/>
                  </a:lnTo>
                  <a:lnTo>
                    <a:pt x="55385" y="509"/>
                  </a:lnTo>
                  <a:lnTo>
                    <a:pt x="52769" y="377"/>
                  </a:lnTo>
                  <a:lnTo>
                    <a:pt x="49983" y="264"/>
                  </a:lnTo>
                  <a:lnTo>
                    <a:pt x="47029" y="170"/>
                  </a:lnTo>
                  <a:lnTo>
                    <a:pt x="43924" y="95"/>
                  </a:lnTo>
                  <a:lnTo>
                    <a:pt x="40668" y="38"/>
                  </a:lnTo>
                  <a:lnTo>
                    <a:pt x="37318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2" name="Google Shape;2202;p24"/>
            <p:cNvSpPr/>
            <p:nvPr/>
          </p:nvSpPr>
          <p:spPr>
            <a:xfrm>
              <a:off x="5578200" y="3467225"/>
              <a:ext cx="296800" cy="489900"/>
            </a:xfrm>
            <a:custGeom>
              <a:rect b="b" l="l" r="r" t="t"/>
              <a:pathLst>
                <a:path extrusionOk="0" h="19596" w="11872">
                  <a:moveTo>
                    <a:pt x="2809" y="506"/>
                  </a:moveTo>
                  <a:lnTo>
                    <a:pt x="2809" y="506"/>
                  </a:lnTo>
                  <a:lnTo>
                    <a:pt x="2699" y="725"/>
                  </a:lnTo>
                  <a:lnTo>
                    <a:pt x="2414" y="1361"/>
                  </a:lnTo>
                  <a:lnTo>
                    <a:pt x="1997" y="2371"/>
                  </a:lnTo>
                  <a:lnTo>
                    <a:pt x="1756" y="2985"/>
                  </a:lnTo>
                  <a:lnTo>
                    <a:pt x="1492" y="3665"/>
                  </a:lnTo>
                  <a:lnTo>
                    <a:pt x="1251" y="4411"/>
                  </a:lnTo>
                  <a:lnTo>
                    <a:pt x="1010" y="5223"/>
                  </a:lnTo>
                  <a:lnTo>
                    <a:pt x="768" y="6079"/>
                  </a:lnTo>
                  <a:lnTo>
                    <a:pt x="549" y="6957"/>
                  </a:lnTo>
                  <a:lnTo>
                    <a:pt x="351" y="7900"/>
                  </a:lnTo>
                  <a:lnTo>
                    <a:pt x="198" y="8844"/>
                  </a:lnTo>
                  <a:lnTo>
                    <a:pt x="66" y="9831"/>
                  </a:lnTo>
                  <a:lnTo>
                    <a:pt x="0" y="10819"/>
                  </a:lnTo>
                  <a:lnTo>
                    <a:pt x="0" y="10819"/>
                  </a:lnTo>
                  <a:lnTo>
                    <a:pt x="0" y="11301"/>
                  </a:lnTo>
                  <a:lnTo>
                    <a:pt x="22" y="11784"/>
                  </a:lnTo>
                  <a:lnTo>
                    <a:pt x="110" y="12267"/>
                  </a:lnTo>
                  <a:lnTo>
                    <a:pt x="220" y="12706"/>
                  </a:lnTo>
                  <a:lnTo>
                    <a:pt x="351" y="13166"/>
                  </a:lnTo>
                  <a:lnTo>
                    <a:pt x="527" y="13605"/>
                  </a:lnTo>
                  <a:lnTo>
                    <a:pt x="724" y="14022"/>
                  </a:lnTo>
                  <a:lnTo>
                    <a:pt x="966" y="14439"/>
                  </a:lnTo>
                  <a:lnTo>
                    <a:pt x="1207" y="14834"/>
                  </a:lnTo>
                  <a:lnTo>
                    <a:pt x="1470" y="15229"/>
                  </a:lnTo>
                  <a:lnTo>
                    <a:pt x="1756" y="15580"/>
                  </a:lnTo>
                  <a:lnTo>
                    <a:pt x="2063" y="15953"/>
                  </a:lnTo>
                  <a:lnTo>
                    <a:pt x="2370" y="16282"/>
                  </a:lnTo>
                  <a:lnTo>
                    <a:pt x="2699" y="16611"/>
                  </a:lnTo>
                  <a:lnTo>
                    <a:pt x="3028" y="16941"/>
                  </a:lnTo>
                  <a:lnTo>
                    <a:pt x="3357" y="17226"/>
                  </a:lnTo>
                  <a:lnTo>
                    <a:pt x="4038" y="17774"/>
                  </a:lnTo>
                  <a:lnTo>
                    <a:pt x="4696" y="18257"/>
                  </a:lnTo>
                  <a:lnTo>
                    <a:pt x="5332" y="18674"/>
                  </a:lnTo>
                  <a:lnTo>
                    <a:pt x="5903" y="19003"/>
                  </a:lnTo>
                  <a:lnTo>
                    <a:pt x="6429" y="19288"/>
                  </a:lnTo>
                  <a:lnTo>
                    <a:pt x="6824" y="19464"/>
                  </a:lnTo>
                  <a:lnTo>
                    <a:pt x="7131" y="19574"/>
                  </a:lnTo>
                  <a:lnTo>
                    <a:pt x="7241" y="19596"/>
                  </a:lnTo>
                  <a:lnTo>
                    <a:pt x="7307" y="19596"/>
                  </a:lnTo>
                  <a:lnTo>
                    <a:pt x="7307" y="19596"/>
                  </a:lnTo>
                  <a:lnTo>
                    <a:pt x="7351" y="19574"/>
                  </a:lnTo>
                  <a:lnTo>
                    <a:pt x="7439" y="19530"/>
                  </a:lnTo>
                  <a:lnTo>
                    <a:pt x="7636" y="19354"/>
                  </a:lnTo>
                  <a:lnTo>
                    <a:pt x="7899" y="19069"/>
                  </a:lnTo>
                  <a:lnTo>
                    <a:pt x="8229" y="18696"/>
                  </a:lnTo>
                  <a:lnTo>
                    <a:pt x="8975" y="17818"/>
                  </a:lnTo>
                  <a:lnTo>
                    <a:pt x="9765" y="16787"/>
                  </a:lnTo>
                  <a:lnTo>
                    <a:pt x="11235" y="14900"/>
                  </a:lnTo>
                  <a:lnTo>
                    <a:pt x="11871" y="14044"/>
                  </a:lnTo>
                  <a:lnTo>
                    <a:pt x="11125" y="1"/>
                  </a:lnTo>
                  <a:lnTo>
                    <a:pt x="2809" y="506"/>
                  </a:lnTo>
                  <a:close/>
                </a:path>
              </a:pathLst>
            </a:custGeom>
            <a:solidFill>
              <a:srgbClr val="D06C6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3" name="Google Shape;2203;p24"/>
            <p:cNvSpPr/>
            <p:nvPr/>
          </p:nvSpPr>
          <p:spPr>
            <a:xfrm>
              <a:off x="5672550" y="3794725"/>
              <a:ext cx="734000" cy="856875"/>
            </a:xfrm>
            <a:custGeom>
              <a:rect b="b" l="l" r="r" t="t"/>
              <a:pathLst>
                <a:path extrusionOk="0" h="34275" w="29360">
                  <a:moveTo>
                    <a:pt x="28174" y="29184"/>
                  </a:moveTo>
                  <a:lnTo>
                    <a:pt x="28174" y="29184"/>
                  </a:lnTo>
                  <a:lnTo>
                    <a:pt x="27757" y="29316"/>
                  </a:lnTo>
                  <a:lnTo>
                    <a:pt x="27143" y="29557"/>
                  </a:lnTo>
                  <a:lnTo>
                    <a:pt x="26134" y="29952"/>
                  </a:lnTo>
                  <a:lnTo>
                    <a:pt x="24664" y="30566"/>
                  </a:lnTo>
                  <a:lnTo>
                    <a:pt x="22645" y="31422"/>
                  </a:lnTo>
                  <a:lnTo>
                    <a:pt x="19990" y="32563"/>
                  </a:lnTo>
                  <a:lnTo>
                    <a:pt x="16655" y="34033"/>
                  </a:lnTo>
                  <a:lnTo>
                    <a:pt x="16655" y="34033"/>
                  </a:lnTo>
                  <a:lnTo>
                    <a:pt x="17093" y="32826"/>
                  </a:lnTo>
                  <a:lnTo>
                    <a:pt x="17466" y="31642"/>
                  </a:lnTo>
                  <a:lnTo>
                    <a:pt x="17796" y="30457"/>
                  </a:lnTo>
                  <a:lnTo>
                    <a:pt x="18081" y="29272"/>
                  </a:lnTo>
                  <a:lnTo>
                    <a:pt x="18300" y="28109"/>
                  </a:lnTo>
                  <a:lnTo>
                    <a:pt x="18498" y="26968"/>
                  </a:lnTo>
                  <a:lnTo>
                    <a:pt x="18651" y="25827"/>
                  </a:lnTo>
                  <a:lnTo>
                    <a:pt x="18761" y="24686"/>
                  </a:lnTo>
                  <a:lnTo>
                    <a:pt x="18827" y="23589"/>
                  </a:lnTo>
                  <a:lnTo>
                    <a:pt x="18871" y="22513"/>
                  </a:lnTo>
                  <a:lnTo>
                    <a:pt x="18893" y="21438"/>
                  </a:lnTo>
                  <a:lnTo>
                    <a:pt x="18871" y="20407"/>
                  </a:lnTo>
                  <a:lnTo>
                    <a:pt x="18849" y="19420"/>
                  </a:lnTo>
                  <a:lnTo>
                    <a:pt x="18783" y="18432"/>
                  </a:lnTo>
                  <a:lnTo>
                    <a:pt x="18695" y="17489"/>
                  </a:lnTo>
                  <a:lnTo>
                    <a:pt x="18607" y="16589"/>
                  </a:lnTo>
                  <a:lnTo>
                    <a:pt x="18498" y="15711"/>
                  </a:lnTo>
                  <a:lnTo>
                    <a:pt x="18366" y="14899"/>
                  </a:lnTo>
                  <a:lnTo>
                    <a:pt x="18256" y="14110"/>
                  </a:lnTo>
                  <a:lnTo>
                    <a:pt x="18103" y="13364"/>
                  </a:lnTo>
                  <a:lnTo>
                    <a:pt x="17818" y="12025"/>
                  </a:lnTo>
                  <a:lnTo>
                    <a:pt x="17554" y="10884"/>
                  </a:lnTo>
                  <a:lnTo>
                    <a:pt x="17291" y="9962"/>
                  </a:lnTo>
                  <a:lnTo>
                    <a:pt x="17093" y="9282"/>
                  </a:lnTo>
                  <a:lnTo>
                    <a:pt x="16896" y="8712"/>
                  </a:lnTo>
                  <a:lnTo>
                    <a:pt x="12859" y="8668"/>
                  </a:lnTo>
                  <a:lnTo>
                    <a:pt x="12859" y="8668"/>
                  </a:lnTo>
                  <a:lnTo>
                    <a:pt x="12771" y="8909"/>
                  </a:lnTo>
                  <a:lnTo>
                    <a:pt x="12551" y="9589"/>
                  </a:lnTo>
                  <a:lnTo>
                    <a:pt x="12244" y="10643"/>
                  </a:lnTo>
                  <a:lnTo>
                    <a:pt x="11893" y="12025"/>
                  </a:lnTo>
                  <a:lnTo>
                    <a:pt x="11718" y="12815"/>
                  </a:lnTo>
                  <a:lnTo>
                    <a:pt x="11520" y="13671"/>
                  </a:lnTo>
                  <a:lnTo>
                    <a:pt x="11366" y="14548"/>
                  </a:lnTo>
                  <a:lnTo>
                    <a:pt x="11191" y="15492"/>
                  </a:lnTo>
                  <a:lnTo>
                    <a:pt x="11059" y="16457"/>
                  </a:lnTo>
                  <a:lnTo>
                    <a:pt x="10950" y="17467"/>
                  </a:lnTo>
                  <a:lnTo>
                    <a:pt x="10862" y="18476"/>
                  </a:lnTo>
                  <a:lnTo>
                    <a:pt x="10818" y="19507"/>
                  </a:lnTo>
                  <a:lnTo>
                    <a:pt x="10818" y="19507"/>
                  </a:lnTo>
                  <a:lnTo>
                    <a:pt x="10796" y="20034"/>
                  </a:lnTo>
                  <a:lnTo>
                    <a:pt x="10818" y="20583"/>
                  </a:lnTo>
                  <a:lnTo>
                    <a:pt x="10862" y="21724"/>
                  </a:lnTo>
                  <a:lnTo>
                    <a:pt x="10950" y="22908"/>
                  </a:lnTo>
                  <a:lnTo>
                    <a:pt x="11081" y="24137"/>
                  </a:lnTo>
                  <a:lnTo>
                    <a:pt x="11257" y="25366"/>
                  </a:lnTo>
                  <a:lnTo>
                    <a:pt x="11432" y="26595"/>
                  </a:lnTo>
                  <a:lnTo>
                    <a:pt x="11652" y="27802"/>
                  </a:lnTo>
                  <a:lnTo>
                    <a:pt x="11849" y="28965"/>
                  </a:lnTo>
                  <a:lnTo>
                    <a:pt x="12266" y="31049"/>
                  </a:lnTo>
                  <a:lnTo>
                    <a:pt x="12639" y="32739"/>
                  </a:lnTo>
                  <a:lnTo>
                    <a:pt x="12902" y="33880"/>
                  </a:lnTo>
                  <a:lnTo>
                    <a:pt x="13012" y="34275"/>
                  </a:lnTo>
                  <a:lnTo>
                    <a:pt x="1690" y="29250"/>
                  </a:lnTo>
                  <a:lnTo>
                    <a:pt x="1690" y="29250"/>
                  </a:lnTo>
                  <a:lnTo>
                    <a:pt x="1646" y="29140"/>
                  </a:lnTo>
                  <a:lnTo>
                    <a:pt x="1492" y="28789"/>
                  </a:lnTo>
                  <a:lnTo>
                    <a:pt x="1383" y="28482"/>
                  </a:lnTo>
                  <a:lnTo>
                    <a:pt x="1273" y="28087"/>
                  </a:lnTo>
                  <a:lnTo>
                    <a:pt x="1141" y="27604"/>
                  </a:lnTo>
                  <a:lnTo>
                    <a:pt x="1010" y="27012"/>
                  </a:lnTo>
                  <a:lnTo>
                    <a:pt x="878" y="26310"/>
                  </a:lnTo>
                  <a:lnTo>
                    <a:pt x="746" y="25476"/>
                  </a:lnTo>
                  <a:lnTo>
                    <a:pt x="593" y="24510"/>
                  </a:lnTo>
                  <a:lnTo>
                    <a:pt x="461" y="23413"/>
                  </a:lnTo>
                  <a:lnTo>
                    <a:pt x="329" y="22162"/>
                  </a:lnTo>
                  <a:lnTo>
                    <a:pt x="220" y="20758"/>
                  </a:lnTo>
                  <a:lnTo>
                    <a:pt x="110" y="19200"/>
                  </a:lnTo>
                  <a:lnTo>
                    <a:pt x="22" y="17467"/>
                  </a:lnTo>
                  <a:lnTo>
                    <a:pt x="22" y="17467"/>
                  </a:lnTo>
                  <a:lnTo>
                    <a:pt x="0" y="16392"/>
                  </a:lnTo>
                  <a:lnTo>
                    <a:pt x="0" y="15382"/>
                  </a:lnTo>
                  <a:lnTo>
                    <a:pt x="44" y="14395"/>
                  </a:lnTo>
                  <a:lnTo>
                    <a:pt x="110" y="13473"/>
                  </a:lnTo>
                  <a:lnTo>
                    <a:pt x="220" y="12574"/>
                  </a:lnTo>
                  <a:lnTo>
                    <a:pt x="329" y="11718"/>
                  </a:lnTo>
                  <a:lnTo>
                    <a:pt x="461" y="10906"/>
                  </a:lnTo>
                  <a:lnTo>
                    <a:pt x="637" y="10116"/>
                  </a:lnTo>
                  <a:lnTo>
                    <a:pt x="790" y="9392"/>
                  </a:lnTo>
                  <a:lnTo>
                    <a:pt x="988" y="8690"/>
                  </a:lnTo>
                  <a:lnTo>
                    <a:pt x="1185" y="8053"/>
                  </a:lnTo>
                  <a:lnTo>
                    <a:pt x="1405" y="7439"/>
                  </a:lnTo>
                  <a:lnTo>
                    <a:pt x="1602" y="6847"/>
                  </a:lnTo>
                  <a:lnTo>
                    <a:pt x="1822" y="6320"/>
                  </a:lnTo>
                  <a:lnTo>
                    <a:pt x="2041" y="5837"/>
                  </a:lnTo>
                  <a:lnTo>
                    <a:pt x="2260" y="5376"/>
                  </a:lnTo>
                  <a:lnTo>
                    <a:pt x="2260" y="5376"/>
                  </a:lnTo>
                  <a:lnTo>
                    <a:pt x="2546" y="4806"/>
                  </a:lnTo>
                  <a:lnTo>
                    <a:pt x="2809" y="4323"/>
                  </a:lnTo>
                  <a:lnTo>
                    <a:pt x="3072" y="3906"/>
                  </a:lnTo>
                  <a:lnTo>
                    <a:pt x="3292" y="3577"/>
                  </a:lnTo>
                  <a:lnTo>
                    <a:pt x="3599" y="3138"/>
                  </a:lnTo>
                  <a:lnTo>
                    <a:pt x="3731" y="2985"/>
                  </a:lnTo>
                  <a:lnTo>
                    <a:pt x="3731" y="2985"/>
                  </a:lnTo>
                  <a:lnTo>
                    <a:pt x="4235" y="2699"/>
                  </a:lnTo>
                  <a:lnTo>
                    <a:pt x="4828" y="2414"/>
                  </a:lnTo>
                  <a:lnTo>
                    <a:pt x="5640" y="2041"/>
                  </a:lnTo>
                  <a:lnTo>
                    <a:pt x="6649" y="1624"/>
                  </a:lnTo>
                  <a:lnTo>
                    <a:pt x="7219" y="1427"/>
                  </a:lnTo>
                  <a:lnTo>
                    <a:pt x="7834" y="1207"/>
                  </a:lnTo>
                  <a:lnTo>
                    <a:pt x="8470" y="1010"/>
                  </a:lnTo>
                  <a:lnTo>
                    <a:pt x="9172" y="812"/>
                  </a:lnTo>
                  <a:lnTo>
                    <a:pt x="9896" y="615"/>
                  </a:lnTo>
                  <a:lnTo>
                    <a:pt x="10642" y="461"/>
                  </a:lnTo>
                  <a:lnTo>
                    <a:pt x="11432" y="308"/>
                  </a:lnTo>
                  <a:lnTo>
                    <a:pt x="12244" y="176"/>
                  </a:lnTo>
                  <a:lnTo>
                    <a:pt x="13100" y="88"/>
                  </a:lnTo>
                  <a:lnTo>
                    <a:pt x="13978" y="23"/>
                  </a:lnTo>
                  <a:lnTo>
                    <a:pt x="14855" y="1"/>
                  </a:lnTo>
                  <a:lnTo>
                    <a:pt x="15777" y="1"/>
                  </a:lnTo>
                  <a:lnTo>
                    <a:pt x="16698" y="44"/>
                  </a:lnTo>
                  <a:lnTo>
                    <a:pt x="17664" y="132"/>
                  </a:lnTo>
                  <a:lnTo>
                    <a:pt x="18607" y="286"/>
                  </a:lnTo>
                  <a:lnTo>
                    <a:pt x="19595" y="483"/>
                  </a:lnTo>
                  <a:lnTo>
                    <a:pt x="20078" y="593"/>
                  </a:lnTo>
                  <a:lnTo>
                    <a:pt x="20582" y="747"/>
                  </a:lnTo>
                  <a:lnTo>
                    <a:pt x="21065" y="878"/>
                  </a:lnTo>
                  <a:lnTo>
                    <a:pt x="21570" y="1054"/>
                  </a:lnTo>
                  <a:lnTo>
                    <a:pt x="22074" y="1229"/>
                  </a:lnTo>
                  <a:lnTo>
                    <a:pt x="22557" y="1427"/>
                  </a:lnTo>
                  <a:lnTo>
                    <a:pt x="23062" y="1646"/>
                  </a:lnTo>
                  <a:lnTo>
                    <a:pt x="23566" y="1866"/>
                  </a:lnTo>
                  <a:lnTo>
                    <a:pt x="24071" y="2129"/>
                  </a:lnTo>
                  <a:lnTo>
                    <a:pt x="24576" y="2392"/>
                  </a:lnTo>
                  <a:lnTo>
                    <a:pt x="25058" y="2678"/>
                  </a:lnTo>
                  <a:lnTo>
                    <a:pt x="25563" y="2985"/>
                  </a:lnTo>
                  <a:lnTo>
                    <a:pt x="25563" y="2985"/>
                  </a:lnTo>
                  <a:lnTo>
                    <a:pt x="25870" y="3577"/>
                  </a:lnTo>
                  <a:lnTo>
                    <a:pt x="26156" y="4192"/>
                  </a:lnTo>
                  <a:lnTo>
                    <a:pt x="26441" y="4784"/>
                  </a:lnTo>
                  <a:lnTo>
                    <a:pt x="26704" y="5376"/>
                  </a:lnTo>
                  <a:lnTo>
                    <a:pt x="26704" y="5376"/>
                  </a:lnTo>
                  <a:lnTo>
                    <a:pt x="27143" y="6474"/>
                  </a:lnTo>
                  <a:lnTo>
                    <a:pt x="27516" y="7571"/>
                  </a:lnTo>
                  <a:lnTo>
                    <a:pt x="27867" y="8668"/>
                  </a:lnTo>
                  <a:lnTo>
                    <a:pt x="28174" y="9765"/>
                  </a:lnTo>
                  <a:lnTo>
                    <a:pt x="28438" y="10840"/>
                  </a:lnTo>
                  <a:lnTo>
                    <a:pt x="28657" y="11915"/>
                  </a:lnTo>
                  <a:lnTo>
                    <a:pt x="28855" y="12990"/>
                  </a:lnTo>
                  <a:lnTo>
                    <a:pt x="29008" y="14044"/>
                  </a:lnTo>
                  <a:lnTo>
                    <a:pt x="29140" y="15075"/>
                  </a:lnTo>
                  <a:lnTo>
                    <a:pt x="29228" y="16084"/>
                  </a:lnTo>
                  <a:lnTo>
                    <a:pt x="29293" y="17072"/>
                  </a:lnTo>
                  <a:lnTo>
                    <a:pt x="29337" y="18059"/>
                  </a:lnTo>
                  <a:lnTo>
                    <a:pt x="29359" y="19003"/>
                  </a:lnTo>
                  <a:lnTo>
                    <a:pt x="29337" y="19924"/>
                  </a:lnTo>
                  <a:lnTo>
                    <a:pt x="29315" y="20802"/>
                  </a:lnTo>
                  <a:lnTo>
                    <a:pt x="29293" y="21680"/>
                  </a:lnTo>
                  <a:lnTo>
                    <a:pt x="29228" y="22492"/>
                  </a:lnTo>
                  <a:lnTo>
                    <a:pt x="29162" y="23281"/>
                  </a:lnTo>
                  <a:lnTo>
                    <a:pt x="29008" y="24730"/>
                  </a:lnTo>
                  <a:lnTo>
                    <a:pt x="28833" y="26024"/>
                  </a:lnTo>
                  <a:lnTo>
                    <a:pt x="28635" y="27099"/>
                  </a:lnTo>
                  <a:lnTo>
                    <a:pt x="28460" y="27999"/>
                  </a:lnTo>
                  <a:lnTo>
                    <a:pt x="28306" y="28635"/>
                  </a:lnTo>
                  <a:lnTo>
                    <a:pt x="28174" y="29184"/>
                  </a:lnTo>
                  <a:lnTo>
                    <a:pt x="28174" y="29184"/>
                  </a:lnTo>
                  <a:close/>
                </a:path>
              </a:pathLst>
            </a:custGeom>
            <a:solidFill>
              <a:srgbClr val="7F406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4" name="Google Shape;2204;p24"/>
            <p:cNvSpPr/>
            <p:nvPr/>
          </p:nvSpPr>
          <p:spPr>
            <a:xfrm>
              <a:off x="5729050" y="3794725"/>
              <a:ext cx="611125" cy="134425"/>
            </a:xfrm>
            <a:custGeom>
              <a:rect b="b" l="l" r="r" t="t"/>
              <a:pathLst>
                <a:path extrusionOk="0" h="5377" w="24445">
                  <a:moveTo>
                    <a:pt x="24444" y="5376"/>
                  </a:moveTo>
                  <a:lnTo>
                    <a:pt x="0" y="5376"/>
                  </a:lnTo>
                  <a:lnTo>
                    <a:pt x="0" y="5376"/>
                  </a:lnTo>
                  <a:lnTo>
                    <a:pt x="286" y="4806"/>
                  </a:lnTo>
                  <a:lnTo>
                    <a:pt x="549" y="4323"/>
                  </a:lnTo>
                  <a:lnTo>
                    <a:pt x="812" y="3906"/>
                  </a:lnTo>
                  <a:lnTo>
                    <a:pt x="1032" y="3577"/>
                  </a:lnTo>
                  <a:lnTo>
                    <a:pt x="1339" y="3138"/>
                  </a:lnTo>
                  <a:lnTo>
                    <a:pt x="1471" y="2985"/>
                  </a:lnTo>
                  <a:lnTo>
                    <a:pt x="1471" y="2985"/>
                  </a:lnTo>
                  <a:lnTo>
                    <a:pt x="1975" y="2699"/>
                  </a:lnTo>
                  <a:lnTo>
                    <a:pt x="2568" y="2414"/>
                  </a:lnTo>
                  <a:lnTo>
                    <a:pt x="3380" y="2041"/>
                  </a:lnTo>
                  <a:lnTo>
                    <a:pt x="4389" y="1624"/>
                  </a:lnTo>
                  <a:lnTo>
                    <a:pt x="4959" y="1427"/>
                  </a:lnTo>
                  <a:lnTo>
                    <a:pt x="5574" y="1207"/>
                  </a:lnTo>
                  <a:lnTo>
                    <a:pt x="6210" y="1010"/>
                  </a:lnTo>
                  <a:lnTo>
                    <a:pt x="6912" y="812"/>
                  </a:lnTo>
                  <a:lnTo>
                    <a:pt x="7636" y="615"/>
                  </a:lnTo>
                  <a:lnTo>
                    <a:pt x="8382" y="461"/>
                  </a:lnTo>
                  <a:lnTo>
                    <a:pt x="9172" y="308"/>
                  </a:lnTo>
                  <a:lnTo>
                    <a:pt x="9984" y="176"/>
                  </a:lnTo>
                  <a:lnTo>
                    <a:pt x="10840" y="88"/>
                  </a:lnTo>
                  <a:lnTo>
                    <a:pt x="11718" y="23"/>
                  </a:lnTo>
                  <a:lnTo>
                    <a:pt x="12595" y="1"/>
                  </a:lnTo>
                  <a:lnTo>
                    <a:pt x="13517" y="1"/>
                  </a:lnTo>
                  <a:lnTo>
                    <a:pt x="14438" y="44"/>
                  </a:lnTo>
                  <a:lnTo>
                    <a:pt x="15404" y="132"/>
                  </a:lnTo>
                  <a:lnTo>
                    <a:pt x="16347" y="286"/>
                  </a:lnTo>
                  <a:lnTo>
                    <a:pt x="17335" y="483"/>
                  </a:lnTo>
                  <a:lnTo>
                    <a:pt x="17818" y="593"/>
                  </a:lnTo>
                  <a:lnTo>
                    <a:pt x="18322" y="747"/>
                  </a:lnTo>
                  <a:lnTo>
                    <a:pt x="18805" y="878"/>
                  </a:lnTo>
                  <a:lnTo>
                    <a:pt x="19310" y="1054"/>
                  </a:lnTo>
                  <a:lnTo>
                    <a:pt x="19814" y="1229"/>
                  </a:lnTo>
                  <a:lnTo>
                    <a:pt x="20297" y="1427"/>
                  </a:lnTo>
                  <a:lnTo>
                    <a:pt x="20802" y="1646"/>
                  </a:lnTo>
                  <a:lnTo>
                    <a:pt x="21306" y="1866"/>
                  </a:lnTo>
                  <a:lnTo>
                    <a:pt x="21811" y="2129"/>
                  </a:lnTo>
                  <a:lnTo>
                    <a:pt x="22316" y="2392"/>
                  </a:lnTo>
                  <a:lnTo>
                    <a:pt x="22798" y="2678"/>
                  </a:lnTo>
                  <a:lnTo>
                    <a:pt x="23303" y="2985"/>
                  </a:lnTo>
                  <a:lnTo>
                    <a:pt x="23303" y="2985"/>
                  </a:lnTo>
                  <a:lnTo>
                    <a:pt x="23610" y="3577"/>
                  </a:lnTo>
                  <a:lnTo>
                    <a:pt x="23896" y="4192"/>
                  </a:lnTo>
                  <a:lnTo>
                    <a:pt x="24181" y="4784"/>
                  </a:lnTo>
                  <a:lnTo>
                    <a:pt x="24444" y="5376"/>
                  </a:lnTo>
                  <a:lnTo>
                    <a:pt x="24444" y="5376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5" name="Google Shape;2205;p24"/>
            <p:cNvSpPr/>
            <p:nvPr/>
          </p:nvSpPr>
          <p:spPr>
            <a:xfrm>
              <a:off x="5587525" y="4525950"/>
              <a:ext cx="410350" cy="125650"/>
            </a:xfrm>
            <a:custGeom>
              <a:rect b="b" l="l" r="r" t="t"/>
              <a:pathLst>
                <a:path extrusionOk="0" h="5026" w="16414">
                  <a:moveTo>
                    <a:pt x="16413" y="5026"/>
                  </a:moveTo>
                  <a:lnTo>
                    <a:pt x="1448" y="5026"/>
                  </a:lnTo>
                  <a:lnTo>
                    <a:pt x="1448" y="5026"/>
                  </a:lnTo>
                  <a:lnTo>
                    <a:pt x="1185" y="5004"/>
                  </a:lnTo>
                  <a:lnTo>
                    <a:pt x="944" y="4938"/>
                  </a:lnTo>
                  <a:lnTo>
                    <a:pt x="724" y="4850"/>
                  </a:lnTo>
                  <a:lnTo>
                    <a:pt x="549" y="4718"/>
                  </a:lnTo>
                  <a:lnTo>
                    <a:pt x="373" y="4565"/>
                  </a:lnTo>
                  <a:lnTo>
                    <a:pt x="242" y="4367"/>
                  </a:lnTo>
                  <a:lnTo>
                    <a:pt x="132" y="4170"/>
                  </a:lnTo>
                  <a:lnTo>
                    <a:pt x="66" y="3972"/>
                  </a:lnTo>
                  <a:lnTo>
                    <a:pt x="22" y="3753"/>
                  </a:lnTo>
                  <a:lnTo>
                    <a:pt x="0" y="3512"/>
                  </a:lnTo>
                  <a:lnTo>
                    <a:pt x="22" y="3292"/>
                  </a:lnTo>
                  <a:lnTo>
                    <a:pt x="88" y="3073"/>
                  </a:lnTo>
                  <a:lnTo>
                    <a:pt x="198" y="2875"/>
                  </a:lnTo>
                  <a:lnTo>
                    <a:pt x="329" y="2678"/>
                  </a:lnTo>
                  <a:lnTo>
                    <a:pt x="505" y="2502"/>
                  </a:lnTo>
                  <a:lnTo>
                    <a:pt x="724" y="2349"/>
                  </a:lnTo>
                  <a:lnTo>
                    <a:pt x="724" y="2349"/>
                  </a:lnTo>
                  <a:lnTo>
                    <a:pt x="1032" y="2173"/>
                  </a:lnTo>
                  <a:lnTo>
                    <a:pt x="1032" y="2173"/>
                  </a:lnTo>
                  <a:lnTo>
                    <a:pt x="1734" y="1844"/>
                  </a:lnTo>
                  <a:lnTo>
                    <a:pt x="2436" y="1493"/>
                  </a:lnTo>
                  <a:lnTo>
                    <a:pt x="3730" y="769"/>
                  </a:lnTo>
                  <a:lnTo>
                    <a:pt x="4718" y="220"/>
                  </a:lnTo>
                  <a:lnTo>
                    <a:pt x="5091" y="1"/>
                  </a:lnTo>
                  <a:lnTo>
                    <a:pt x="5091" y="1"/>
                  </a:lnTo>
                  <a:lnTo>
                    <a:pt x="5398" y="1"/>
                  </a:lnTo>
                  <a:lnTo>
                    <a:pt x="5749" y="1"/>
                  </a:lnTo>
                  <a:lnTo>
                    <a:pt x="6210" y="23"/>
                  </a:lnTo>
                  <a:lnTo>
                    <a:pt x="6780" y="67"/>
                  </a:lnTo>
                  <a:lnTo>
                    <a:pt x="7439" y="154"/>
                  </a:lnTo>
                  <a:lnTo>
                    <a:pt x="8185" y="286"/>
                  </a:lnTo>
                  <a:lnTo>
                    <a:pt x="8997" y="484"/>
                  </a:lnTo>
                  <a:lnTo>
                    <a:pt x="9435" y="593"/>
                  </a:lnTo>
                  <a:lnTo>
                    <a:pt x="9874" y="725"/>
                  </a:lnTo>
                  <a:lnTo>
                    <a:pt x="10313" y="879"/>
                  </a:lnTo>
                  <a:lnTo>
                    <a:pt x="10774" y="1054"/>
                  </a:lnTo>
                  <a:lnTo>
                    <a:pt x="11257" y="1252"/>
                  </a:lnTo>
                  <a:lnTo>
                    <a:pt x="11717" y="1449"/>
                  </a:lnTo>
                  <a:lnTo>
                    <a:pt x="12200" y="1690"/>
                  </a:lnTo>
                  <a:lnTo>
                    <a:pt x="12683" y="1954"/>
                  </a:lnTo>
                  <a:lnTo>
                    <a:pt x="13166" y="2239"/>
                  </a:lnTo>
                  <a:lnTo>
                    <a:pt x="13626" y="2546"/>
                  </a:lnTo>
                  <a:lnTo>
                    <a:pt x="14109" y="2897"/>
                  </a:lnTo>
                  <a:lnTo>
                    <a:pt x="14592" y="3248"/>
                  </a:lnTo>
                  <a:lnTo>
                    <a:pt x="15053" y="3643"/>
                  </a:lnTo>
                  <a:lnTo>
                    <a:pt x="15513" y="4082"/>
                  </a:lnTo>
                  <a:lnTo>
                    <a:pt x="15974" y="4543"/>
                  </a:lnTo>
                  <a:lnTo>
                    <a:pt x="16413" y="5026"/>
                  </a:lnTo>
                  <a:lnTo>
                    <a:pt x="16413" y="5026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6" name="Google Shape;2206;p24"/>
            <p:cNvSpPr/>
            <p:nvPr/>
          </p:nvSpPr>
          <p:spPr>
            <a:xfrm>
              <a:off x="6088900" y="4519375"/>
              <a:ext cx="410350" cy="126200"/>
            </a:xfrm>
            <a:custGeom>
              <a:rect b="b" l="l" r="r" t="t"/>
              <a:pathLst>
                <a:path extrusionOk="0" h="5048" w="16414">
                  <a:moveTo>
                    <a:pt x="1" y="5047"/>
                  </a:moveTo>
                  <a:lnTo>
                    <a:pt x="14965" y="5047"/>
                  </a:lnTo>
                  <a:lnTo>
                    <a:pt x="14965" y="5047"/>
                  </a:lnTo>
                  <a:lnTo>
                    <a:pt x="15229" y="5025"/>
                  </a:lnTo>
                  <a:lnTo>
                    <a:pt x="15470" y="4959"/>
                  </a:lnTo>
                  <a:lnTo>
                    <a:pt x="15689" y="4872"/>
                  </a:lnTo>
                  <a:lnTo>
                    <a:pt x="15887" y="4740"/>
                  </a:lnTo>
                  <a:lnTo>
                    <a:pt x="16040" y="4565"/>
                  </a:lnTo>
                  <a:lnTo>
                    <a:pt x="16172" y="4389"/>
                  </a:lnTo>
                  <a:lnTo>
                    <a:pt x="16282" y="4192"/>
                  </a:lnTo>
                  <a:lnTo>
                    <a:pt x="16370" y="3972"/>
                  </a:lnTo>
                  <a:lnTo>
                    <a:pt x="16413" y="3753"/>
                  </a:lnTo>
                  <a:lnTo>
                    <a:pt x="16413" y="3533"/>
                  </a:lnTo>
                  <a:lnTo>
                    <a:pt x="16391" y="3314"/>
                  </a:lnTo>
                  <a:lnTo>
                    <a:pt x="16326" y="3094"/>
                  </a:lnTo>
                  <a:lnTo>
                    <a:pt x="16238" y="2875"/>
                  </a:lnTo>
                  <a:lnTo>
                    <a:pt x="16084" y="2677"/>
                  </a:lnTo>
                  <a:lnTo>
                    <a:pt x="15909" y="2502"/>
                  </a:lnTo>
                  <a:lnTo>
                    <a:pt x="15711" y="2348"/>
                  </a:lnTo>
                  <a:lnTo>
                    <a:pt x="15711" y="2348"/>
                  </a:lnTo>
                  <a:lnTo>
                    <a:pt x="15382" y="2173"/>
                  </a:lnTo>
                  <a:lnTo>
                    <a:pt x="15382" y="2173"/>
                  </a:lnTo>
                  <a:lnTo>
                    <a:pt x="14702" y="1844"/>
                  </a:lnTo>
                  <a:lnTo>
                    <a:pt x="14000" y="1493"/>
                  </a:lnTo>
                  <a:lnTo>
                    <a:pt x="12683" y="790"/>
                  </a:lnTo>
                  <a:lnTo>
                    <a:pt x="11718" y="242"/>
                  </a:lnTo>
                  <a:lnTo>
                    <a:pt x="11323" y="22"/>
                  </a:lnTo>
                  <a:lnTo>
                    <a:pt x="11323" y="22"/>
                  </a:lnTo>
                  <a:lnTo>
                    <a:pt x="11038" y="1"/>
                  </a:lnTo>
                  <a:lnTo>
                    <a:pt x="10686" y="22"/>
                  </a:lnTo>
                  <a:lnTo>
                    <a:pt x="10204" y="44"/>
                  </a:lnTo>
                  <a:lnTo>
                    <a:pt x="9633" y="88"/>
                  </a:lnTo>
                  <a:lnTo>
                    <a:pt x="8975" y="176"/>
                  </a:lnTo>
                  <a:lnTo>
                    <a:pt x="8229" y="308"/>
                  </a:lnTo>
                  <a:lnTo>
                    <a:pt x="7417" y="483"/>
                  </a:lnTo>
                  <a:lnTo>
                    <a:pt x="6978" y="615"/>
                  </a:lnTo>
                  <a:lnTo>
                    <a:pt x="6539" y="747"/>
                  </a:lnTo>
                  <a:lnTo>
                    <a:pt x="6101" y="900"/>
                  </a:lnTo>
                  <a:lnTo>
                    <a:pt x="5640" y="1054"/>
                  </a:lnTo>
                  <a:lnTo>
                    <a:pt x="5179" y="1251"/>
                  </a:lnTo>
                  <a:lnTo>
                    <a:pt x="4696" y="1471"/>
                  </a:lnTo>
                  <a:lnTo>
                    <a:pt x="4213" y="1712"/>
                  </a:lnTo>
                  <a:lnTo>
                    <a:pt x="3753" y="1975"/>
                  </a:lnTo>
                  <a:lnTo>
                    <a:pt x="3270" y="2261"/>
                  </a:lnTo>
                  <a:lnTo>
                    <a:pt x="2787" y="2568"/>
                  </a:lnTo>
                  <a:lnTo>
                    <a:pt x="2305" y="2897"/>
                  </a:lnTo>
                  <a:lnTo>
                    <a:pt x="1844" y="3270"/>
                  </a:lnTo>
                  <a:lnTo>
                    <a:pt x="1361" y="3665"/>
                  </a:lnTo>
                  <a:lnTo>
                    <a:pt x="900" y="4082"/>
                  </a:lnTo>
                  <a:lnTo>
                    <a:pt x="461" y="4543"/>
                  </a:lnTo>
                  <a:lnTo>
                    <a:pt x="1" y="5047"/>
                  </a:lnTo>
                  <a:lnTo>
                    <a:pt x="1" y="5047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7" name="Google Shape;2207;p24"/>
            <p:cNvSpPr/>
            <p:nvPr/>
          </p:nvSpPr>
          <p:spPr>
            <a:xfrm>
              <a:off x="6267725" y="3508925"/>
              <a:ext cx="343975" cy="319300"/>
            </a:xfrm>
            <a:custGeom>
              <a:rect b="b" l="l" r="r" t="t"/>
              <a:pathLst>
                <a:path extrusionOk="0" h="12772" w="13759">
                  <a:moveTo>
                    <a:pt x="1" y="4235"/>
                  </a:moveTo>
                  <a:lnTo>
                    <a:pt x="1" y="4235"/>
                  </a:lnTo>
                  <a:lnTo>
                    <a:pt x="23" y="4345"/>
                  </a:lnTo>
                  <a:lnTo>
                    <a:pt x="67" y="4608"/>
                  </a:lnTo>
                  <a:lnTo>
                    <a:pt x="286" y="5464"/>
                  </a:lnTo>
                  <a:lnTo>
                    <a:pt x="462" y="6057"/>
                  </a:lnTo>
                  <a:lnTo>
                    <a:pt x="659" y="6693"/>
                  </a:lnTo>
                  <a:lnTo>
                    <a:pt x="878" y="7395"/>
                  </a:lnTo>
                  <a:lnTo>
                    <a:pt x="1142" y="8119"/>
                  </a:lnTo>
                  <a:lnTo>
                    <a:pt x="1427" y="8843"/>
                  </a:lnTo>
                  <a:lnTo>
                    <a:pt x="1734" y="9567"/>
                  </a:lnTo>
                  <a:lnTo>
                    <a:pt x="2063" y="10248"/>
                  </a:lnTo>
                  <a:lnTo>
                    <a:pt x="2392" y="10906"/>
                  </a:lnTo>
                  <a:lnTo>
                    <a:pt x="2590" y="11191"/>
                  </a:lnTo>
                  <a:lnTo>
                    <a:pt x="2766" y="11476"/>
                  </a:lnTo>
                  <a:lnTo>
                    <a:pt x="2963" y="11718"/>
                  </a:lnTo>
                  <a:lnTo>
                    <a:pt x="3139" y="11937"/>
                  </a:lnTo>
                  <a:lnTo>
                    <a:pt x="3336" y="12135"/>
                  </a:lnTo>
                  <a:lnTo>
                    <a:pt x="3533" y="12310"/>
                  </a:lnTo>
                  <a:lnTo>
                    <a:pt x="3731" y="12442"/>
                  </a:lnTo>
                  <a:lnTo>
                    <a:pt x="3928" y="12552"/>
                  </a:lnTo>
                  <a:lnTo>
                    <a:pt x="3928" y="12552"/>
                  </a:lnTo>
                  <a:lnTo>
                    <a:pt x="4148" y="12617"/>
                  </a:lnTo>
                  <a:lnTo>
                    <a:pt x="4389" y="12683"/>
                  </a:lnTo>
                  <a:lnTo>
                    <a:pt x="4653" y="12727"/>
                  </a:lnTo>
                  <a:lnTo>
                    <a:pt x="4916" y="12771"/>
                  </a:lnTo>
                  <a:lnTo>
                    <a:pt x="5223" y="12771"/>
                  </a:lnTo>
                  <a:lnTo>
                    <a:pt x="5530" y="12771"/>
                  </a:lnTo>
                  <a:lnTo>
                    <a:pt x="6189" y="12749"/>
                  </a:lnTo>
                  <a:lnTo>
                    <a:pt x="6891" y="12661"/>
                  </a:lnTo>
                  <a:lnTo>
                    <a:pt x="7615" y="12508"/>
                  </a:lnTo>
                  <a:lnTo>
                    <a:pt x="8361" y="12310"/>
                  </a:lnTo>
                  <a:lnTo>
                    <a:pt x="9107" y="12091"/>
                  </a:lnTo>
                  <a:lnTo>
                    <a:pt x="9853" y="11784"/>
                  </a:lnTo>
                  <a:lnTo>
                    <a:pt x="10577" y="11455"/>
                  </a:lnTo>
                  <a:lnTo>
                    <a:pt x="10928" y="11279"/>
                  </a:lnTo>
                  <a:lnTo>
                    <a:pt x="11257" y="11082"/>
                  </a:lnTo>
                  <a:lnTo>
                    <a:pt x="11586" y="10884"/>
                  </a:lnTo>
                  <a:lnTo>
                    <a:pt x="11915" y="10687"/>
                  </a:lnTo>
                  <a:lnTo>
                    <a:pt x="12201" y="10467"/>
                  </a:lnTo>
                  <a:lnTo>
                    <a:pt x="12486" y="10226"/>
                  </a:lnTo>
                  <a:lnTo>
                    <a:pt x="12749" y="9984"/>
                  </a:lnTo>
                  <a:lnTo>
                    <a:pt x="12991" y="9743"/>
                  </a:lnTo>
                  <a:lnTo>
                    <a:pt x="13232" y="9480"/>
                  </a:lnTo>
                  <a:lnTo>
                    <a:pt x="13429" y="9216"/>
                  </a:lnTo>
                  <a:lnTo>
                    <a:pt x="13605" y="8953"/>
                  </a:lnTo>
                  <a:lnTo>
                    <a:pt x="13759" y="8668"/>
                  </a:lnTo>
                  <a:lnTo>
                    <a:pt x="13759" y="8668"/>
                  </a:lnTo>
                  <a:lnTo>
                    <a:pt x="13715" y="8470"/>
                  </a:lnTo>
                  <a:lnTo>
                    <a:pt x="13649" y="8295"/>
                  </a:lnTo>
                  <a:lnTo>
                    <a:pt x="13561" y="8119"/>
                  </a:lnTo>
                  <a:lnTo>
                    <a:pt x="13451" y="7966"/>
                  </a:lnTo>
                  <a:lnTo>
                    <a:pt x="13342" y="7790"/>
                  </a:lnTo>
                  <a:lnTo>
                    <a:pt x="13188" y="7637"/>
                  </a:lnTo>
                  <a:lnTo>
                    <a:pt x="12881" y="7307"/>
                  </a:lnTo>
                  <a:lnTo>
                    <a:pt x="12508" y="7022"/>
                  </a:lnTo>
                  <a:lnTo>
                    <a:pt x="12113" y="6759"/>
                  </a:lnTo>
                  <a:lnTo>
                    <a:pt x="11696" y="6496"/>
                  </a:lnTo>
                  <a:lnTo>
                    <a:pt x="11257" y="6276"/>
                  </a:lnTo>
                  <a:lnTo>
                    <a:pt x="10818" y="6057"/>
                  </a:lnTo>
                  <a:lnTo>
                    <a:pt x="10379" y="5881"/>
                  </a:lnTo>
                  <a:lnTo>
                    <a:pt x="9963" y="5728"/>
                  </a:lnTo>
                  <a:lnTo>
                    <a:pt x="9590" y="5618"/>
                  </a:lnTo>
                  <a:lnTo>
                    <a:pt x="9238" y="5508"/>
                  </a:lnTo>
                  <a:lnTo>
                    <a:pt x="8931" y="5464"/>
                  </a:lnTo>
                  <a:lnTo>
                    <a:pt x="8690" y="5420"/>
                  </a:lnTo>
                  <a:lnTo>
                    <a:pt x="8536" y="5442"/>
                  </a:lnTo>
                  <a:lnTo>
                    <a:pt x="8536" y="5442"/>
                  </a:lnTo>
                  <a:lnTo>
                    <a:pt x="8251" y="4521"/>
                  </a:lnTo>
                  <a:lnTo>
                    <a:pt x="7922" y="3577"/>
                  </a:lnTo>
                  <a:lnTo>
                    <a:pt x="7571" y="2656"/>
                  </a:lnTo>
                  <a:lnTo>
                    <a:pt x="7264" y="1822"/>
                  </a:lnTo>
                  <a:lnTo>
                    <a:pt x="6715" y="505"/>
                  </a:lnTo>
                  <a:lnTo>
                    <a:pt x="6496" y="1"/>
                  </a:lnTo>
                  <a:lnTo>
                    <a:pt x="6496" y="1"/>
                  </a:lnTo>
                  <a:lnTo>
                    <a:pt x="5596" y="396"/>
                  </a:lnTo>
                  <a:lnTo>
                    <a:pt x="4674" y="856"/>
                  </a:lnTo>
                  <a:lnTo>
                    <a:pt x="3577" y="1427"/>
                  </a:lnTo>
                  <a:lnTo>
                    <a:pt x="3007" y="1734"/>
                  </a:lnTo>
                  <a:lnTo>
                    <a:pt x="2436" y="2085"/>
                  </a:lnTo>
                  <a:lnTo>
                    <a:pt x="1888" y="2436"/>
                  </a:lnTo>
                  <a:lnTo>
                    <a:pt x="1383" y="2787"/>
                  </a:lnTo>
                  <a:lnTo>
                    <a:pt x="922" y="3160"/>
                  </a:lnTo>
                  <a:lnTo>
                    <a:pt x="527" y="3533"/>
                  </a:lnTo>
                  <a:lnTo>
                    <a:pt x="352" y="3709"/>
                  </a:lnTo>
                  <a:lnTo>
                    <a:pt x="220" y="3884"/>
                  </a:lnTo>
                  <a:lnTo>
                    <a:pt x="89" y="4060"/>
                  </a:lnTo>
                  <a:lnTo>
                    <a:pt x="1" y="4235"/>
                  </a:lnTo>
                  <a:lnTo>
                    <a:pt x="1" y="4235"/>
                  </a:lnTo>
                  <a:close/>
                </a:path>
              </a:pathLst>
            </a:custGeom>
            <a:solidFill>
              <a:srgbClr val="CD5B5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8" name="Google Shape;2208;p24"/>
            <p:cNvSpPr/>
            <p:nvPr/>
          </p:nvSpPr>
          <p:spPr>
            <a:xfrm>
              <a:off x="6405975" y="3661425"/>
              <a:ext cx="249600" cy="984150"/>
            </a:xfrm>
            <a:custGeom>
              <a:rect b="b" l="l" r="r" t="t"/>
              <a:pathLst>
                <a:path extrusionOk="0" h="39366" w="9984">
                  <a:moveTo>
                    <a:pt x="8931" y="6561"/>
                  </a:moveTo>
                  <a:lnTo>
                    <a:pt x="8887" y="6561"/>
                  </a:lnTo>
                  <a:lnTo>
                    <a:pt x="8887" y="6561"/>
                  </a:lnTo>
                  <a:lnTo>
                    <a:pt x="8689" y="6539"/>
                  </a:lnTo>
                  <a:lnTo>
                    <a:pt x="8514" y="6496"/>
                  </a:lnTo>
                  <a:lnTo>
                    <a:pt x="8338" y="6430"/>
                  </a:lnTo>
                  <a:lnTo>
                    <a:pt x="8163" y="6320"/>
                  </a:lnTo>
                  <a:lnTo>
                    <a:pt x="8031" y="6188"/>
                  </a:lnTo>
                  <a:lnTo>
                    <a:pt x="7921" y="6013"/>
                  </a:lnTo>
                  <a:lnTo>
                    <a:pt x="7834" y="5837"/>
                  </a:lnTo>
                  <a:lnTo>
                    <a:pt x="7790" y="5640"/>
                  </a:lnTo>
                  <a:lnTo>
                    <a:pt x="7790" y="5640"/>
                  </a:lnTo>
                  <a:lnTo>
                    <a:pt x="7702" y="5311"/>
                  </a:lnTo>
                  <a:lnTo>
                    <a:pt x="7614" y="4982"/>
                  </a:lnTo>
                  <a:lnTo>
                    <a:pt x="7483" y="4696"/>
                  </a:lnTo>
                  <a:lnTo>
                    <a:pt x="7351" y="4433"/>
                  </a:lnTo>
                  <a:lnTo>
                    <a:pt x="7197" y="4192"/>
                  </a:lnTo>
                  <a:lnTo>
                    <a:pt x="7044" y="3972"/>
                  </a:lnTo>
                  <a:lnTo>
                    <a:pt x="6868" y="3775"/>
                  </a:lnTo>
                  <a:lnTo>
                    <a:pt x="6671" y="3577"/>
                  </a:lnTo>
                  <a:lnTo>
                    <a:pt x="6495" y="3424"/>
                  </a:lnTo>
                  <a:lnTo>
                    <a:pt x="6298" y="3292"/>
                  </a:lnTo>
                  <a:lnTo>
                    <a:pt x="6078" y="3160"/>
                  </a:lnTo>
                  <a:lnTo>
                    <a:pt x="5881" y="3051"/>
                  </a:lnTo>
                  <a:lnTo>
                    <a:pt x="5486" y="2875"/>
                  </a:lnTo>
                  <a:lnTo>
                    <a:pt x="5135" y="2765"/>
                  </a:lnTo>
                  <a:lnTo>
                    <a:pt x="5135" y="2765"/>
                  </a:lnTo>
                  <a:lnTo>
                    <a:pt x="4915" y="2721"/>
                  </a:lnTo>
                  <a:lnTo>
                    <a:pt x="4718" y="2699"/>
                  </a:lnTo>
                  <a:lnTo>
                    <a:pt x="4520" y="2699"/>
                  </a:lnTo>
                  <a:lnTo>
                    <a:pt x="4323" y="2721"/>
                  </a:lnTo>
                  <a:lnTo>
                    <a:pt x="4147" y="2743"/>
                  </a:lnTo>
                  <a:lnTo>
                    <a:pt x="3950" y="2809"/>
                  </a:lnTo>
                  <a:lnTo>
                    <a:pt x="3774" y="2919"/>
                  </a:lnTo>
                  <a:lnTo>
                    <a:pt x="3599" y="3051"/>
                  </a:lnTo>
                  <a:lnTo>
                    <a:pt x="3423" y="3204"/>
                  </a:lnTo>
                  <a:lnTo>
                    <a:pt x="3270" y="3424"/>
                  </a:lnTo>
                  <a:lnTo>
                    <a:pt x="3116" y="3665"/>
                  </a:lnTo>
                  <a:lnTo>
                    <a:pt x="2984" y="3950"/>
                  </a:lnTo>
                  <a:lnTo>
                    <a:pt x="2875" y="4279"/>
                  </a:lnTo>
                  <a:lnTo>
                    <a:pt x="2765" y="4674"/>
                  </a:lnTo>
                  <a:lnTo>
                    <a:pt x="2677" y="5113"/>
                  </a:lnTo>
                  <a:lnTo>
                    <a:pt x="2589" y="5596"/>
                  </a:lnTo>
                  <a:lnTo>
                    <a:pt x="2589" y="5596"/>
                  </a:lnTo>
                  <a:lnTo>
                    <a:pt x="2546" y="6298"/>
                  </a:lnTo>
                  <a:lnTo>
                    <a:pt x="2502" y="7439"/>
                  </a:lnTo>
                  <a:lnTo>
                    <a:pt x="2480" y="8975"/>
                  </a:lnTo>
                  <a:lnTo>
                    <a:pt x="2458" y="10840"/>
                  </a:lnTo>
                  <a:lnTo>
                    <a:pt x="2458" y="15338"/>
                  </a:lnTo>
                  <a:lnTo>
                    <a:pt x="2480" y="20473"/>
                  </a:lnTo>
                  <a:lnTo>
                    <a:pt x="2567" y="30764"/>
                  </a:lnTo>
                  <a:lnTo>
                    <a:pt x="2655" y="38005"/>
                  </a:lnTo>
                  <a:lnTo>
                    <a:pt x="2655" y="38027"/>
                  </a:lnTo>
                  <a:lnTo>
                    <a:pt x="2655" y="38027"/>
                  </a:lnTo>
                  <a:lnTo>
                    <a:pt x="2655" y="38158"/>
                  </a:lnTo>
                  <a:lnTo>
                    <a:pt x="2633" y="38290"/>
                  </a:lnTo>
                  <a:lnTo>
                    <a:pt x="2567" y="38553"/>
                  </a:lnTo>
                  <a:lnTo>
                    <a:pt x="2436" y="38773"/>
                  </a:lnTo>
                  <a:lnTo>
                    <a:pt x="2282" y="38970"/>
                  </a:lnTo>
                  <a:lnTo>
                    <a:pt x="2085" y="39124"/>
                  </a:lnTo>
                  <a:lnTo>
                    <a:pt x="1843" y="39256"/>
                  </a:lnTo>
                  <a:lnTo>
                    <a:pt x="1602" y="39321"/>
                  </a:lnTo>
                  <a:lnTo>
                    <a:pt x="1470" y="39343"/>
                  </a:lnTo>
                  <a:lnTo>
                    <a:pt x="1339" y="39365"/>
                  </a:lnTo>
                  <a:lnTo>
                    <a:pt x="1339" y="39365"/>
                  </a:lnTo>
                  <a:lnTo>
                    <a:pt x="1207" y="39343"/>
                  </a:lnTo>
                  <a:lnTo>
                    <a:pt x="1075" y="39321"/>
                  </a:lnTo>
                  <a:lnTo>
                    <a:pt x="812" y="39256"/>
                  </a:lnTo>
                  <a:lnTo>
                    <a:pt x="593" y="39124"/>
                  </a:lnTo>
                  <a:lnTo>
                    <a:pt x="395" y="38970"/>
                  </a:lnTo>
                  <a:lnTo>
                    <a:pt x="242" y="38773"/>
                  </a:lnTo>
                  <a:lnTo>
                    <a:pt x="110" y="38553"/>
                  </a:lnTo>
                  <a:lnTo>
                    <a:pt x="66" y="38422"/>
                  </a:lnTo>
                  <a:lnTo>
                    <a:pt x="22" y="38290"/>
                  </a:lnTo>
                  <a:lnTo>
                    <a:pt x="22" y="38158"/>
                  </a:lnTo>
                  <a:lnTo>
                    <a:pt x="0" y="38027"/>
                  </a:lnTo>
                  <a:lnTo>
                    <a:pt x="0" y="38027"/>
                  </a:lnTo>
                  <a:lnTo>
                    <a:pt x="44" y="30347"/>
                  </a:lnTo>
                  <a:lnTo>
                    <a:pt x="110" y="19354"/>
                  </a:lnTo>
                  <a:lnTo>
                    <a:pt x="176" y="13890"/>
                  </a:lnTo>
                  <a:lnTo>
                    <a:pt x="220" y="9107"/>
                  </a:lnTo>
                  <a:lnTo>
                    <a:pt x="285" y="5552"/>
                  </a:lnTo>
                  <a:lnTo>
                    <a:pt x="329" y="4389"/>
                  </a:lnTo>
                  <a:lnTo>
                    <a:pt x="351" y="3731"/>
                  </a:lnTo>
                  <a:lnTo>
                    <a:pt x="351" y="3731"/>
                  </a:lnTo>
                  <a:lnTo>
                    <a:pt x="395" y="3380"/>
                  </a:lnTo>
                  <a:lnTo>
                    <a:pt x="461" y="3051"/>
                  </a:lnTo>
                  <a:lnTo>
                    <a:pt x="527" y="2765"/>
                  </a:lnTo>
                  <a:lnTo>
                    <a:pt x="593" y="2480"/>
                  </a:lnTo>
                  <a:lnTo>
                    <a:pt x="702" y="2217"/>
                  </a:lnTo>
                  <a:lnTo>
                    <a:pt x="790" y="1975"/>
                  </a:lnTo>
                  <a:lnTo>
                    <a:pt x="900" y="1756"/>
                  </a:lnTo>
                  <a:lnTo>
                    <a:pt x="1032" y="1537"/>
                  </a:lnTo>
                  <a:lnTo>
                    <a:pt x="1163" y="1361"/>
                  </a:lnTo>
                  <a:lnTo>
                    <a:pt x="1295" y="1185"/>
                  </a:lnTo>
                  <a:lnTo>
                    <a:pt x="1448" y="1010"/>
                  </a:lnTo>
                  <a:lnTo>
                    <a:pt x="1602" y="878"/>
                  </a:lnTo>
                  <a:lnTo>
                    <a:pt x="1756" y="747"/>
                  </a:lnTo>
                  <a:lnTo>
                    <a:pt x="1909" y="615"/>
                  </a:lnTo>
                  <a:lnTo>
                    <a:pt x="2260" y="417"/>
                  </a:lnTo>
                  <a:lnTo>
                    <a:pt x="2611" y="264"/>
                  </a:lnTo>
                  <a:lnTo>
                    <a:pt x="2962" y="154"/>
                  </a:lnTo>
                  <a:lnTo>
                    <a:pt x="3314" y="66"/>
                  </a:lnTo>
                  <a:lnTo>
                    <a:pt x="3665" y="23"/>
                  </a:lnTo>
                  <a:lnTo>
                    <a:pt x="4016" y="1"/>
                  </a:lnTo>
                  <a:lnTo>
                    <a:pt x="4345" y="23"/>
                  </a:lnTo>
                  <a:lnTo>
                    <a:pt x="4630" y="23"/>
                  </a:lnTo>
                  <a:lnTo>
                    <a:pt x="4915" y="44"/>
                  </a:lnTo>
                  <a:lnTo>
                    <a:pt x="4915" y="44"/>
                  </a:lnTo>
                  <a:lnTo>
                    <a:pt x="5201" y="88"/>
                  </a:lnTo>
                  <a:lnTo>
                    <a:pt x="5486" y="154"/>
                  </a:lnTo>
                  <a:lnTo>
                    <a:pt x="5749" y="220"/>
                  </a:lnTo>
                  <a:lnTo>
                    <a:pt x="5991" y="308"/>
                  </a:lnTo>
                  <a:lnTo>
                    <a:pt x="6232" y="396"/>
                  </a:lnTo>
                  <a:lnTo>
                    <a:pt x="6473" y="505"/>
                  </a:lnTo>
                  <a:lnTo>
                    <a:pt x="6715" y="637"/>
                  </a:lnTo>
                  <a:lnTo>
                    <a:pt x="6934" y="769"/>
                  </a:lnTo>
                  <a:lnTo>
                    <a:pt x="7329" y="1032"/>
                  </a:lnTo>
                  <a:lnTo>
                    <a:pt x="7724" y="1361"/>
                  </a:lnTo>
                  <a:lnTo>
                    <a:pt x="8075" y="1712"/>
                  </a:lnTo>
                  <a:lnTo>
                    <a:pt x="8382" y="2063"/>
                  </a:lnTo>
                  <a:lnTo>
                    <a:pt x="8667" y="2458"/>
                  </a:lnTo>
                  <a:lnTo>
                    <a:pt x="8931" y="2853"/>
                  </a:lnTo>
                  <a:lnTo>
                    <a:pt x="9150" y="3248"/>
                  </a:lnTo>
                  <a:lnTo>
                    <a:pt x="9348" y="3643"/>
                  </a:lnTo>
                  <a:lnTo>
                    <a:pt x="9545" y="4038"/>
                  </a:lnTo>
                  <a:lnTo>
                    <a:pt x="9699" y="4433"/>
                  </a:lnTo>
                  <a:lnTo>
                    <a:pt x="9830" y="4784"/>
                  </a:lnTo>
                  <a:lnTo>
                    <a:pt x="9940" y="5135"/>
                  </a:lnTo>
                  <a:lnTo>
                    <a:pt x="9940" y="5135"/>
                  </a:lnTo>
                  <a:lnTo>
                    <a:pt x="9984" y="5289"/>
                  </a:lnTo>
                  <a:lnTo>
                    <a:pt x="9984" y="5289"/>
                  </a:lnTo>
                  <a:lnTo>
                    <a:pt x="9984" y="5398"/>
                  </a:lnTo>
                  <a:lnTo>
                    <a:pt x="9984" y="5530"/>
                  </a:lnTo>
                  <a:lnTo>
                    <a:pt x="9962" y="5749"/>
                  </a:lnTo>
                  <a:lnTo>
                    <a:pt x="9874" y="5969"/>
                  </a:lnTo>
                  <a:lnTo>
                    <a:pt x="9743" y="6166"/>
                  </a:lnTo>
                  <a:lnTo>
                    <a:pt x="9589" y="6320"/>
                  </a:lnTo>
                  <a:lnTo>
                    <a:pt x="9392" y="6452"/>
                  </a:lnTo>
                  <a:lnTo>
                    <a:pt x="9172" y="6517"/>
                  </a:lnTo>
                  <a:lnTo>
                    <a:pt x="9062" y="6539"/>
                  </a:lnTo>
                  <a:lnTo>
                    <a:pt x="8931" y="6561"/>
                  </a:lnTo>
                  <a:lnTo>
                    <a:pt x="8931" y="6561"/>
                  </a:lnTo>
                  <a:close/>
                </a:path>
              </a:pathLst>
            </a:custGeom>
            <a:solidFill>
              <a:srgbClr val="A5826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9" name="Google Shape;2209;p24"/>
            <p:cNvSpPr/>
            <p:nvPr/>
          </p:nvSpPr>
          <p:spPr>
            <a:xfrm>
              <a:off x="6436700" y="3694900"/>
              <a:ext cx="218875" cy="950675"/>
            </a:xfrm>
            <a:custGeom>
              <a:rect b="b" l="l" r="r" t="t"/>
              <a:pathLst>
                <a:path extrusionOk="0" h="38027" w="8755">
                  <a:moveTo>
                    <a:pt x="7702" y="5222"/>
                  </a:moveTo>
                  <a:lnTo>
                    <a:pt x="7658" y="5222"/>
                  </a:lnTo>
                  <a:lnTo>
                    <a:pt x="7658" y="5222"/>
                  </a:lnTo>
                  <a:lnTo>
                    <a:pt x="7460" y="5200"/>
                  </a:lnTo>
                  <a:lnTo>
                    <a:pt x="7285" y="5157"/>
                  </a:lnTo>
                  <a:lnTo>
                    <a:pt x="7109" y="5091"/>
                  </a:lnTo>
                  <a:lnTo>
                    <a:pt x="6934" y="4981"/>
                  </a:lnTo>
                  <a:lnTo>
                    <a:pt x="6802" y="4849"/>
                  </a:lnTo>
                  <a:lnTo>
                    <a:pt x="6692" y="4674"/>
                  </a:lnTo>
                  <a:lnTo>
                    <a:pt x="6605" y="4498"/>
                  </a:lnTo>
                  <a:lnTo>
                    <a:pt x="6561" y="4301"/>
                  </a:lnTo>
                  <a:lnTo>
                    <a:pt x="6561" y="4301"/>
                  </a:lnTo>
                  <a:lnTo>
                    <a:pt x="6473" y="3972"/>
                  </a:lnTo>
                  <a:lnTo>
                    <a:pt x="6385" y="3643"/>
                  </a:lnTo>
                  <a:lnTo>
                    <a:pt x="6254" y="3357"/>
                  </a:lnTo>
                  <a:lnTo>
                    <a:pt x="6122" y="3094"/>
                  </a:lnTo>
                  <a:lnTo>
                    <a:pt x="5968" y="2853"/>
                  </a:lnTo>
                  <a:lnTo>
                    <a:pt x="5815" y="2633"/>
                  </a:lnTo>
                  <a:lnTo>
                    <a:pt x="5639" y="2436"/>
                  </a:lnTo>
                  <a:lnTo>
                    <a:pt x="5442" y="2238"/>
                  </a:lnTo>
                  <a:lnTo>
                    <a:pt x="5266" y="2085"/>
                  </a:lnTo>
                  <a:lnTo>
                    <a:pt x="5069" y="1953"/>
                  </a:lnTo>
                  <a:lnTo>
                    <a:pt x="4849" y="1821"/>
                  </a:lnTo>
                  <a:lnTo>
                    <a:pt x="4652" y="1712"/>
                  </a:lnTo>
                  <a:lnTo>
                    <a:pt x="4257" y="1536"/>
                  </a:lnTo>
                  <a:lnTo>
                    <a:pt x="3906" y="1426"/>
                  </a:lnTo>
                  <a:lnTo>
                    <a:pt x="3906" y="1426"/>
                  </a:lnTo>
                  <a:lnTo>
                    <a:pt x="3686" y="1382"/>
                  </a:lnTo>
                  <a:lnTo>
                    <a:pt x="3489" y="1360"/>
                  </a:lnTo>
                  <a:lnTo>
                    <a:pt x="3291" y="1360"/>
                  </a:lnTo>
                  <a:lnTo>
                    <a:pt x="3094" y="1382"/>
                  </a:lnTo>
                  <a:lnTo>
                    <a:pt x="2918" y="1404"/>
                  </a:lnTo>
                  <a:lnTo>
                    <a:pt x="2721" y="1470"/>
                  </a:lnTo>
                  <a:lnTo>
                    <a:pt x="2545" y="1580"/>
                  </a:lnTo>
                  <a:lnTo>
                    <a:pt x="2370" y="1712"/>
                  </a:lnTo>
                  <a:lnTo>
                    <a:pt x="2194" y="1865"/>
                  </a:lnTo>
                  <a:lnTo>
                    <a:pt x="2041" y="2085"/>
                  </a:lnTo>
                  <a:lnTo>
                    <a:pt x="1887" y="2326"/>
                  </a:lnTo>
                  <a:lnTo>
                    <a:pt x="1755" y="2611"/>
                  </a:lnTo>
                  <a:lnTo>
                    <a:pt x="1646" y="2940"/>
                  </a:lnTo>
                  <a:lnTo>
                    <a:pt x="1536" y="3335"/>
                  </a:lnTo>
                  <a:lnTo>
                    <a:pt x="1448" y="3774"/>
                  </a:lnTo>
                  <a:lnTo>
                    <a:pt x="1360" y="4257"/>
                  </a:lnTo>
                  <a:lnTo>
                    <a:pt x="1360" y="4257"/>
                  </a:lnTo>
                  <a:lnTo>
                    <a:pt x="1317" y="4959"/>
                  </a:lnTo>
                  <a:lnTo>
                    <a:pt x="1273" y="6100"/>
                  </a:lnTo>
                  <a:lnTo>
                    <a:pt x="1251" y="7636"/>
                  </a:lnTo>
                  <a:lnTo>
                    <a:pt x="1229" y="9501"/>
                  </a:lnTo>
                  <a:lnTo>
                    <a:pt x="1229" y="13999"/>
                  </a:lnTo>
                  <a:lnTo>
                    <a:pt x="1251" y="19134"/>
                  </a:lnTo>
                  <a:lnTo>
                    <a:pt x="1338" y="29425"/>
                  </a:lnTo>
                  <a:lnTo>
                    <a:pt x="1426" y="36666"/>
                  </a:lnTo>
                  <a:lnTo>
                    <a:pt x="1426" y="36688"/>
                  </a:lnTo>
                  <a:lnTo>
                    <a:pt x="1426" y="36688"/>
                  </a:lnTo>
                  <a:lnTo>
                    <a:pt x="1426" y="36819"/>
                  </a:lnTo>
                  <a:lnTo>
                    <a:pt x="1404" y="36951"/>
                  </a:lnTo>
                  <a:lnTo>
                    <a:pt x="1338" y="37214"/>
                  </a:lnTo>
                  <a:lnTo>
                    <a:pt x="1207" y="37434"/>
                  </a:lnTo>
                  <a:lnTo>
                    <a:pt x="1053" y="37631"/>
                  </a:lnTo>
                  <a:lnTo>
                    <a:pt x="856" y="37785"/>
                  </a:lnTo>
                  <a:lnTo>
                    <a:pt x="614" y="37917"/>
                  </a:lnTo>
                  <a:lnTo>
                    <a:pt x="373" y="37982"/>
                  </a:lnTo>
                  <a:lnTo>
                    <a:pt x="241" y="38004"/>
                  </a:lnTo>
                  <a:lnTo>
                    <a:pt x="110" y="38026"/>
                  </a:lnTo>
                  <a:lnTo>
                    <a:pt x="110" y="38026"/>
                  </a:lnTo>
                  <a:lnTo>
                    <a:pt x="132" y="37829"/>
                  </a:lnTo>
                  <a:lnTo>
                    <a:pt x="176" y="37544"/>
                  </a:lnTo>
                  <a:lnTo>
                    <a:pt x="197" y="36578"/>
                  </a:lnTo>
                  <a:lnTo>
                    <a:pt x="241" y="35218"/>
                  </a:lnTo>
                  <a:lnTo>
                    <a:pt x="241" y="33506"/>
                  </a:lnTo>
                  <a:lnTo>
                    <a:pt x="219" y="29293"/>
                  </a:lnTo>
                  <a:lnTo>
                    <a:pt x="176" y="24444"/>
                  </a:lnTo>
                  <a:lnTo>
                    <a:pt x="44" y="14767"/>
                  </a:lnTo>
                  <a:lnTo>
                    <a:pt x="0" y="10927"/>
                  </a:lnTo>
                  <a:lnTo>
                    <a:pt x="0" y="8426"/>
                  </a:lnTo>
                  <a:lnTo>
                    <a:pt x="0" y="8426"/>
                  </a:lnTo>
                  <a:lnTo>
                    <a:pt x="0" y="6780"/>
                  </a:lnTo>
                  <a:lnTo>
                    <a:pt x="0" y="5244"/>
                  </a:lnTo>
                  <a:lnTo>
                    <a:pt x="22" y="4542"/>
                  </a:lnTo>
                  <a:lnTo>
                    <a:pt x="44" y="3862"/>
                  </a:lnTo>
                  <a:lnTo>
                    <a:pt x="110" y="3226"/>
                  </a:lnTo>
                  <a:lnTo>
                    <a:pt x="219" y="2655"/>
                  </a:lnTo>
                  <a:lnTo>
                    <a:pt x="307" y="2370"/>
                  </a:lnTo>
                  <a:lnTo>
                    <a:pt x="373" y="2107"/>
                  </a:lnTo>
                  <a:lnTo>
                    <a:pt x="483" y="1865"/>
                  </a:lnTo>
                  <a:lnTo>
                    <a:pt x="592" y="1624"/>
                  </a:lnTo>
                  <a:lnTo>
                    <a:pt x="724" y="1404"/>
                  </a:lnTo>
                  <a:lnTo>
                    <a:pt x="856" y="1185"/>
                  </a:lnTo>
                  <a:lnTo>
                    <a:pt x="1009" y="987"/>
                  </a:lnTo>
                  <a:lnTo>
                    <a:pt x="1207" y="812"/>
                  </a:lnTo>
                  <a:lnTo>
                    <a:pt x="1404" y="658"/>
                  </a:lnTo>
                  <a:lnTo>
                    <a:pt x="1624" y="505"/>
                  </a:lnTo>
                  <a:lnTo>
                    <a:pt x="1865" y="395"/>
                  </a:lnTo>
                  <a:lnTo>
                    <a:pt x="2128" y="285"/>
                  </a:lnTo>
                  <a:lnTo>
                    <a:pt x="2414" y="176"/>
                  </a:lnTo>
                  <a:lnTo>
                    <a:pt x="2721" y="110"/>
                  </a:lnTo>
                  <a:lnTo>
                    <a:pt x="3050" y="44"/>
                  </a:lnTo>
                  <a:lnTo>
                    <a:pt x="3423" y="0"/>
                  </a:lnTo>
                  <a:lnTo>
                    <a:pt x="3423" y="0"/>
                  </a:lnTo>
                  <a:lnTo>
                    <a:pt x="3774" y="0"/>
                  </a:lnTo>
                  <a:lnTo>
                    <a:pt x="4103" y="0"/>
                  </a:lnTo>
                  <a:lnTo>
                    <a:pt x="4410" y="44"/>
                  </a:lnTo>
                  <a:lnTo>
                    <a:pt x="4696" y="88"/>
                  </a:lnTo>
                  <a:lnTo>
                    <a:pt x="4959" y="154"/>
                  </a:lnTo>
                  <a:lnTo>
                    <a:pt x="5200" y="241"/>
                  </a:lnTo>
                  <a:lnTo>
                    <a:pt x="5398" y="351"/>
                  </a:lnTo>
                  <a:lnTo>
                    <a:pt x="5595" y="483"/>
                  </a:lnTo>
                  <a:lnTo>
                    <a:pt x="5771" y="614"/>
                  </a:lnTo>
                  <a:lnTo>
                    <a:pt x="5924" y="768"/>
                  </a:lnTo>
                  <a:lnTo>
                    <a:pt x="6078" y="922"/>
                  </a:lnTo>
                  <a:lnTo>
                    <a:pt x="6210" y="1097"/>
                  </a:lnTo>
                  <a:lnTo>
                    <a:pt x="6319" y="1273"/>
                  </a:lnTo>
                  <a:lnTo>
                    <a:pt x="6429" y="1448"/>
                  </a:lnTo>
                  <a:lnTo>
                    <a:pt x="6583" y="1843"/>
                  </a:lnTo>
                  <a:lnTo>
                    <a:pt x="6736" y="2238"/>
                  </a:lnTo>
                  <a:lnTo>
                    <a:pt x="6846" y="2611"/>
                  </a:lnTo>
                  <a:lnTo>
                    <a:pt x="7065" y="3335"/>
                  </a:lnTo>
                  <a:lnTo>
                    <a:pt x="7175" y="3643"/>
                  </a:lnTo>
                  <a:lnTo>
                    <a:pt x="7241" y="3774"/>
                  </a:lnTo>
                  <a:lnTo>
                    <a:pt x="7329" y="3884"/>
                  </a:lnTo>
                  <a:lnTo>
                    <a:pt x="7395" y="3994"/>
                  </a:lnTo>
                  <a:lnTo>
                    <a:pt x="7482" y="4081"/>
                  </a:lnTo>
                  <a:lnTo>
                    <a:pt x="7592" y="4147"/>
                  </a:lnTo>
                  <a:lnTo>
                    <a:pt x="7702" y="4191"/>
                  </a:lnTo>
                  <a:lnTo>
                    <a:pt x="7702" y="4191"/>
                  </a:lnTo>
                  <a:lnTo>
                    <a:pt x="7899" y="4257"/>
                  </a:lnTo>
                  <a:lnTo>
                    <a:pt x="8053" y="4257"/>
                  </a:lnTo>
                  <a:lnTo>
                    <a:pt x="8206" y="4257"/>
                  </a:lnTo>
                  <a:lnTo>
                    <a:pt x="8360" y="4235"/>
                  </a:lnTo>
                  <a:lnTo>
                    <a:pt x="8470" y="4191"/>
                  </a:lnTo>
                  <a:lnTo>
                    <a:pt x="8579" y="4125"/>
                  </a:lnTo>
                  <a:lnTo>
                    <a:pt x="8667" y="4037"/>
                  </a:lnTo>
                  <a:lnTo>
                    <a:pt x="8755" y="3950"/>
                  </a:lnTo>
                  <a:lnTo>
                    <a:pt x="8755" y="3950"/>
                  </a:lnTo>
                  <a:lnTo>
                    <a:pt x="8755" y="4059"/>
                  </a:lnTo>
                  <a:lnTo>
                    <a:pt x="8755" y="4191"/>
                  </a:lnTo>
                  <a:lnTo>
                    <a:pt x="8733" y="4410"/>
                  </a:lnTo>
                  <a:lnTo>
                    <a:pt x="8645" y="4630"/>
                  </a:lnTo>
                  <a:lnTo>
                    <a:pt x="8514" y="4827"/>
                  </a:lnTo>
                  <a:lnTo>
                    <a:pt x="8360" y="4981"/>
                  </a:lnTo>
                  <a:lnTo>
                    <a:pt x="8163" y="5113"/>
                  </a:lnTo>
                  <a:lnTo>
                    <a:pt x="7943" y="5178"/>
                  </a:lnTo>
                  <a:lnTo>
                    <a:pt x="7833" y="5200"/>
                  </a:lnTo>
                  <a:lnTo>
                    <a:pt x="7702" y="5222"/>
                  </a:lnTo>
                  <a:lnTo>
                    <a:pt x="7702" y="5222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0" name="Google Shape;2210;p24"/>
            <p:cNvSpPr/>
            <p:nvPr/>
          </p:nvSpPr>
          <p:spPr>
            <a:xfrm>
              <a:off x="6402125" y="3610950"/>
              <a:ext cx="246875" cy="172275"/>
            </a:xfrm>
            <a:custGeom>
              <a:rect b="b" l="l" r="r" t="t"/>
              <a:pathLst>
                <a:path extrusionOk="0" h="6891" w="9875">
                  <a:moveTo>
                    <a:pt x="3665" y="111"/>
                  </a:moveTo>
                  <a:lnTo>
                    <a:pt x="3665" y="111"/>
                  </a:lnTo>
                  <a:lnTo>
                    <a:pt x="3819" y="45"/>
                  </a:lnTo>
                  <a:lnTo>
                    <a:pt x="3994" y="23"/>
                  </a:lnTo>
                  <a:lnTo>
                    <a:pt x="4192" y="1"/>
                  </a:lnTo>
                  <a:lnTo>
                    <a:pt x="4301" y="23"/>
                  </a:lnTo>
                  <a:lnTo>
                    <a:pt x="4433" y="45"/>
                  </a:lnTo>
                  <a:lnTo>
                    <a:pt x="4543" y="89"/>
                  </a:lnTo>
                  <a:lnTo>
                    <a:pt x="4652" y="154"/>
                  </a:lnTo>
                  <a:lnTo>
                    <a:pt x="4762" y="242"/>
                  </a:lnTo>
                  <a:lnTo>
                    <a:pt x="4850" y="374"/>
                  </a:lnTo>
                  <a:lnTo>
                    <a:pt x="4938" y="506"/>
                  </a:lnTo>
                  <a:lnTo>
                    <a:pt x="5025" y="703"/>
                  </a:lnTo>
                  <a:lnTo>
                    <a:pt x="5025" y="703"/>
                  </a:lnTo>
                  <a:lnTo>
                    <a:pt x="5267" y="637"/>
                  </a:lnTo>
                  <a:lnTo>
                    <a:pt x="5377" y="615"/>
                  </a:lnTo>
                  <a:lnTo>
                    <a:pt x="5464" y="615"/>
                  </a:lnTo>
                  <a:lnTo>
                    <a:pt x="5552" y="637"/>
                  </a:lnTo>
                  <a:lnTo>
                    <a:pt x="5640" y="659"/>
                  </a:lnTo>
                  <a:lnTo>
                    <a:pt x="5793" y="747"/>
                  </a:lnTo>
                  <a:lnTo>
                    <a:pt x="5903" y="879"/>
                  </a:lnTo>
                  <a:lnTo>
                    <a:pt x="6035" y="1032"/>
                  </a:lnTo>
                  <a:lnTo>
                    <a:pt x="6276" y="1405"/>
                  </a:lnTo>
                  <a:lnTo>
                    <a:pt x="6276" y="1405"/>
                  </a:lnTo>
                  <a:lnTo>
                    <a:pt x="6430" y="1361"/>
                  </a:lnTo>
                  <a:lnTo>
                    <a:pt x="6539" y="1361"/>
                  </a:lnTo>
                  <a:lnTo>
                    <a:pt x="6671" y="1361"/>
                  </a:lnTo>
                  <a:lnTo>
                    <a:pt x="6759" y="1383"/>
                  </a:lnTo>
                  <a:lnTo>
                    <a:pt x="6869" y="1405"/>
                  </a:lnTo>
                  <a:lnTo>
                    <a:pt x="6934" y="1449"/>
                  </a:lnTo>
                  <a:lnTo>
                    <a:pt x="7066" y="1581"/>
                  </a:lnTo>
                  <a:lnTo>
                    <a:pt x="7198" y="1734"/>
                  </a:lnTo>
                  <a:lnTo>
                    <a:pt x="7286" y="1910"/>
                  </a:lnTo>
                  <a:lnTo>
                    <a:pt x="7395" y="2085"/>
                  </a:lnTo>
                  <a:lnTo>
                    <a:pt x="7527" y="2261"/>
                  </a:lnTo>
                  <a:lnTo>
                    <a:pt x="7527" y="2261"/>
                  </a:lnTo>
                  <a:lnTo>
                    <a:pt x="7680" y="2239"/>
                  </a:lnTo>
                  <a:lnTo>
                    <a:pt x="7834" y="2261"/>
                  </a:lnTo>
                  <a:lnTo>
                    <a:pt x="7988" y="2327"/>
                  </a:lnTo>
                  <a:lnTo>
                    <a:pt x="8141" y="2393"/>
                  </a:lnTo>
                  <a:lnTo>
                    <a:pt x="8295" y="2502"/>
                  </a:lnTo>
                  <a:lnTo>
                    <a:pt x="8448" y="2612"/>
                  </a:lnTo>
                  <a:lnTo>
                    <a:pt x="8580" y="2766"/>
                  </a:lnTo>
                  <a:lnTo>
                    <a:pt x="8734" y="2919"/>
                  </a:lnTo>
                  <a:lnTo>
                    <a:pt x="8865" y="3095"/>
                  </a:lnTo>
                  <a:lnTo>
                    <a:pt x="8997" y="3292"/>
                  </a:lnTo>
                  <a:lnTo>
                    <a:pt x="9129" y="3512"/>
                  </a:lnTo>
                  <a:lnTo>
                    <a:pt x="9238" y="3731"/>
                  </a:lnTo>
                  <a:lnTo>
                    <a:pt x="9348" y="3972"/>
                  </a:lnTo>
                  <a:lnTo>
                    <a:pt x="9436" y="4236"/>
                  </a:lnTo>
                  <a:lnTo>
                    <a:pt x="9524" y="4477"/>
                  </a:lnTo>
                  <a:lnTo>
                    <a:pt x="9589" y="4762"/>
                  </a:lnTo>
                  <a:lnTo>
                    <a:pt x="9589" y="4762"/>
                  </a:lnTo>
                  <a:lnTo>
                    <a:pt x="9787" y="5684"/>
                  </a:lnTo>
                  <a:lnTo>
                    <a:pt x="9853" y="6057"/>
                  </a:lnTo>
                  <a:lnTo>
                    <a:pt x="9875" y="6364"/>
                  </a:lnTo>
                  <a:lnTo>
                    <a:pt x="9853" y="6584"/>
                  </a:lnTo>
                  <a:lnTo>
                    <a:pt x="9831" y="6671"/>
                  </a:lnTo>
                  <a:lnTo>
                    <a:pt x="9809" y="6759"/>
                  </a:lnTo>
                  <a:lnTo>
                    <a:pt x="9743" y="6803"/>
                  </a:lnTo>
                  <a:lnTo>
                    <a:pt x="9677" y="6847"/>
                  </a:lnTo>
                  <a:lnTo>
                    <a:pt x="9611" y="6891"/>
                  </a:lnTo>
                  <a:lnTo>
                    <a:pt x="9524" y="6891"/>
                  </a:lnTo>
                  <a:lnTo>
                    <a:pt x="9524" y="6891"/>
                  </a:lnTo>
                  <a:lnTo>
                    <a:pt x="9458" y="6891"/>
                  </a:lnTo>
                  <a:lnTo>
                    <a:pt x="9414" y="6869"/>
                  </a:lnTo>
                  <a:lnTo>
                    <a:pt x="9282" y="6781"/>
                  </a:lnTo>
                  <a:lnTo>
                    <a:pt x="9151" y="6649"/>
                  </a:lnTo>
                  <a:lnTo>
                    <a:pt x="9019" y="6474"/>
                  </a:lnTo>
                  <a:lnTo>
                    <a:pt x="8712" y="6035"/>
                  </a:lnTo>
                  <a:lnTo>
                    <a:pt x="8427" y="5530"/>
                  </a:lnTo>
                  <a:lnTo>
                    <a:pt x="8163" y="5026"/>
                  </a:lnTo>
                  <a:lnTo>
                    <a:pt x="7966" y="4565"/>
                  </a:lnTo>
                  <a:lnTo>
                    <a:pt x="7768" y="4126"/>
                  </a:lnTo>
                  <a:lnTo>
                    <a:pt x="7768" y="4126"/>
                  </a:lnTo>
                  <a:lnTo>
                    <a:pt x="7659" y="4367"/>
                  </a:lnTo>
                  <a:lnTo>
                    <a:pt x="7527" y="4609"/>
                  </a:lnTo>
                  <a:lnTo>
                    <a:pt x="7351" y="4872"/>
                  </a:lnTo>
                  <a:lnTo>
                    <a:pt x="7132" y="5135"/>
                  </a:lnTo>
                  <a:lnTo>
                    <a:pt x="7022" y="5245"/>
                  </a:lnTo>
                  <a:lnTo>
                    <a:pt x="6891" y="5333"/>
                  </a:lnTo>
                  <a:lnTo>
                    <a:pt x="6759" y="5399"/>
                  </a:lnTo>
                  <a:lnTo>
                    <a:pt x="6605" y="5443"/>
                  </a:lnTo>
                  <a:lnTo>
                    <a:pt x="6474" y="5443"/>
                  </a:lnTo>
                  <a:lnTo>
                    <a:pt x="6320" y="5421"/>
                  </a:lnTo>
                  <a:lnTo>
                    <a:pt x="6320" y="5421"/>
                  </a:lnTo>
                  <a:lnTo>
                    <a:pt x="6035" y="5552"/>
                  </a:lnTo>
                  <a:lnTo>
                    <a:pt x="5771" y="5640"/>
                  </a:lnTo>
                  <a:lnTo>
                    <a:pt x="5508" y="5662"/>
                  </a:lnTo>
                  <a:lnTo>
                    <a:pt x="5289" y="5640"/>
                  </a:lnTo>
                  <a:lnTo>
                    <a:pt x="5179" y="5618"/>
                  </a:lnTo>
                  <a:lnTo>
                    <a:pt x="5091" y="5574"/>
                  </a:lnTo>
                  <a:lnTo>
                    <a:pt x="5003" y="5530"/>
                  </a:lnTo>
                  <a:lnTo>
                    <a:pt x="4938" y="5486"/>
                  </a:lnTo>
                  <a:lnTo>
                    <a:pt x="4894" y="5399"/>
                  </a:lnTo>
                  <a:lnTo>
                    <a:pt x="4828" y="5333"/>
                  </a:lnTo>
                  <a:lnTo>
                    <a:pt x="4806" y="5245"/>
                  </a:lnTo>
                  <a:lnTo>
                    <a:pt x="4784" y="5135"/>
                  </a:lnTo>
                  <a:lnTo>
                    <a:pt x="4784" y="5135"/>
                  </a:lnTo>
                  <a:lnTo>
                    <a:pt x="4609" y="5311"/>
                  </a:lnTo>
                  <a:lnTo>
                    <a:pt x="4433" y="5465"/>
                  </a:lnTo>
                  <a:lnTo>
                    <a:pt x="4257" y="5552"/>
                  </a:lnTo>
                  <a:lnTo>
                    <a:pt x="4082" y="5618"/>
                  </a:lnTo>
                  <a:lnTo>
                    <a:pt x="3928" y="5618"/>
                  </a:lnTo>
                  <a:lnTo>
                    <a:pt x="3862" y="5618"/>
                  </a:lnTo>
                  <a:lnTo>
                    <a:pt x="3797" y="5596"/>
                  </a:lnTo>
                  <a:lnTo>
                    <a:pt x="3753" y="5552"/>
                  </a:lnTo>
                  <a:lnTo>
                    <a:pt x="3709" y="5508"/>
                  </a:lnTo>
                  <a:lnTo>
                    <a:pt x="3665" y="5443"/>
                  </a:lnTo>
                  <a:lnTo>
                    <a:pt x="3621" y="5377"/>
                  </a:lnTo>
                  <a:lnTo>
                    <a:pt x="3621" y="5377"/>
                  </a:lnTo>
                  <a:lnTo>
                    <a:pt x="3599" y="5267"/>
                  </a:lnTo>
                  <a:lnTo>
                    <a:pt x="3577" y="5092"/>
                  </a:lnTo>
                  <a:lnTo>
                    <a:pt x="3577" y="4631"/>
                  </a:lnTo>
                  <a:lnTo>
                    <a:pt x="3577" y="4060"/>
                  </a:lnTo>
                  <a:lnTo>
                    <a:pt x="3599" y="3424"/>
                  </a:lnTo>
                  <a:lnTo>
                    <a:pt x="3665" y="2283"/>
                  </a:lnTo>
                  <a:lnTo>
                    <a:pt x="3709" y="1778"/>
                  </a:lnTo>
                  <a:lnTo>
                    <a:pt x="3709" y="1778"/>
                  </a:lnTo>
                  <a:lnTo>
                    <a:pt x="3336" y="2151"/>
                  </a:lnTo>
                  <a:lnTo>
                    <a:pt x="2524" y="2963"/>
                  </a:lnTo>
                  <a:lnTo>
                    <a:pt x="2041" y="3424"/>
                  </a:lnTo>
                  <a:lnTo>
                    <a:pt x="1580" y="3841"/>
                  </a:lnTo>
                  <a:lnTo>
                    <a:pt x="1207" y="4148"/>
                  </a:lnTo>
                  <a:lnTo>
                    <a:pt x="1054" y="4258"/>
                  </a:lnTo>
                  <a:lnTo>
                    <a:pt x="922" y="4324"/>
                  </a:lnTo>
                  <a:lnTo>
                    <a:pt x="922" y="4324"/>
                  </a:lnTo>
                  <a:lnTo>
                    <a:pt x="725" y="4389"/>
                  </a:lnTo>
                  <a:lnTo>
                    <a:pt x="527" y="4411"/>
                  </a:lnTo>
                  <a:lnTo>
                    <a:pt x="418" y="4389"/>
                  </a:lnTo>
                  <a:lnTo>
                    <a:pt x="330" y="4367"/>
                  </a:lnTo>
                  <a:lnTo>
                    <a:pt x="242" y="4324"/>
                  </a:lnTo>
                  <a:lnTo>
                    <a:pt x="176" y="4280"/>
                  </a:lnTo>
                  <a:lnTo>
                    <a:pt x="110" y="4192"/>
                  </a:lnTo>
                  <a:lnTo>
                    <a:pt x="66" y="4104"/>
                  </a:lnTo>
                  <a:lnTo>
                    <a:pt x="23" y="3994"/>
                  </a:lnTo>
                  <a:lnTo>
                    <a:pt x="1" y="3885"/>
                  </a:lnTo>
                  <a:lnTo>
                    <a:pt x="23" y="3753"/>
                  </a:lnTo>
                  <a:lnTo>
                    <a:pt x="45" y="3577"/>
                  </a:lnTo>
                  <a:lnTo>
                    <a:pt x="88" y="3402"/>
                  </a:lnTo>
                  <a:lnTo>
                    <a:pt x="176" y="3204"/>
                  </a:lnTo>
                  <a:lnTo>
                    <a:pt x="176" y="3204"/>
                  </a:lnTo>
                  <a:lnTo>
                    <a:pt x="264" y="3007"/>
                  </a:lnTo>
                  <a:lnTo>
                    <a:pt x="396" y="2788"/>
                  </a:lnTo>
                  <a:lnTo>
                    <a:pt x="505" y="2590"/>
                  </a:lnTo>
                  <a:lnTo>
                    <a:pt x="659" y="2393"/>
                  </a:lnTo>
                  <a:lnTo>
                    <a:pt x="813" y="2195"/>
                  </a:lnTo>
                  <a:lnTo>
                    <a:pt x="988" y="1998"/>
                  </a:lnTo>
                  <a:lnTo>
                    <a:pt x="1405" y="1603"/>
                  </a:lnTo>
                  <a:lnTo>
                    <a:pt x="1866" y="1208"/>
                  </a:lnTo>
                  <a:lnTo>
                    <a:pt x="2392" y="835"/>
                  </a:lnTo>
                  <a:lnTo>
                    <a:pt x="2985" y="462"/>
                  </a:lnTo>
                  <a:lnTo>
                    <a:pt x="3665" y="111"/>
                  </a:lnTo>
                  <a:lnTo>
                    <a:pt x="3665" y="111"/>
                  </a:lnTo>
                  <a:close/>
                </a:path>
              </a:pathLst>
            </a:custGeom>
            <a:solidFill>
              <a:srgbClr val="D06C6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1" name="Google Shape;2211;p24"/>
            <p:cNvSpPr/>
            <p:nvPr/>
          </p:nvSpPr>
          <p:spPr>
            <a:xfrm>
              <a:off x="6521175" y="3627425"/>
              <a:ext cx="16475" cy="111925"/>
            </a:xfrm>
            <a:custGeom>
              <a:rect b="b" l="l" r="r" t="t"/>
              <a:pathLst>
                <a:path extrusionOk="0" h="4477" w="659">
                  <a:moveTo>
                    <a:pt x="351" y="110"/>
                  </a:moveTo>
                  <a:lnTo>
                    <a:pt x="351" y="110"/>
                  </a:lnTo>
                  <a:lnTo>
                    <a:pt x="329" y="44"/>
                  </a:lnTo>
                  <a:lnTo>
                    <a:pt x="285" y="0"/>
                  </a:lnTo>
                  <a:lnTo>
                    <a:pt x="220" y="0"/>
                  </a:lnTo>
                  <a:lnTo>
                    <a:pt x="154" y="0"/>
                  </a:lnTo>
                  <a:lnTo>
                    <a:pt x="88" y="22"/>
                  </a:lnTo>
                  <a:lnTo>
                    <a:pt x="44" y="66"/>
                  </a:lnTo>
                  <a:lnTo>
                    <a:pt x="0" y="132"/>
                  </a:lnTo>
                  <a:lnTo>
                    <a:pt x="22" y="198"/>
                  </a:lnTo>
                  <a:lnTo>
                    <a:pt x="22" y="198"/>
                  </a:lnTo>
                  <a:lnTo>
                    <a:pt x="110" y="702"/>
                  </a:lnTo>
                  <a:lnTo>
                    <a:pt x="198" y="1207"/>
                  </a:lnTo>
                  <a:lnTo>
                    <a:pt x="220" y="1734"/>
                  </a:lnTo>
                  <a:lnTo>
                    <a:pt x="241" y="2238"/>
                  </a:lnTo>
                  <a:lnTo>
                    <a:pt x="241" y="2238"/>
                  </a:lnTo>
                  <a:lnTo>
                    <a:pt x="198" y="2765"/>
                  </a:lnTo>
                  <a:lnTo>
                    <a:pt x="132" y="3292"/>
                  </a:lnTo>
                  <a:lnTo>
                    <a:pt x="66" y="3818"/>
                  </a:lnTo>
                  <a:lnTo>
                    <a:pt x="0" y="4345"/>
                  </a:lnTo>
                  <a:lnTo>
                    <a:pt x="0" y="4345"/>
                  </a:lnTo>
                  <a:lnTo>
                    <a:pt x="22" y="4389"/>
                  </a:lnTo>
                  <a:lnTo>
                    <a:pt x="44" y="4433"/>
                  </a:lnTo>
                  <a:lnTo>
                    <a:pt x="66" y="4454"/>
                  </a:lnTo>
                  <a:lnTo>
                    <a:pt x="110" y="4476"/>
                  </a:lnTo>
                  <a:lnTo>
                    <a:pt x="198" y="4454"/>
                  </a:lnTo>
                  <a:lnTo>
                    <a:pt x="241" y="4433"/>
                  </a:lnTo>
                  <a:lnTo>
                    <a:pt x="263" y="4411"/>
                  </a:lnTo>
                  <a:lnTo>
                    <a:pt x="263" y="4411"/>
                  </a:lnTo>
                  <a:lnTo>
                    <a:pt x="373" y="4147"/>
                  </a:lnTo>
                  <a:lnTo>
                    <a:pt x="461" y="3906"/>
                  </a:lnTo>
                  <a:lnTo>
                    <a:pt x="527" y="3621"/>
                  </a:lnTo>
                  <a:lnTo>
                    <a:pt x="593" y="3357"/>
                  </a:lnTo>
                  <a:lnTo>
                    <a:pt x="615" y="3072"/>
                  </a:lnTo>
                  <a:lnTo>
                    <a:pt x="636" y="2787"/>
                  </a:lnTo>
                  <a:lnTo>
                    <a:pt x="658" y="2238"/>
                  </a:lnTo>
                  <a:lnTo>
                    <a:pt x="658" y="2238"/>
                  </a:lnTo>
                  <a:lnTo>
                    <a:pt x="636" y="1712"/>
                  </a:lnTo>
                  <a:lnTo>
                    <a:pt x="571" y="1163"/>
                  </a:lnTo>
                  <a:lnTo>
                    <a:pt x="483" y="636"/>
                  </a:lnTo>
                  <a:lnTo>
                    <a:pt x="351" y="110"/>
                  </a:lnTo>
                  <a:lnTo>
                    <a:pt x="351" y="110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2" name="Google Shape;2212;p24"/>
            <p:cNvSpPr/>
            <p:nvPr/>
          </p:nvSpPr>
          <p:spPr>
            <a:xfrm>
              <a:off x="6476775" y="3646075"/>
              <a:ext cx="16500" cy="93275"/>
            </a:xfrm>
            <a:custGeom>
              <a:rect b="b" l="l" r="r" t="t"/>
              <a:pathLst>
                <a:path extrusionOk="0" h="3731" w="660">
                  <a:moveTo>
                    <a:pt x="330" y="110"/>
                  </a:moveTo>
                  <a:lnTo>
                    <a:pt x="330" y="110"/>
                  </a:lnTo>
                  <a:lnTo>
                    <a:pt x="308" y="44"/>
                  </a:lnTo>
                  <a:lnTo>
                    <a:pt x="242" y="22"/>
                  </a:lnTo>
                  <a:lnTo>
                    <a:pt x="176" y="0"/>
                  </a:lnTo>
                  <a:lnTo>
                    <a:pt x="132" y="22"/>
                  </a:lnTo>
                  <a:lnTo>
                    <a:pt x="67" y="44"/>
                  </a:lnTo>
                  <a:lnTo>
                    <a:pt x="23" y="88"/>
                  </a:lnTo>
                  <a:lnTo>
                    <a:pt x="1" y="154"/>
                  </a:lnTo>
                  <a:lnTo>
                    <a:pt x="23" y="242"/>
                  </a:lnTo>
                  <a:lnTo>
                    <a:pt x="23" y="242"/>
                  </a:lnTo>
                  <a:lnTo>
                    <a:pt x="132" y="637"/>
                  </a:lnTo>
                  <a:lnTo>
                    <a:pt x="220" y="1031"/>
                  </a:lnTo>
                  <a:lnTo>
                    <a:pt x="264" y="1448"/>
                  </a:lnTo>
                  <a:lnTo>
                    <a:pt x="286" y="1865"/>
                  </a:lnTo>
                  <a:lnTo>
                    <a:pt x="286" y="1865"/>
                  </a:lnTo>
                  <a:lnTo>
                    <a:pt x="286" y="2304"/>
                  </a:lnTo>
                  <a:lnTo>
                    <a:pt x="242" y="2721"/>
                  </a:lnTo>
                  <a:lnTo>
                    <a:pt x="176" y="3138"/>
                  </a:lnTo>
                  <a:lnTo>
                    <a:pt x="89" y="3555"/>
                  </a:lnTo>
                  <a:lnTo>
                    <a:pt x="89" y="3555"/>
                  </a:lnTo>
                  <a:lnTo>
                    <a:pt x="89" y="3599"/>
                  </a:lnTo>
                  <a:lnTo>
                    <a:pt x="111" y="3643"/>
                  </a:lnTo>
                  <a:lnTo>
                    <a:pt x="132" y="3687"/>
                  </a:lnTo>
                  <a:lnTo>
                    <a:pt x="176" y="3708"/>
                  </a:lnTo>
                  <a:lnTo>
                    <a:pt x="220" y="3730"/>
                  </a:lnTo>
                  <a:lnTo>
                    <a:pt x="264" y="3708"/>
                  </a:lnTo>
                  <a:lnTo>
                    <a:pt x="286" y="3687"/>
                  </a:lnTo>
                  <a:lnTo>
                    <a:pt x="330" y="3665"/>
                  </a:lnTo>
                  <a:lnTo>
                    <a:pt x="330" y="3665"/>
                  </a:lnTo>
                  <a:lnTo>
                    <a:pt x="396" y="3445"/>
                  </a:lnTo>
                  <a:lnTo>
                    <a:pt x="484" y="3226"/>
                  </a:lnTo>
                  <a:lnTo>
                    <a:pt x="571" y="2787"/>
                  </a:lnTo>
                  <a:lnTo>
                    <a:pt x="637" y="2348"/>
                  </a:lnTo>
                  <a:lnTo>
                    <a:pt x="659" y="1887"/>
                  </a:lnTo>
                  <a:lnTo>
                    <a:pt x="637" y="1426"/>
                  </a:lnTo>
                  <a:lnTo>
                    <a:pt x="571" y="988"/>
                  </a:lnTo>
                  <a:lnTo>
                    <a:pt x="462" y="549"/>
                  </a:lnTo>
                  <a:lnTo>
                    <a:pt x="330" y="110"/>
                  </a:lnTo>
                  <a:lnTo>
                    <a:pt x="330" y="110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3" name="Google Shape;2213;p24"/>
            <p:cNvSpPr/>
            <p:nvPr/>
          </p:nvSpPr>
          <p:spPr>
            <a:xfrm>
              <a:off x="6512450" y="3673500"/>
              <a:ext cx="10425" cy="42800"/>
            </a:xfrm>
            <a:custGeom>
              <a:rect b="b" l="l" r="r" t="t"/>
              <a:pathLst>
                <a:path extrusionOk="0" h="1712" w="417">
                  <a:moveTo>
                    <a:pt x="198" y="66"/>
                  </a:moveTo>
                  <a:lnTo>
                    <a:pt x="198" y="66"/>
                  </a:lnTo>
                  <a:lnTo>
                    <a:pt x="176" y="22"/>
                  </a:lnTo>
                  <a:lnTo>
                    <a:pt x="132" y="0"/>
                  </a:lnTo>
                  <a:lnTo>
                    <a:pt x="88" y="0"/>
                  </a:lnTo>
                  <a:lnTo>
                    <a:pt x="66" y="22"/>
                  </a:lnTo>
                  <a:lnTo>
                    <a:pt x="22" y="44"/>
                  </a:lnTo>
                  <a:lnTo>
                    <a:pt x="0" y="88"/>
                  </a:lnTo>
                  <a:lnTo>
                    <a:pt x="0" y="110"/>
                  </a:lnTo>
                  <a:lnTo>
                    <a:pt x="0" y="154"/>
                  </a:lnTo>
                  <a:lnTo>
                    <a:pt x="0" y="154"/>
                  </a:lnTo>
                  <a:lnTo>
                    <a:pt x="66" y="329"/>
                  </a:lnTo>
                  <a:lnTo>
                    <a:pt x="110" y="505"/>
                  </a:lnTo>
                  <a:lnTo>
                    <a:pt x="176" y="856"/>
                  </a:lnTo>
                  <a:lnTo>
                    <a:pt x="198" y="1032"/>
                  </a:lnTo>
                  <a:lnTo>
                    <a:pt x="198" y="1207"/>
                  </a:lnTo>
                  <a:lnTo>
                    <a:pt x="176" y="1383"/>
                  </a:lnTo>
                  <a:lnTo>
                    <a:pt x="154" y="1558"/>
                  </a:lnTo>
                  <a:lnTo>
                    <a:pt x="154" y="1558"/>
                  </a:lnTo>
                  <a:lnTo>
                    <a:pt x="154" y="1624"/>
                  </a:lnTo>
                  <a:lnTo>
                    <a:pt x="154" y="1668"/>
                  </a:lnTo>
                  <a:lnTo>
                    <a:pt x="198" y="1690"/>
                  </a:lnTo>
                  <a:lnTo>
                    <a:pt x="241" y="1712"/>
                  </a:lnTo>
                  <a:lnTo>
                    <a:pt x="285" y="1712"/>
                  </a:lnTo>
                  <a:lnTo>
                    <a:pt x="329" y="1712"/>
                  </a:lnTo>
                  <a:lnTo>
                    <a:pt x="351" y="1690"/>
                  </a:lnTo>
                  <a:lnTo>
                    <a:pt x="373" y="1624"/>
                  </a:lnTo>
                  <a:lnTo>
                    <a:pt x="373" y="1624"/>
                  </a:lnTo>
                  <a:lnTo>
                    <a:pt x="417" y="1427"/>
                  </a:lnTo>
                  <a:lnTo>
                    <a:pt x="417" y="1229"/>
                  </a:lnTo>
                  <a:lnTo>
                    <a:pt x="417" y="1032"/>
                  </a:lnTo>
                  <a:lnTo>
                    <a:pt x="395" y="834"/>
                  </a:lnTo>
                  <a:lnTo>
                    <a:pt x="373" y="637"/>
                  </a:lnTo>
                  <a:lnTo>
                    <a:pt x="329" y="439"/>
                  </a:lnTo>
                  <a:lnTo>
                    <a:pt x="263" y="242"/>
                  </a:lnTo>
                  <a:lnTo>
                    <a:pt x="198" y="66"/>
                  </a:lnTo>
                  <a:lnTo>
                    <a:pt x="198" y="66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4" name="Google Shape;2214;p24"/>
            <p:cNvSpPr/>
            <p:nvPr/>
          </p:nvSpPr>
          <p:spPr>
            <a:xfrm>
              <a:off x="5600125" y="3196250"/>
              <a:ext cx="874450" cy="673100"/>
            </a:xfrm>
            <a:custGeom>
              <a:rect b="b" l="l" r="r" t="t"/>
              <a:pathLst>
                <a:path extrusionOk="0" h="26924" w="34978">
                  <a:moveTo>
                    <a:pt x="29886" y="15404"/>
                  </a:moveTo>
                  <a:lnTo>
                    <a:pt x="27890" y="16457"/>
                  </a:lnTo>
                  <a:lnTo>
                    <a:pt x="28460" y="26924"/>
                  </a:lnTo>
                  <a:lnTo>
                    <a:pt x="6628" y="26924"/>
                  </a:lnTo>
                  <a:lnTo>
                    <a:pt x="6628" y="16084"/>
                  </a:lnTo>
                  <a:lnTo>
                    <a:pt x="4609" y="15075"/>
                  </a:lnTo>
                  <a:lnTo>
                    <a:pt x="1" y="12771"/>
                  </a:lnTo>
                  <a:lnTo>
                    <a:pt x="1" y="12771"/>
                  </a:lnTo>
                  <a:lnTo>
                    <a:pt x="67" y="12617"/>
                  </a:lnTo>
                  <a:lnTo>
                    <a:pt x="286" y="12157"/>
                  </a:lnTo>
                  <a:lnTo>
                    <a:pt x="681" y="11432"/>
                  </a:lnTo>
                  <a:lnTo>
                    <a:pt x="944" y="10972"/>
                  </a:lnTo>
                  <a:lnTo>
                    <a:pt x="1252" y="10489"/>
                  </a:lnTo>
                  <a:lnTo>
                    <a:pt x="1603" y="9918"/>
                  </a:lnTo>
                  <a:lnTo>
                    <a:pt x="1998" y="9326"/>
                  </a:lnTo>
                  <a:lnTo>
                    <a:pt x="2458" y="8690"/>
                  </a:lnTo>
                  <a:lnTo>
                    <a:pt x="2963" y="8009"/>
                  </a:lnTo>
                  <a:lnTo>
                    <a:pt x="3534" y="7307"/>
                  </a:lnTo>
                  <a:lnTo>
                    <a:pt x="4148" y="6561"/>
                  </a:lnTo>
                  <a:lnTo>
                    <a:pt x="4828" y="5815"/>
                  </a:lnTo>
                  <a:lnTo>
                    <a:pt x="5552" y="5025"/>
                  </a:lnTo>
                  <a:lnTo>
                    <a:pt x="5552" y="5025"/>
                  </a:lnTo>
                  <a:lnTo>
                    <a:pt x="6211" y="4367"/>
                  </a:lnTo>
                  <a:lnTo>
                    <a:pt x="6869" y="3753"/>
                  </a:lnTo>
                  <a:lnTo>
                    <a:pt x="7527" y="3204"/>
                  </a:lnTo>
                  <a:lnTo>
                    <a:pt x="8185" y="2677"/>
                  </a:lnTo>
                  <a:lnTo>
                    <a:pt x="8866" y="2195"/>
                  </a:lnTo>
                  <a:lnTo>
                    <a:pt x="9546" y="1778"/>
                  </a:lnTo>
                  <a:lnTo>
                    <a:pt x="10248" y="1405"/>
                  </a:lnTo>
                  <a:lnTo>
                    <a:pt x="10599" y="1229"/>
                  </a:lnTo>
                  <a:lnTo>
                    <a:pt x="10972" y="1054"/>
                  </a:lnTo>
                  <a:lnTo>
                    <a:pt x="10972" y="1054"/>
                  </a:lnTo>
                  <a:lnTo>
                    <a:pt x="11367" y="900"/>
                  </a:lnTo>
                  <a:lnTo>
                    <a:pt x="11762" y="746"/>
                  </a:lnTo>
                  <a:lnTo>
                    <a:pt x="12179" y="615"/>
                  </a:lnTo>
                  <a:lnTo>
                    <a:pt x="12618" y="505"/>
                  </a:lnTo>
                  <a:lnTo>
                    <a:pt x="12618" y="505"/>
                  </a:lnTo>
                  <a:lnTo>
                    <a:pt x="13057" y="395"/>
                  </a:lnTo>
                  <a:lnTo>
                    <a:pt x="13495" y="308"/>
                  </a:lnTo>
                  <a:lnTo>
                    <a:pt x="13956" y="220"/>
                  </a:lnTo>
                  <a:lnTo>
                    <a:pt x="14439" y="154"/>
                  </a:lnTo>
                  <a:lnTo>
                    <a:pt x="14922" y="88"/>
                  </a:lnTo>
                  <a:lnTo>
                    <a:pt x="15426" y="44"/>
                  </a:lnTo>
                  <a:lnTo>
                    <a:pt x="15953" y="22"/>
                  </a:lnTo>
                  <a:lnTo>
                    <a:pt x="16480" y="0"/>
                  </a:lnTo>
                  <a:lnTo>
                    <a:pt x="17621" y="0"/>
                  </a:lnTo>
                  <a:lnTo>
                    <a:pt x="18806" y="44"/>
                  </a:lnTo>
                  <a:lnTo>
                    <a:pt x="20078" y="154"/>
                  </a:lnTo>
                  <a:lnTo>
                    <a:pt x="21439" y="308"/>
                  </a:lnTo>
                  <a:lnTo>
                    <a:pt x="21439" y="308"/>
                  </a:lnTo>
                  <a:lnTo>
                    <a:pt x="21856" y="373"/>
                  </a:lnTo>
                  <a:lnTo>
                    <a:pt x="22272" y="439"/>
                  </a:lnTo>
                  <a:lnTo>
                    <a:pt x="22667" y="527"/>
                  </a:lnTo>
                  <a:lnTo>
                    <a:pt x="23062" y="637"/>
                  </a:lnTo>
                  <a:lnTo>
                    <a:pt x="23062" y="637"/>
                  </a:lnTo>
                  <a:lnTo>
                    <a:pt x="23479" y="768"/>
                  </a:lnTo>
                  <a:lnTo>
                    <a:pt x="23874" y="900"/>
                  </a:lnTo>
                  <a:lnTo>
                    <a:pt x="24269" y="1032"/>
                  </a:lnTo>
                  <a:lnTo>
                    <a:pt x="24664" y="1185"/>
                  </a:lnTo>
                  <a:lnTo>
                    <a:pt x="24664" y="1185"/>
                  </a:lnTo>
                  <a:lnTo>
                    <a:pt x="25300" y="1492"/>
                  </a:lnTo>
                  <a:lnTo>
                    <a:pt x="25915" y="1800"/>
                  </a:lnTo>
                  <a:lnTo>
                    <a:pt x="26507" y="2151"/>
                  </a:lnTo>
                  <a:lnTo>
                    <a:pt x="27078" y="2524"/>
                  </a:lnTo>
                  <a:lnTo>
                    <a:pt x="27648" y="2919"/>
                  </a:lnTo>
                  <a:lnTo>
                    <a:pt x="28175" y="3336"/>
                  </a:lnTo>
                  <a:lnTo>
                    <a:pt x="28680" y="3775"/>
                  </a:lnTo>
                  <a:lnTo>
                    <a:pt x="29184" y="4213"/>
                  </a:lnTo>
                  <a:lnTo>
                    <a:pt x="29667" y="4674"/>
                  </a:lnTo>
                  <a:lnTo>
                    <a:pt x="30106" y="5157"/>
                  </a:lnTo>
                  <a:lnTo>
                    <a:pt x="30545" y="5640"/>
                  </a:lnTo>
                  <a:lnTo>
                    <a:pt x="30962" y="6122"/>
                  </a:lnTo>
                  <a:lnTo>
                    <a:pt x="31357" y="6605"/>
                  </a:lnTo>
                  <a:lnTo>
                    <a:pt x="31730" y="7088"/>
                  </a:lnTo>
                  <a:lnTo>
                    <a:pt x="32081" y="7549"/>
                  </a:lnTo>
                  <a:lnTo>
                    <a:pt x="32410" y="8031"/>
                  </a:lnTo>
                  <a:lnTo>
                    <a:pt x="33002" y="8953"/>
                  </a:lnTo>
                  <a:lnTo>
                    <a:pt x="33529" y="9809"/>
                  </a:lnTo>
                  <a:lnTo>
                    <a:pt x="33968" y="10599"/>
                  </a:lnTo>
                  <a:lnTo>
                    <a:pt x="34319" y="11279"/>
                  </a:lnTo>
                  <a:lnTo>
                    <a:pt x="34604" y="11849"/>
                  </a:lnTo>
                  <a:lnTo>
                    <a:pt x="34801" y="12288"/>
                  </a:lnTo>
                  <a:lnTo>
                    <a:pt x="34977" y="12661"/>
                  </a:lnTo>
                  <a:lnTo>
                    <a:pt x="29886" y="154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5" name="Google Shape;2215;p24"/>
            <p:cNvSpPr/>
            <p:nvPr/>
          </p:nvSpPr>
          <p:spPr>
            <a:xfrm>
              <a:off x="5874425" y="3196250"/>
              <a:ext cx="342325" cy="175550"/>
            </a:xfrm>
            <a:custGeom>
              <a:rect b="b" l="l" r="r" t="t"/>
              <a:pathLst>
                <a:path extrusionOk="0" h="7022" w="13693">
                  <a:moveTo>
                    <a:pt x="13692" y="1185"/>
                  </a:moveTo>
                  <a:lnTo>
                    <a:pt x="13692" y="1185"/>
                  </a:lnTo>
                  <a:lnTo>
                    <a:pt x="13604" y="1602"/>
                  </a:lnTo>
                  <a:lnTo>
                    <a:pt x="13495" y="2041"/>
                  </a:lnTo>
                  <a:lnTo>
                    <a:pt x="13363" y="2502"/>
                  </a:lnTo>
                  <a:lnTo>
                    <a:pt x="13166" y="2985"/>
                  </a:lnTo>
                  <a:lnTo>
                    <a:pt x="12946" y="3467"/>
                  </a:lnTo>
                  <a:lnTo>
                    <a:pt x="12661" y="3950"/>
                  </a:lnTo>
                  <a:lnTo>
                    <a:pt x="12332" y="4411"/>
                  </a:lnTo>
                  <a:lnTo>
                    <a:pt x="12156" y="4652"/>
                  </a:lnTo>
                  <a:lnTo>
                    <a:pt x="11959" y="4872"/>
                  </a:lnTo>
                  <a:lnTo>
                    <a:pt x="11739" y="5091"/>
                  </a:lnTo>
                  <a:lnTo>
                    <a:pt x="11520" y="5310"/>
                  </a:lnTo>
                  <a:lnTo>
                    <a:pt x="11278" y="5508"/>
                  </a:lnTo>
                  <a:lnTo>
                    <a:pt x="11015" y="5705"/>
                  </a:lnTo>
                  <a:lnTo>
                    <a:pt x="10752" y="5881"/>
                  </a:lnTo>
                  <a:lnTo>
                    <a:pt x="10467" y="6057"/>
                  </a:lnTo>
                  <a:lnTo>
                    <a:pt x="10159" y="6232"/>
                  </a:lnTo>
                  <a:lnTo>
                    <a:pt x="9830" y="6386"/>
                  </a:lnTo>
                  <a:lnTo>
                    <a:pt x="9479" y="6517"/>
                  </a:lnTo>
                  <a:lnTo>
                    <a:pt x="9128" y="6649"/>
                  </a:lnTo>
                  <a:lnTo>
                    <a:pt x="8733" y="6759"/>
                  </a:lnTo>
                  <a:lnTo>
                    <a:pt x="8338" y="6846"/>
                  </a:lnTo>
                  <a:lnTo>
                    <a:pt x="7921" y="6912"/>
                  </a:lnTo>
                  <a:lnTo>
                    <a:pt x="7482" y="6978"/>
                  </a:lnTo>
                  <a:lnTo>
                    <a:pt x="7022" y="7000"/>
                  </a:lnTo>
                  <a:lnTo>
                    <a:pt x="6539" y="7022"/>
                  </a:lnTo>
                  <a:lnTo>
                    <a:pt x="6539" y="7022"/>
                  </a:lnTo>
                  <a:lnTo>
                    <a:pt x="6078" y="7022"/>
                  </a:lnTo>
                  <a:lnTo>
                    <a:pt x="5639" y="6978"/>
                  </a:lnTo>
                  <a:lnTo>
                    <a:pt x="5222" y="6934"/>
                  </a:lnTo>
                  <a:lnTo>
                    <a:pt x="4827" y="6868"/>
                  </a:lnTo>
                  <a:lnTo>
                    <a:pt x="4432" y="6759"/>
                  </a:lnTo>
                  <a:lnTo>
                    <a:pt x="4081" y="6649"/>
                  </a:lnTo>
                  <a:lnTo>
                    <a:pt x="3752" y="6539"/>
                  </a:lnTo>
                  <a:lnTo>
                    <a:pt x="3423" y="6386"/>
                  </a:lnTo>
                  <a:lnTo>
                    <a:pt x="3138" y="6232"/>
                  </a:lnTo>
                  <a:lnTo>
                    <a:pt x="2853" y="6057"/>
                  </a:lnTo>
                  <a:lnTo>
                    <a:pt x="2589" y="5859"/>
                  </a:lnTo>
                  <a:lnTo>
                    <a:pt x="2326" y="5662"/>
                  </a:lnTo>
                  <a:lnTo>
                    <a:pt x="2107" y="5464"/>
                  </a:lnTo>
                  <a:lnTo>
                    <a:pt x="1887" y="5245"/>
                  </a:lnTo>
                  <a:lnTo>
                    <a:pt x="1690" y="5003"/>
                  </a:lnTo>
                  <a:lnTo>
                    <a:pt x="1492" y="4784"/>
                  </a:lnTo>
                  <a:lnTo>
                    <a:pt x="1317" y="4542"/>
                  </a:lnTo>
                  <a:lnTo>
                    <a:pt x="1163" y="4301"/>
                  </a:lnTo>
                  <a:lnTo>
                    <a:pt x="878" y="3796"/>
                  </a:lnTo>
                  <a:lnTo>
                    <a:pt x="636" y="3292"/>
                  </a:lnTo>
                  <a:lnTo>
                    <a:pt x="439" y="2809"/>
                  </a:lnTo>
                  <a:lnTo>
                    <a:pt x="285" y="2326"/>
                  </a:lnTo>
                  <a:lnTo>
                    <a:pt x="154" y="1866"/>
                  </a:lnTo>
                  <a:lnTo>
                    <a:pt x="66" y="1449"/>
                  </a:lnTo>
                  <a:lnTo>
                    <a:pt x="0" y="1054"/>
                  </a:lnTo>
                  <a:lnTo>
                    <a:pt x="0" y="1054"/>
                  </a:lnTo>
                  <a:lnTo>
                    <a:pt x="395" y="900"/>
                  </a:lnTo>
                  <a:lnTo>
                    <a:pt x="790" y="746"/>
                  </a:lnTo>
                  <a:lnTo>
                    <a:pt x="1207" y="615"/>
                  </a:lnTo>
                  <a:lnTo>
                    <a:pt x="1646" y="505"/>
                  </a:lnTo>
                  <a:lnTo>
                    <a:pt x="1646" y="505"/>
                  </a:lnTo>
                  <a:lnTo>
                    <a:pt x="2085" y="395"/>
                  </a:lnTo>
                  <a:lnTo>
                    <a:pt x="2523" y="308"/>
                  </a:lnTo>
                  <a:lnTo>
                    <a:pt x="2984" y="220"/>
                  </a:lnTo>
                  <a:lnTo>
                    <a:pt x="3467" y="154"/>
                  </a:lnTo>
                  <a:lnTo>
                    <a:pt x="3950" y="88"/>
                  </a:lnTo>
                  <a:lnTo>
                    <a:pt x="4454" y="44"/>
                  </a:lnTo>
                  <a:lnTo>
                    <a:pt x="4981" y="22"/>
                  </a:lnTo>
                  <a:lnTo>
                    <a:pt x="5508" y="0"/>
                  </a:lnTo>
                  <a:lnTo>
                    <a:pt x="6649" y="0"/>
                  </a:lnTo>
                  <a:lnTo>
                    <a:pt x="7834" y="44"/>
                  </a:lnTo>
                  <a:lnTo>
                    <a:pt x="9106" y="154"/>
                  </a:lnTo>
                  <a:lnTo>
                    <a:pt x="10467" y="308"/>
                  </a:lnTo>
                  <a:lnTo>
                    <a:pt x="10467" y="308"/>
                  </a:lnTo>
                  <a:lnTo>
                    <a:pt x="10884" y="373"/>
                  </a:lnTo>
                  <a:lnTo>
                    <a:pt x="11300" y="439"/>
                  </a:lnTo>
                  <a:lnTo>
                    <a:pt x="11695" y="527"/>
                  </a:lnTo>
                  <a:lnTo>
                    <a:pt x="12090" y="637"/>
                  </a:lnTo>
                  <a:lnTo>
                    <a:pt x="12090" y="637"/>
                  </a:lnTo>
                  <a:lnTo>
                    <a:pt x="12507" y="768"/>
                  </a:lnTo>
                  <a:lnTo>
                    <a:pt x="12902" y="900"/>
                  </a:lnTo>
                  <a:lnTo>
                    <a:pt x="13297" y="1032"/>
                  </a:lnTo>
                  <a:lnTo>
                    <a:pt x="13692" y="1185"/>
                  </a:lnTo>
                  <a:lnTo>
                    <a:pt x="13692" y="1185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6" name="Google Shape;2216;p24"/>
            <p:cNvSpPr/>
            <p:nvPr/>
          </p:nvSpPr>
          <p:spPr>
            <a:xfrm>
              <a:off x="5915550" y="3196250"/>
              <a:ext cx="261150" cy="134975"/>
            </a:xfrm>
            <a:custGeom>
              <a:rect b="b" l="l" r="r" t="t"/>
              <a:pathLst>
                <a:path extrusionOk="0" h="5399" w="10446">
                  <a:moveTo>
                    <a:pt x="10445" y="637"/>
                  </a:moveTo>
                  <a:lnTo>
                    <a:pt x="10445" y="637"/>
                  </a:lnTo>
                  <a:lnTo>
                    <a:pt x="10401" y="1010"/>
                  </a:lnTo>
                  <a:lnTo>
                    <a:pt x="10336" y="1383"/>
                  </a:lnTo>
                  <a:lnTo>
                    <a:pt x="10226" y="1800"/>
                  </a:lnTo>
                  <a:lnTo>
                    <a:pt x="10072" y="2195"/>
                  </a:lnTo>
                  <a:lnTo>
                    <a:pt x="9897" y="2612"/>
                  </a:lnTo>
                  <a:lnTo>
                    <a:pt x="9677" y="3028"/>
                  </a:lnTo>
                  <a:lnTo>
                    <a:pt x="9392" y="3423"/>
                  </a:lnTo>
                  <a:lnTo>
                    <a:pt x="9085" y="3796"/>
                  </a:lnTo>
                  <a:lnTo>
                    <a:pt x="8909" y="3972"/>
                  </a:lnTo>
                  <a:lnTo>
                    <a:pt x="8712" y="4148"/>
                  </a:lnTo>
                  <a:lnTo>
                    <a:pt x="8514" y="4323"/>
                  </a:lnTo>
                  <a:lnTo>
                    <a:pt x="8295" y="4477"/>
                  </a:lnTo>
                  <a:lnTo>
                    <a:pt x="8076" y="4608"/>
                  </a:lnTo>
                  <a:lnTo>
                    <a:pt x="7834" y="4762"/>
                  </a:lnTo>
                  <a:lnTo>
                    <a:pt x="7571" y="4872"/>
                  </a:lnTo>
                  <a:lnTo>
                    <a:pt x="7308" y="5003"/>
                  </a:lnTo>
                  <a:lnTo>
                    <a:pt x="7022" y="5091"/>
                  </a:lnTo>
                  <a:lnTo>
                    <a:pt x="6715" y="5179"/>
                  </a:lnTo>
                  <a:lnTo>
                    <a:pt x="6408" y="5267"/>
                  </a:lnTo>
                  <a:lnTo>
                    <a:pt x="6079" y="5310"/>
                  </a:lnTo>
                  <a:lnTo>
                    <a:pt x="5728" y="5354"/>
                  </a:lnTo>
                  <a:lnTo>
                    <a:pt x="5355" y="5398"/>
                  </a:lnTo>
                  <a:lnTo>
                    <a:pt x="4982" y="5398"/>
                  </a:lnTo>
                  <a:lnTo>
                    <a:pt x="4587" y="5398"/>
                  </a:lnTo>
                  <a:lnTo>
                    <a:pt x="4587" y="5398"/>
                  </a:lnTo>
                  <a:lnTo>
                    <a:pt x="4236" y="5354"/>
                  </a:lnTo>
                  <a:lnTo>
                    <a:pt x="3907" y="5310"/>
                  </a:lnTo>
                  <a:lnTo>
                    <a:pt x="3577" y="5245"/>
                  </a:lnTo>
                  <a:lnTo>
                    <a:pt x="3270" y="5179"/>
                  </a:lnTo>
                  <a:lnTo>
                    <a:pt x="2985" y="5069"/>
                  </a:lnTo>
                  <a:lnTo>
                    <a:pt x="2722" y="4959"/>
                  </a:lnTo>
                  <a:lnTo>
                    <a:pt x="2480" y="4850"/>
                  </a:lnTo>
                  <a:lnTo>
                    <a:pt x="2239" y="4718"/>
                  </a:lnTo>
                  <a:lnTo>
                    <a:pt x="2019" y="4564"/>
                  </a:lnTo>
                  <a:lnTo>
                    <a:pt x="1822" y="4411"/>
                  </a:lnTo>
                  <a:lnTo>
                    <a:pt x="1625" y="4257"/>
                  </a:lnTo>
                  <a:lnTo>
                    <a:pt x="1449" y="4082"/>
                  </a:lnTo>
                  <a:lnTo>
                    <a:pt x="1295" y="3884"/>
                  </a:lnTo>
                  <a:lnTo>
                    <a:pt x="1142" y="3709"/>
                  </a:lnTo>
                  <a:lnTo>
                    <a:pt x="878" y="3314"/>
                  </a:lnTo>
                  <a:lnTo>
                    <a:pt x="637" y="2919"/>
                  </a:lnTo>
                  <a:lnTo>
                    <a:pt x="462" y="2524"/>
                  </a:lnTo>
                  <a:lnTo>
                    <a:pt x="308" y="2129"/>
                  </a:lnTo>
                  <a:lnTo>
                    <a:pt x="198" y="1734"/>
                  </a:lnTo>
                  <a:lnTo>
                    <a:pt x="110" y="1383"/>
                  </a:lnTo>
                  <a:lnTo>
                    <a:pt x="67" y="1054"/>
                  </a:lnTo>
                  <a:lnTo>
                    <a:pt x="1" y="505"/>
                  </a:lnTo>
                  <a:lnTo>
                    <a:pt x="1" y="505"/>
                  </a:lnTo>
                  <a:lnTo>
                    <a:pt x="440" y="395"/>
                  </a:lnTo>
                  <a:lnTo>
                    <a:pt x="878" y="308"/>
                  </a:lnTo>
                  <a:lnTo>
                    <a:pt x="1339" y="220"/>
                  </a:lnTo>
                  <a:lnTo>
                    <a:pt x="1822" y="154"/>
                  </a:lnTo>
                  <a:lnTo>
                    <a:pt x="2305" y="88"/>
                  </a:lnTo>
                  <a:lnTo>
                    <a:pt x="2809" y="44"/>
                  </a:lnTo>
                  <a:lnTo>
                    <a:pt x="3336" y="22"/>
                  </a:lnTo>
                  <a:lnTo>
                    <a:pt x="3863" y="0"/>
                  </a:lnTo>
                  <a:lnTo>
                    <a:pt x="5004" y="0"/>
                  </a:lnTo>
                  <a:lnTo>
                    <a:pt x="6189" y="44"/>
                  </a:lnTo>
                  <a:lnTo>
                    <a:pt x="7461" y="154"/>
                  </a:lnTo>
                  <a:lnTo>
                    <a:pt x="8822" y="308"/>
                  </a:lnTo>
                  <a:lnTo>
                    <a:pt x="8822" y="308"/>
                  </a:lnTo>
                  <a:lnTo>
                    <a:pt x="9239" y="373"/>
                  </a:lnTo>
                  <a:lnTo>
                    <a:pt x="9655" y="439"/>
                  </a:lnTo>
                  <a:lnTo>
                    <a:pt x="10050" y="527"/>
                  </a:lnTo>
                  <a:lnTo>
                    <a:pt x="10445" y="637"/>
                  </a:lnTo>
                  <a:lnTo>
                    <a:pt x="10445" y="637"/>
                  </a:lnTo>
                  <a:close/>
                </a:path>
              </a:pathLst>
            </a:custGeom>
            <a:solidFill>
              <a:srgbClr val="D06C6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7" name="Google Shape;2217;p24"/>
            <p:cNvSpPr/>
            <p:nvPr/>
          </p:nvSpPr>
          <p:spPr>
            <a:xfrm>
              <a:off x="5715325" y="3389350"/>
              <a:ext cx="85600" cy="209025"/>
            </a:xfrm>
            <a:custGeom>
              <a:rect b="b" l="l" r="r" t="t"/>
              <a:pathLst>
                <a:path extrusionOk="0" h="8361" w="3424">
                  <a:moveTo>
                    <a:pt x="2020" y="8360"/>
                  </a:moveTo>
                  <a:lnTo>
                    <a:pt x="1" y="7351"/>
                  </a:lnTo>
                  <a:lnTo>
                    <a:pt x="1" y="7351"/>
                  </a:lnTo>
                  <a:lnTo>
                    <a:pt x="440" y="6210"/>
                  </a:lnTo>
                  <a:lnTo>
                    <a:pt x="988" y="4959"/>
                  </a:lnTo>
                  <a:lnTo>
                    <a:pt x="1537" y="3686"/>
                  </a:lnTo>
                  <a:lnTo>
                    <a:pt x="2085" y="2480"/>
                  </a:lnTo>
                  <a:lnTo>
                    <a:pt x="2590" y="1404"/>
                  </a:lnTo>
                  <a:lnTo>
                    <a:pt x="3007" y="593"/>
                  </a:lnTo>
                  <a:lnTo>
                    <a:pt x="3182" y="307"/>
                  </a:lnTo>
                  <a:lnTo>
                    <a:pt x="3292" y="88"/>
                  </a:lnTo>
                  <a:lnTo>
                    <a:pt x="3380" y="0"/>
                  </a:lnTo>
                  <a:lnTo>
                    <a:pt x="3402" y="0"/>
                  </a:lnTo>
                  <a:lnTo>
                    <a:pt x="3424" y="22"/>
                  </a:lnTo>
                  <a:lnTo>
                    <a:pt x="3424" y="22"/>
                  </a:lnTo>
                  <a:lnTo>
                    <a:pt x="3424" y="198"/>
                  </a:lnTo>
                  <a:lnTo>
                    <a:pt x="3380" y="527"/>
                  </a:lnTo>
                  <a:lnTo>
                    <a:pt x="3226" y="1558"/>
                  </a:lnTo>
                  <a:lnTo>
                    <a:pt x="3007" y="2897"/>
                  </a:lnTo>
                  <a:lnTo>
                    <a:pt x="2744" y="4389"/>
                  </a:lnTo>
                  <a:lnTo>
                    <a:pt x="2239" y="7131"/>
                  </a:lnTo>
                  <a:lnTo>
                    <a:pt x="2020" y="8360"/>
                  </a:lnTo>
                  <a:lnTo>
                    <a:pt x="2020" y="8360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8" name="Google Shape;2218;p24"/>
            <p:cNvSpPr/>
            <p:nvPr/>
          </p:nvSpPr>
          <p:spPr>
            <a:xfrm>
              <a:off x="6271025" y="3405800"/>
              <a:ext cx="76275" cy="201900"/>
            </a:xfrm>
            <a:custGeom>
              <a:rect b="b" l="l" r="r" t="t"/>
              <a:pathLst>
                <a:path extrusionOk="0" h="8076" w="3051">
                  <a:moveTo>
                    <a:pt x="3050" y="7022"/>
                  </a:moveTo>
                  <a:lnTo>
                    <a:pt x="1054" y="8075"/>
                  </a:lnTo>
                  <a:lnTo>
                    <a:pt x="1054" y="8075"/>
                  </a:lnTo>
                  <a:lnTo>
                    <a:pt x="834" y="6824"/>
                  </a:lnTo>
                  <a:lnTo>
                    <a:pt x="417" y="4038"/>
                  </a:lnTo>
                  <a:lnTo>
                    <a:pt x="220" y="2568"/>
                  </a:lnTo>
                  <a:lnTo>
                    <a:pt x="66" y="1273"/>
                  </a:lnTo>
                  <a:lnTo>
                    <a:pt x="22" y="746"/>
                  </a:lnTo>
                  <a:lnTo>
                    <a:pt x="0" y="351"/>
                  </a:lnTo>
                  <a:lnTo>
                    <a:pt x="0" y="88"/>
                  </a:lnTo>
                  <a:lnTo>
                    <a:pt x="22" y="22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88" y="22"/>
                  </a:lnTo>
                  <a:lnTo>
                    <a:pt x="132" y="66"/>
                  </a:lnTo>
                  <a:lnTo>
                    <a:pt x="242" y="220"/>
                  </a:lnTo>
                  <a:lnTo>
                    <a:pt x="395" y="439"/>
                  </a:lnTo>
                  <a:lnTo>
                    <a:pt x="571" y="768"/>
                  </a:lnTo>
                  <a:lnTo>
                    <a:pt x="1010" y="1580"/>
                  </a:lnTo>
                  <a:lnTo>
                    <a:pt x="1471" y="2612"/>
                  </a:lnTo>
                  <a:lnTo>
                    <a:pt x="1953" y="3731"/>
                  </a:lnTo>
                  <a:lnTo>
                    <a:pt x="2414" y="4894"/>
                  </a:lnTo>
                  <a:lnTo>
                    <a:pt x="2612" y="5464"/>
                  </a:lnTo>
                  <a:lnTo>
                    <a:pt x="2787" y="6013"/>
                  </a:lnTo>
                  <a:lnTo>
                    <a:pt x="2941" y="6539"/>
                  </a:lnTo>
                  <a:lnTo>
                    <a:pt x="3050" y="7022"/>
                  </a:lnTo>
                  <a:lnTo>
                    <a:pt x="3050" y="7022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9" name="Google Shape;2219;p24"/>
            <p:cNvSpPr/>
            <p:nvPr/>
          </p:nvSpPr>
          <p:spPr>
            <a:xfrm>
              <a:off x="6247975" y="2934025"/>
              <a:ext cx="147600" cy="146500"/>
            </a:xfrm>
            <a:custGeom>
              <a:rect b="b" l="l" r="r" t="t"/>
              <a:pathLst>
                <a:path extrusionOk="0" h="5860" w="5904">
                  <a:moveTo>
                    <a:pt x="3139" y="1"/>
                  </a:moveTo>
                  <a:lnTo>
                    <a:pt x="3139" y="1"/>
                  </a:lnTo>
                  <a:lnTo>
                    <a:pt x="3446" y="1"/>
                  </a:lnTo>
                  <a:lnTo>
                    <a:pt x="3731" y="23"/>
                  </a:lnTo>
                  <a:lnTo>
                    <a:pt x="3994" y="67"/>
                  </a:lnTo>
                  <a:lnTo>
                    <a:pt x="4258" y="155"/>
                  </a:lnTo>
                  <a:lnTo>
                    <a:pt x="4477" y="242"/>
                  </a:lnTo>
                  <a:lnTo>
                    <a:pt x="4697" y="352"/>
                  </a:lnTo>
                  <a:lnTo>
                    <a:pt x="4894" y="484"/>
                  </a:lnTo>
                  <a:lnTo>
                    <a:pt x="5070" y="637"/>
                  </a:lnTo>
                  <a:lnTo>
                    <a:pt x="5245" y="791"/>
                  </a:lnTo>
                  <a:lnTo>
                    <a:pt x="5377" y="988"/>
                  </a:lnTo>
                  <a:lnTo>
                    <a:pt x="5508" y="1164"/>
                  </a:lnTo>
                  <a:lnTo>
                    <a:pt x="5618" y="1383"/>
                  </a:lnTo>
                  <a:lnTo>
                    <a:pt x="5706" y="1581"/>
                  </a:lnTo>
                  <a:lnTo>
                    <a:pt x="5794" y="1822"/>
                  </a:lnTo>
                  <a:lnTo>
                    <a:pt x="5838" y="2042"/>
                  </a:lnTo>
                  <a:lnTo>
                    <a:pt x="5881" y="2283"/>
                  </a:lnTo>
                  <a:lnTo>
                    <a:pt x="5903" y="2524"/>
                  </a:lnTo>
                  <a:lnTo>
                    <a:pt x="5903" y="2766"/>
                  </a:lnTo>
                  <a:lnTo>
                    <a:pt x="5903" y="3007"/>
                  </a:lnTo>
                  <a:lnTo>
                    <a:pt x="5881" y="3248"/>
                  </a:lnTo>
                  <a:lnTo>
                    <a:pt x="5816" y="3490"/>
                  </a:lnTo>
                  <a:lnTo>
                    <a:pt x="5772" y="3709"/>
                  </a:lnTo>
                  <a:lnTo>
                    <a:pt x="5684" y="3951"/>
                  </a:lnTo>
                  <a:lnTo>
                    <a:pt x="5596" y="4170"/>
                  </a:lnTo>
                  <a:lnTo>
                    <a:pt x="5486" y="4389"/>
                  </a:lnTo>
                  <a:lnTo>
                    <a:pt x="5355" y="4587"/>
                  </a:lnTo>
                  <a:lnTo>
                    <a:pt x="5201" y="4784"/>
                  </a:lnTo>
                  <a:lnTo>
                    <a:pt x="5048" y="4960"/>
                  </a:lnTo>
                  <a:lnTo>
                    <a:pt x="4872" y="5135"/>
                  </a:lnTo>
                  <a:lnTo>
                    <a:pt x="4675" y="5289"/>
                  </a:lnTo>
                  <a:lnTo>
                    <a:pt x="4455" y="5421"/>
                  </a:lnTo>
                  <a:lnTo>
                    <a:pt x="4236" y="5530"/>
                  </a:lnTo>
                  <a:lnTo>
                    <a:pt x="4236" y="5530"/>
                  </a:lnTo>
                  <a:lnTo>
                    <a:pt x="3907" y="5662"/>
                  </a:lnTo>
                  <a:lnTo>
                    <a:pt x="3556" y="5772"/>
                  </a:lnTo>
                  <a:lnTo>
                    <a:pt x="3226" y="5838"/>
                  </a:lnTo>
                  <a:lnTo>
                    <a:pt x="2919" y="5860"/>
                  </a:lnTo>
                  <a:lnTo>
                    <a:pt x="2612" y="5860"/>
                  </a:lnTo>
                  <a:lnTo>
                    <a:pt x="2305" y="5816"/>
                  </a:lnTo>
                  <a:lnTo>
                    <a:pt x="2020" y="5772"/>
                  </a:lnTo>
                  <a:lnTo>
                    <a:pt x="1756" y="5684"/>
                  </a:lnTo>
                  <a:lnTo>
                    <a:pt x="1493" y="5596"/>
                  </a:lnTo>
                  <a:lnTo>
                    <a:pt x="1252" y="5465"/>
                  </a:lnTo>
                  <a:lnTo>
                    <a:pt x="1032" y="5333"/>
                  </a:lnTo>
                  <a:lnTo>
                    <a:pt x="835" y="5179"/>
                  </a:lnTo>
                  <a:lnTo>
                    <a:pt x="659" y="5026"/>
                  </a:lnTo>
                  <a:lnTo>
                    <a:pt x="506" y="4850"/>
                  </a:lnTo>
                  <a:lnTo>
                    <a:pt x="374" y="4675"/>
                  </a:lnTo>
                  <a:lnTo>
                    <a:pt x="264" y="4499"/>
                  </a:lnTo>
                  <a:lnTo>
                    <a:pt x="264" y="4499"/>
                  </a:lnTo>
                  <a:lnTo>
                    <a:pt x="176" y="4302"/>
                  </a:lnTo>
                  <a:lnTo>
                    <a:pt x="111" y="4038"/>
                  </a:lnTo>
                  <a:lnTo>
                    <a:pt x="45" y="3753"/>
                  </a:lnTo>
                  <a:lnTo>
                    <a:pt x="1" y="3424"/>
                  </a:lnTo>
                  <a:lnTo>
                    <a:pt x="1" y="3073"/>
                  </a:lnTo>
                  <a:lnTo>
                    <a:pt x="23" y="2722"/>
                  </a:lnTo>
                  <a:lnTo>
                    <a:pt x="89" y="2349"/>
                  </a:lnTo>
                  <a:lnTo>
                    <a:pt x="176" y="1976"/>
                  </a:lnTo>
                  <a:lnTo>
                    <a:pt x="242" y="1800"/>
                  </a:lnTo>
                  <a:lnTo>
                    <a:pt x="330" y="1625"/>
                  </a:lnTo>
                  <a:lnTo>
                    <a:pt x="418" y="1449"/>
                  </a:lnTo>
                  <a:lnTo>
                    <a:pt x="527" y="1274"/>
                  </a:lnTo>
                  <a:lnTo>
                    <a:pt x="659" y="1098"/>
                  </a:lnTo>
                  <a:lnTo>
                    <a:pt x="791" y="944"/>
                  </a:lnTo>
                  <a:lnTo>
                    <a:pt x="944" y="813"/>
                  </a:lnTo>
                  <a:lnTo>
                    <a:pt x="1120" y="659"/>
                  </a:lnTo>
                  <a:lnTo>
                    <a:pt x="1295" y="528"/>
                  </a:lnTo>
                  <a:lnTo>
                    <a:pt x="1515" y="418"/>
                  </a:lnTo>
                  <a:lnTo>
                    <a:pt x="1734" y="308"/>
                  </a:lnTo>
                  <a:lnTo>
                    <a:pt x="1976" y="220"/>
                  </a:lnTo>
                  <a:lnTo>
                    <a:pt x="2239" y="155"/>
                  </a:lnTo>
                  <a:lnTo>
                    <a:pt x="2524" y="89"/>
                  </a:lnTo>
                  <a:lnTo>
                    <a:pt x="2831" y="45"/>
                  </a:lnTo>
                  <a:lnTo>
                    <a:pt x="3139" y="1"/>
                  </a:lnTo>
                  <a:lnTo>
                    <a:pt x="3139" y="1"/>
                  </a:lnTo>
                  <a:close/>
                </a:path>
              </a:pathLst>
            </a:custGeom>
            <a:solidFill>
              <a:srgbClr val="CD5B5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0" name="Google Shape;2220;p24"/>
            <p:cNvSpPr/>
            <p:nvPr/>
          </p:nvSpPr>
          <p:spPr>
            <a:xfrm>
              <a:off x="6285825" y="2952150"/>
              <a:ext cx="92200" cy="109175"/>
            </a:xfrm>
            <a:custGeom>
              <a:rect b="b" l="l" r="r" t="t"/>
              <a:pathLst>
                <a:path extrusionOk="0" h="4367" w="3688">
                  <a:moveTo>
                    <a:pt x="1" y="1448"/>
                  </a:moveTo>
                  <a:lnTo>
                    <a:pt x="1" y="1448"/>
                  </a:lnTo>
                  <a:lnTo>
                    <a:pt x="67" y="1251"/>
                  </a:lnTo>
                  <a:lnTo>
                    <a:pt x="154" y="1075"/>
                  </a:lnTo>
                  <a:lnTo>
                    <a:pt x="242" y="900"/>
                  </a:lnTo>
                  <a:lnTo>
                    <a:pt x="374" y="746"/>
                  </a:lnTo>
                  <a:lnTo>
                    <a:pt x="484" y="592"/>
                  </a:lnTo>
                  <a:lnTo>
                    <a:pt x="637" y="461"/>
                  </a:lnTo>
                  <a:lnTo>
                    <a:pt x="791" y="351"/>
                  </a:lnTo>
                  <a:lnTo>
                    <a:pt x="944" y="241"/>
                  </a:lnTo>
                  <a:lnTo>
                    <a:pt x="1120" y="154"/>
                  </a:lnTo>
                  <a:lnTo>
                    <a:pt x="1317" y="88"/>
                  </a:lnTo>
                  <a:lnTo>
                    <a:pt x="1493" y="44"/>
                  </a:lnTo>
                  <a:lnTo>
                    <a:pt x="1690" y="0"/>
                  </a:lnTo>
                  <a:lnTo>
                    <a:pt x="1888" y="0"/>
                  </a:lnTo>
                  <a:lnTo>
                    <a:pt x="2085" y="0"/>
                  </a:lnTo>
                  <a:lnTo>
                    <a:pt x="2283" y="44"/>
                  </a:lnTo>
                  <a:lnTo>
                    <a:pt x="2480" y="88"/>
                  </a:lnTo>
                  <a:lnTo>
                    <a:pt x="2480" y="88"/>
                  </a:lnTo>
                  <a:lnTo>
                    <a:pt x="2656" y="154"/>
                  </a:lnTo>
                  <a:lnTo>
                    <a:pt x="2831" y="263"/>
                  </a:lnTo>
                  <a:lnTo>
                    <a:pt x="3007" y="373"/>
                  </a:lnTo>
                  <a:lnTo>
                    <a:pt x="3161" y="483"/>
                  </a:lnTo>
                  <a:lnTo>
                    <a:pt x="3292" y="636"/>
                  </a:lnTo>
                  <a:lnTo>
                    <a:pt x="3402" y="790"/>
                  </a:lnTo>
                  <a:lnTo>
                    <a:pt x="3512" y="966"/>
                  </a:lnTo>
                  <a:lnTo>
                    <a:pt x="3577" y="1141"/>
                  </a:lnTo>
                  <a:lnTo>
                    <a:pt x="3577" y="1141"/>
                  </a:lnTo>
                  <a:lnTo>
                    <a:pt x="3643" y="1317"/>
                  </a:lnTo>
                  <a:lnTo>
                    <a:pt x="3665" y="1492"/>
                  </a:lnTo>
                  <a:lnTo>
                    <a:pt x="3687" y="1690"/>
                  </a:lnTo>
                  <a:lnTo>
                    <a:pt x="3687" y="1865"/>
                  </a:lnTo>
                  <a:lnTo>
                    <a:pt x="3665" y="2063"/>
                  </a:lnTo>
                  <a:lnTo>
                    <a:pt x="3643" y="2238"/>
                  </a:lnTo>
                  <a:lnTo>
                    <a:pt x="3599" y="2414"/>
                  </a:lnTo>
                  <a:lnTo>
                    <a:pt x="3534" y="2589"/>
                  </a:lnTo>
                  <a:lnTo>
                    <a:pt x="3534" y="2589"/>
                  </a:lnTo>
                  <a:lnTo>
                    <a:pt x="3512" y="2633"/>
                  </a:lnTo>
                  <a:lnTo>
                    <a:pt x="3468" y="2655"/>
                  </a:lnTo>
                  <a:lnTo>
                    <a:pt x="3424" y="2655"/>
                  </a:lnTo>
                  <a:lnTo>
                    <a:pt x="3380" y="2633"/>
                  </a:lnTo>
                  <a:lnTo>
                    <a:pt x="3358" y="2611"/>
                  </a:lnTo>
                  <a:lnTo>
                    <a:pt x="3336" y="2589"/>
                  </a:lnTo>
                  <a:lnTo>
                    <a:pt x="3314" y="2545"/>
                  </a:lnTo>
                  <a:lnTo>
                    <a:pt x="3336" y="2501"/>
                  </a:lnTo>
                  <a:lnTo>
                    <a:pt x="3336" y="2501"/>
                  </a:lnTo>
                  <a:lnTo>
                    <a:pt x="3358" y="2348"/>
                  </a:lnTo>
                  <a:lnTo>
                    <a:pt x="3380" y="2194"/>
                  </a:lnTo>
                  <a:lnTo>
                    <a:pt x="3380" y="2063"/>
                  </a:lnTo>
                  <a:lnTo>
                    <a:pt x="3380" y="1909"/>
                  </a:lnTo>
                  <a:lnTo>
                    <a:pt x="3336" y="1777"/>
                  </a:lnTo>
                  <a:lnTo>
                    <a:pt x="3292" y="1624"/>
                  </a:lnTo>
                  <a:lnTo>
                    <a:pt x="3248" y="1492"/>
                  </a:lnTo>
                  <a:lnTo>
                    <a:pt x="3161" y="1382"/>
                  </a:lnTo>
                  <a:lnTo>
                    <a:pt x="3073" y="1251"/>
                  </a:lnTo>
                  <a:lnTo>
                    <a:pt x="2985" y="1141"/>
                  </a:lnTo>
                  <a:lnTo>
                    <a:pt x="2875" y="1053"/>
                  </a:lnTo>
                  <a:lnTo>
                    <a:pt x="2766" y="944"/>
                  </a:lnTo>
                  <a:lnTo>
                    <a:pt x="2634" y="878"/>
                  </a:lnTo>
                  <a:lnTo>
                    <a:pt x="2502" y="812"/>
                  </a:lnTo>
                  <a:lnTo>
                    <a:pt x="2371" y="768"/>
                  </a:lnTo>
                  <a:lnTo>
                    <a:pt x="2217" y="724"/>
                  </a:lnTo>
                  <a:lnTo>
                    <a:pt x="2217" y="724"/>
                  </a:lnTo>
                  <a:lnTo>
                    <a:pt x="2085" y="702"/>
                  </a:lnTo>
                  <a:lnTo>
                    <a:pt x="1954" y="702"/>
                  </a:lnTo>
                  <a:lnTo>
                    <a:pt x="1822" y="702"/>
                  </a:lnTo>
                  <a:lnTo>
                    <a:pt x="1690" y="724"/>
                  </a:lnTo>
                  <a:lnTo>
                    <a:pt x="1449" y="812"/>
                  </a:lnTo>
                  <a:lnTo>
                    <a:pt x="1230" y="922"/>
                  </a:lnTo>
                  <a:lnTo>
                    <a:pt x="1230" y="922"/>
                  </a:lnTo>
                  <a:lnTo>
                    <a:pt x="1449" y="944"/>
                  </a:lnTo>
                  <a:lnTo>
                    <a:pt x="1668" y="987"/>
                  </a:lnTo>
                  <a:lnTo>
                    <a:pt x="1866" y="1053"/>
                  </a:lnTo>
                  <a:lnTo>
                    <a:pt x="2063" y="1141"/>
                  </a:lnTo>
                  <a:lnTo>
                    <a:pt x="2239" y="1251"/>
                  </a:lnTo>
                  <a:lnTo>
                    <a:pt x="2393" y="1404"/>
                  </a:lnTo>
                  <a:lnTo>
                    <a:pt x="2546" y="1558"/>
                  </a:lnTo>
                  <a:lnTo>
                    <a:pt x="2678" y="1755"/>
                  </a:lnTo>
                  <a:lnTo>
                    <a:pt x="2678" y="1755"/>
                  </a:lnTo>
                  <a:lnTo>
                    <a:pt x="2766" y="1909"/>
                  </a:lnTo>
                  <a:lnTo>
                    <a:pt x="2831" y="2085"/>
                  </a:lnTo>
                  <a:lnTo>
                    <a:pt x="2875" y="2260"/>
                  </a:lnTo>
                  <a:lnTo>
                    <a:pt x="2897" y="2436"/>
                  </a:lnTo>
                  <a:lnTo>
                    <a:pt x="2919" y="2611"/>
                  </a:lnTo>
                  <a:lnTo>
                    <a:pt x="2919" y="2787"/>
                  </a:lnTo>
                  <a:lnTo>
                    <a:pt x="2875" y="2962"/>
                  </a:lnTo>
                  <a:lnTo>
                    <a:pt x="2853" y="3138"/>
                  </a:lnTo>
                  <a:lnTo>
                    <a:pt x="2788" y="3313"/>
                  </a:lnTo>
                  <a:lnTo>
                    <a:pt x="2722" y="3467"/>
                  </a:lnTo>
                  <a:lnTo>
                    <a:pt x="2634" y="3621"/>
                  </a:lnTo>
                  <a:lnTo>
                    <a:pt x="2524" y="3752"/>
                  </a:lnTo>
                  <a:lnTo>
                    <a:pt x="2393" y="3884"/>
                  </a:lnTo>
                  <a:lnTo>
                    <a:pt x="2261" y="4015"/>
                  </a:lnTo>
                  <a:lnTo>
                    <a:pt x="2107" y="4103"/>
                  </a:lnTo>
                  <a:lnTo>
                    <a:pt x="1954" y="4191"/>
                  </a:lnTo>
                  <a:lnTo>
                    <a:pt x="1954" y="4191"/>
                  </a:lnTo>
                  <a:lnTo>
                    <a:pt x="1756" y="4279"/>
                  </a:lnTo>
                  <a:lnTo>
                    <a:pt x="1559" y="4323"/>
                  </a:lnTo>
                  <a:lnTo>
                    <a:pt x="1339" y="4367"/>
                  </a:lnTo>
                  <a:lnTo>
                    <a:pt x="1142" y="4367"/>
                  </a:lnTo>
                  <a:lnTo>
                    <a:pt x="922" y="4345"/>
                  </a:lnTo>
                  <a:lnTo>
                    <a:pt x="725" y="4301"/>
                  </a:lnTo>
                  <a:lnTo>
                    <a:pt x="527" y="4235"/>
                  </a:lnTo>
                  <a:lnTo>
                    <a:pt x="330" y="4147"/>
                  </a:lnTo>
                  <a:lnTo>
                    <a:pt x="330" y="4147"/>
                  </a:lnTo>
                  <a:lnTo>
                    <a:pt x="286" y="4103"/>
                  </a:lnTo>
                  <a:lnTo>
                    <a:pt x="220" y="4037"/>
                  </a:lnTo>
                  <a:lnTo>
                    <a:pt x="198" y="3972"/>
                  </a:lnTo>
                  <a:lnTo>
                    <a:pt x="176" y="3928"/>
                  </a:lnTo>
                  <a:lnTo>
                    <a:pt x="176" y="3796"/>
                  </a:lnTo>
                  <a:lnTo>
                    <a:pt x="220" y="3686"/>
                  </a:lnTo>
                  <a:lnTo>
                    <a:pt x="286" y="3577"/>
                  </a:lnTo>
                  <a:lnTo>
                    <a:pt x="396" y="3511"/>
                  </a:lnTo>
                  <a:lnTo>
                    <a:pt x="462" y="3489"/>
                  </a:lnTo>
                  <a:lnTo>
                    <a:pt x="527" y="3489"/>
                  </a:lnTo>
                  <a:lnTo>
                    <a:pt x="593" y="3511"/>
                  </a:lnTo>
                  <a:lnTo>
                    <a:pt x="681" y="3533"/>
                  </a:lnTo>
                  <a:lnTo>
                    <a:pt x="681" y="3533"/>
                  </a:lnTo>
                  <a:lnTo>
                    <a:pt x="813" y="3599"/>
                  </a:lnTo>
                  <a:lnTo>
                    <a:pt x="922" y="3621"/>
                  </a:lnTo>
                  <a:lnTo>
                    <a:pt x="1076" y="3642"/>
                  </a:lnTo>
                  <a:lnTo>
                    <a:pt x="1208" y="3642"/>
                  </a:lnTo>
                  <a:lnTo>
                    <a:pt x="1339" y="3642"/>
                  </a:lnTo>
                  <a:lnTo>
                    <a:pt x="1471" y="3599"/>
                  </a:lnTo>
                  <a:lnTo>
                    <a:pt x="1603" y="3555"/>
                  </a:lnTo>
                  <a:lnTo>
                    <a:pt x="1712" y="3511"/>
                  </a:lnTo>
                  <a:lnTo>
                    <a:pt x="1712" y="3511"/>
                  </a:lnTo>
                  <a:lnTo>
                    <a:pt x="1822" y="3423"/>
                  </a:lnTo>
                  <a:lnTo>
                    <a:pt x="1932" y="3335"/>
                  </a:lnTo>
                  <a:lnTo>
                    <a:pt x="2020" y="3226"/>
                  </a:lnTo>
                  <a:lnTo>
                    <a:pt x="2085" y="3116"/>
                  </a:lnTo>
                  <a:lnTo>
                    <a:pt x="2129" y="3006"/>
                  </a:lnTo>
                  <a:lnTo>
                    <a:pt x="2173" y="2874"/>
                  </a:lnTo>
                  <a:lnTo>
                    <a:pt x="2173" y="2743"/>
                  </a:lnTo>
                  <a:lnTo>
                    <a:pt x="2195" y="2611"/>
                  </a:lnTo>
                  <a:lnTo>
                    <a:pt x="2195" y="2611"/>
                  </a:lnTo>
                  <a:lnTo>
                    <a:pt x="2173" y="2480"/>
                  </a:lnTo>
                  <a:lnTo>
                    <a:pt x="2151" y="2348"/>
                  </a:lnTo>
                  <a:lnTo>
                    <a:pt x="2085" y="2216"/>
                  </a:lnTo>
                  <a:lnTo>
                    <a:pt x="2020" y="2085"/>
                  </a:lnTo>
                  <a:lnTo>
                    <a:pt x="1954" y="1997"/>
                  </a:lnTo>
                  <a:lnTo>
                    <a:pt x="1844" y="1887"/>
                  </a:lnTo>
                  <a:lnTo>
                    <a:pt x="1756" y="1821"/>
                  </a:lnTo>
                  <a:lnTo>
                    <a:pt x="1625" y="1755"/>
                  </a:lnTo>
                  <a:lnTo>
                    <a:pt x="1625" y="1755"/>
                  </a:lnTo>
                  <a:lnTo>
                    <a:pt x="1515" y="1712"/>
                  </a:lnTo>
                  <a:lnTo>
                    <a:pt x="1383" y="1668"/>
                  </a:lnTo>
                  <a:lnTo>
                    <a:pt x="1252" y="1668"/>
                  </a:lnTo>
                  <a:lnTo>
                    <a:pt x="1120" y="1668"/>
                  </a:lnTo>
                  <a:lnTo>
                    <a:pt x="988" y="1668"/>
                  </a:lnTo>
                  <a:lnTo>
                    <a:pt x="857" y="1712"/>
                  </a:lnTo>
                  <a:lnTo>
                    <a:pt x="725" y="1755"/>
                  </a:lnTo>
                  <a:lnTo>
                    <a:pt x="615" y="1821"/>
                  </a:lnTo>
                  <a:lnTo>
                    <a:pt x="615" y="1821"/>
                  </a:lnTo>
                  <a:lnTo>
                    <a:pt x="506" y="1887"/>
                  </a:lnTo>
                  <a:lnTo>
                    <a:pt x="396" y="1909"/>
                  </a:lnTo>
                  <a:lnTo>
                    <a:pt x="286" y="1909"/>
                  </a:lnTo>
                  <a:lnTo>
                    <a:pt x="176" y="1865"/>
                  </a:lnTo>
                  <a:lnTo>
                    <a:pt x="176" y="1865"/>
                  </a:lnTo>
                  <a:lnTo>
                    <a:pt x="67" y="1799"/>
                  </a:lnTo>
                  <a:lnTo>
                    <a:pt x="23" y="1690"/>
                  </a:lnTo>
                  <a:lnTo>
                    <a:pt x="1" y="1558"/>
                  </a:lnTo>
                  <a:lnTo>
                    <a:pt x="1" y="1448"/>
                  </a:lnTo>
                  <a:lnTo>
                    <a:pt x="1" y="1448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1" name="Google Shape;2221;p24"/>
            <p:cNvSpPr/>
            <p:nvPr/>
          </p:nvSpPr>
          <p:spPr>
            <a:xfrm>
              <a:off x="5695575" y="2934025"/>
              <a:ext cx="147600" cy="146500"/>
            </a:xfrm>
            <a:custGeom>
              <a:rect b="b" l="l" r="r" t="t"/>
              <a:pathLst>
                <a:path extrusionOk="0" h="5860" w="5904">
                  <a:moveTo>
                    <a:pt x="2766" y="1"/>
                  </a:moveTo>
                  <a:lnTo>
                    <a:pt x="2766" y="1"/>
                  </a:lnTo>
                  <a:lnTo>
                    <a:pt x="2458" y="1"/>
                  </a:lnTo>
                  <a:lnTo>
                    <a:pt x="2173" y="23"/>
                  </a:lnTo>
                  <a:lnTo>
                    <a:pt x="1910" y="67"/>
                  </a:lnTo>
                  <a:lnTo>
                    <a:pt x="1647" y="155"/>
                  </a:lnTo>
                  <a:lnTo>
                    <a:pt x="1427" y="242"/>
                  </a:lnTo>
                  <a:lnTo>
                    <a:pt x="1208" y="352"/>
                  </a:lnTo>
                  <a:lnTo>
                    <a:pt x="1010" y="484"/>
                  </a:lnTo>
                  <a:lnTo>
                    <a:pt x="835" y="637"/>
                  </a:lnTo>
                  <a:lnTo>
                    <a:pt x="659" y="791"/>
                  </a:lnTo>
                  <a:lnTo>
                    <a:pt x="528" y="988"/>
                  </a:lnTo>
                  <a:lnTo>
                    <a:pt x="396" y="1164"/>
                  </a:lnTo>
                  <a:lnTo>
                    <a:pt x="286" y="1383"/>
                  </a:lnTo>
                  <a:lnTo>
                    <a:pt x="198" y="1581"/>
                  </a:lnTo>
                  <a:lnTo>
                    <a:pt x="133" y="1822"/>
                  </a:lnTo>
                  <a:lnTo>
                    <a:pt x="67" y="2042"/>
                  </a:lnTo>
                  <a:lnTo>
                    <a:pt x="23" y="2283"/>
                  </a:lnTo>
                  <a:lnTo>
                    <a:pt x="1" y="2524"/>
                  </a:lnTo>
                  <a:lnTo>
                    <a:pt x="1" y="2766"/>
                  </a:lnTo>
                  <a:lnTo>
                    <a:pt x="1" y="3007"/>
                  </a:lnTo>
                  <a:lnTo>
                    <a:pt x="45" y="3248"/>
                  </a:lnTo>
                  <a:lnTo>
                    <a:pt x="89" y="3490"/>
                  </a:lnTo>
                  <a:lnTo>
                    <a:pt x="154" y="3709"/>
                  </a:lnTo>
                  <a:lnTo>
                    <a:pt x="220" y="3951"/>
                  </a:lnTo>
                  <a:lnTo>
                    <a:pt x="308" y="4170"/>
                  </a:lnTo>
                  <a:lnTo>
                    <a:pt x="440" y="4389"/>
                  </a:lnTo>
                  <a:lnTo>
                    <a:pt x="549" y="4587"/>
                  </a:lnTo>
                  <a:lnTo>
                    <a:pt x="703" y="4784"/>
                  </a:lnTo>
                  <a:lnTo>
                    <a:pt x="857" y="4960"/>
                  </a:lnTo>
                  <a:lnTo>
                    <a:pt x="1032" y="5135"/>
                  </a:lnTo>
                  <a:lnTo>
                    <a:pt x="1230" y="5289"/>
                  </a:lnTo>
                  <a:lnTo>
                    <a:pt x="1449" y="5421"/>
                  </a:lnTo>
                  <a:lnTo>
                    <a:pt x="1669" y="5530"/>
                  </a:lnTo>
                  <a:lnTo>
                    <a:pt x="1669" y="5530"/>
                  </a:lnTo>
                  <a:lnTo>
                    <a:pt x="2020" y="5662"/>
                  </a:lnTo>
                  <a:lnTo>
                    <a:pt x="2349" y="5772"/>
                  </a:lnTo>
                  <a:lnTo>
                    <a:pt x="2678" y="5838"/>
                  </a:lnTo>
                  <a:lnTo>
                    <a:pt x="2985" y="5860"/>
                  </a:lnTo>
                  <a:lnTo>
                    <a:pt x="3292" y="5860"/>
                  </a:lnTo>
                  <a:lnTo>
                    <a:pt x="3599" y="5816"/>
                  </a:lnTo>
                  <a:lnTo>
                    <a:pt x="3885" y="5772"/>
                  </a:lnTo>
                  <a:lnTo>
                    <a:pt x="4170" y="5684"/>
                  </a:lnTo>
                  <a:lnTo>
                    <a:pt x="4411" y="5596"/>
                  </a:lnTo>
                  <a:lnTo>
                    <a:pt x="4653" y="5465"/>
                  </a:lnTo>
                  <a:lnTo>
                    <a:pt x="4872" y="5333"/>
                  </a:lnTo>
                  <a:lnTo>
                    <a:pt x="5070" y="5179"/>
                  </a:lnTo>
                  <a:lnTo>
                    <a:pt x="5267" y="5026"/>
                  </a:lnTo>
                  <a:lnTo>
                    <a:pt x="5421" y="4850"/>
                  </a:lnTo>
                  <a:lnTo>
                    <a:pt x="5552" y="4675"/>
                  </a:lnTo>
                  <a:lnTo>
                    <a:pt x="5640" y="4499"/>
                  </a:lnTo>
                  <a:lnTo>
                    <a:pt x="5640" y="4499"/>
                  </a:lnTo>
                  <a:lnTo>
                    <a:pt x="5728" y="4302"/>
                  </a:lnTo>
                  <a:lnTo>
                    <a:pt x="5816" y="4038"/>
                  </a:lnTo>
                  <a:lnTo>
                    <a:pt x="5860" y="3753"/>
                  </a:lnTo>
                  <a:lnTo>
                    <a:pt x="5903" y="3424"/>
                  </a:lnTo>
                  <a:lnTo>
                    <a:pt x="5903" y="3073"/>
                  </a:lnTo>
                  <a:lnTo>
                    <a:pt x="5881" y="2722"/>
                  </a:lnTo>
                  <a:lnTo>
                    <a:pt x="5838" y="2349"/>
                  </a:lnTo>
                  <a:lnTo>
                    <a:pt x="5728" y="1976"/>
                  </a:lnTo>
                  <a:lnTo>
                    <a:pt x="5662" y="1800"/>
                  </a:lnTo>
                  <a:lnTo>
                    <a:pt x="5574" y="1625"/>
                  </a:lnTo>
                  <a:lnTo>
                    <a:pt x="5486" y="1449"/>
                  </a:lnTo>
                  <a:lnTo>
                    <a:pt x="5377" y="1274"/>
                  </a:lnTo>
                  <a:lnTo>
                    <a:pt x="5245" y="1098"/>
                  </a:lnTo>
                  <a:lnTo>
                    <a:pt x="5113" y="944"/>
                  </a:lnTo>
                  <a:lnTo>
                    <a:pt x="4960" y="813"/>
                  </a:lnTo>
                  <a:lnTo>
                    <a:pt x="4784" y="659"/>
                  </a:lnTo>
                  <a:lnTo>
                    <a:pt x="4609" y="528"/>
                  </a:lnTo>
                  <a:lnTo>
                    <a:pt x="4411" y="418"/>
                  </a:lnTo>
                  <a:lnTo>
                    <a:pt x="4170" y="308"/>
                  </a:lnTo>
                  <a:lnTo>
                    <a:pt x="3929" y="220"/>
                  </a:lnTo>
                  <a:lnTo>
                    <a:pt x="3665" y="155"/>
                  </a:lnTo>
                  <a:lnTo>
                    <a:pt x="3402" y="89"/>
                  </a:lnTo>
                  <a:lnTo>
                    <a:pt x="3095" y="45"/>
                  </a:lnTo>
                  <a:lnTo>
                    <a:pt x="2766" y="1"/>
                  </a:lnTo>
                  <a:lnTo>
                    <a:pt x="2766" y="1"/>
                  </a:lnTo>
                  <a:close/>
                </a:path>
              </a:pathLst>
            </a:custGeom>
            <a:solidFill>
              <a:srgbClr val="CD5B5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2" name="Google Shape;2222;p24"/>
            <p:cNvSpPr/>
            <p:nvPr/>
          </p:nvSpPr>
          <p:spPr>
            <a:xfrm>
              <a:off x="5713150" y="2952150"/>
              <a:ext cx="92725" cy="109175"/>
            </a:xfrm>
            <a:custGeom>
              <a:rect b="b" l="l" r="r" t="t"/>
              <a:pathLst>
                <a:path extrusionOk="0" h="4367" w="3709">
                  <a:moveTo>
                    <a:pt x="3686" y="1448"/>
                  </a:moveTo>
                  <a:lnTo>
                    <a:pt x="3686" y="1448"/>
                  </a:lnTo>
                  <a:lnTo>
                    <a:pt x="3621" y="1251"/>
                  </a:lnTo>
                  <a:lnTo>
                    <a:pt x="3533" y="1075"/>
                  </a:lnTo>
                  <a:lnTo>
                    <a:pt x="3445" y="900"/>
                  </a:lnTo>
                  <a:lnTo>
                    <a:pt x="3335" y="746"/>
                  </a:lnTo>
                  <a:lnTo>
                    <a:pt x="3204" y="592"/>
                  </a:lnTo>
                  <a:lnTo>
                    <a:pt x="3050" y="461"/>
                  </a:lnTo>
                  <a:lnTo>
                    <a:pt x="2896" y="351"/>
                  </a:lnTo>
                  <a:lnTo>
                    <a:pt x="2743" y="241"/>
                  </a:lnTo>
                  <a:lnTo>
                    <a:pt x="2567" y="154"/>
                  </a:lnTo>
                  <a:lnTo>
                    <a:pt x="2392" y="88"/>
                  </a:lnTo>
                  <a:lnTo>
                    <a:pt x="2194" y="44"/>
                  </a:lnTo>
                  <a:lnTo>
                    <a:pt x="1997" y="0"/>
                  </a:lnTo>
                  <a:lnTo>
                    <a:pt x="1821" y="0"/>
                  </a:lnTo>
                  <a:lnTo>
                    <a:pt x="1624" y="0"/>
                  </a:lnTo>
                  <a:lnTo>
                    <a:pt x="1426" y="44"/>
                  </a:lnTo>
                  <a:lnTo>
                    <a:pt x="1229" y="88"/>
                  </a:lnTo>
                  <a:lnTo>
                    <a:pt x="1229" y="88"/>
                  </a:lnTo>
                  <a:lnTo>
                    <a:pt x="1031" y="154"/>
                  </a:lnTo>
                  <a:lnTo>
                    <a:pt x="856" y="263"/>
                  </a:lnTo>
                  <a:lnTo>
                    <a:pt x="702" y="373"/>
                  </a:lnTo>
                  <a:lnTo>
                    <a:pt x="549" y="483"/>
                  </a:lnTo>
                  <a:lnTo>
                    <a:pt x="395" y="636"/>
                  </a:lnTo>
                  <a:lnTo>
                    <a:pt x="285" y="790"/>
                  </a:lnTo>
                  <a:lnTo>
                    <a:pt x="176" y="966"/>
                  </a:lnTo>
                  <a:lnTo>
                    <a:pt x="110" y="1141"/>
                  </a:lnTo>
                  <a:lnTo>
                    <a:pt x="110" y="1141"/>
                  </a:lnTo>
                  <a:lnTo>
                    <a:pt x="44" y="1317"/>
                  </a:lnTo>
                  <a:lnTo>
                    <a:pt x="22" y="1492"/>
                  </a:lnTo>
                  <a:lnTo>
                    <a:pt x="0" y="1690"/>
                  </a:lnTo>
                  <a:lnTo>
                    <a:pt x="0" y="1865"/>
                  </a:lnTo>
                  <a:lnTo>
                    <a:pt x="22" y="2063"/>
                  </a:lnTo>
                  <a:lnTo>
                    <a:pt x="44" y="2238"/>
                  </a:lnTo>
                  <a:lnTo>
                    <a:pt x="110" y="2414"/>
                  </a:lnTo>
                  <a:lnTo>
                    <a:pt x="176" y="2589"/>
                  </a:lnTo>
                  <a:lnTo>
                    <a:pt x="176" y="2589"/>
                  </a:lnTo>
                  <a:lnTo>
                    <a:pt x="198" y="2633"/>
                  </a:lnTo>
                  <a:lnTo>
                    <a:pt x="219" y="2655"/>
                  </a:lnTo>
                  <a:lnTo>
                    <a:pt x="263" y="2655"/>
                  </a:lnTo>
                  <a:lnTo>
                    <a:pt x="307" y="2633"/>
                  </a:lnTo>
                  <a:lnTo>
                    <a:pt x="329" y="2611"/>
                  </a:lnTo>
                  <a:lnTo>
                    <a:pt x="351" y="2589"/>
                  </a:lnTo>
                  <a:lnTo>
                    <a:pt x="373" y="2545"/>
                  </a:lnTo>
                  <a:lnTo>
                    <a:pt x="373" y="2501"/>
                  </a:lnTo>
                  <a:lnTo>
                    <a:pt x="373" y="2501"/>
                  </a:lnTo>
                  <a:lnTo>
                    <a:pt x="329" y="2348"/>
                  </a:lnTo>
                  <a:lnTo>
                    <a:pt x="307" y="2194"/>
                  </a:lnTo>
                  <a:lnTo>
                    <a:pt x="307" y="2063"/>
                  </a:lnTo>
                  <a:lnTo>
                    <a:pt x="307" y="1909"/>
                  </a:lnTo>
                  <a:lnTo>
                    <a:pt x="351" y="1777"/>
                  </a:lnTo>
                  <a:lnTo>
                    <a:pt x="395" y="1624"/>
                  </a:lnTo>
                  <a:lnTo>
                    <a:pt x="461" y="1492"/>
                  </a:lnTo>
                  <a:lnTo>
                    <a:pt x="527" y="1382"/>
                  </a:lnTo>
                  <a:lnTo>
                    <a:pt x="614" y="1251"/>
                  </a:lnTo>
                  <a:lnTo>
                    <a:pt x="702" y="1141"/>
                  </a:lnTo>
                  <a:lnTo>
                    <a:pt x="812" y="1053"/>
                  </a:lnTo>
                  <a:lnTo>
                    <a:pt x="922" y="944"/>
                  </a:lnTo>
                  <a:lnTo>
                    <a:pt x="1053" y="878"/>
                  </a:lnTo>
                  <a:lnTo>
                    <a:pt x="1185" y="812"/>
                  </a:lnTo>
                  <a:lnTo>
                    <a:pt x="1339" y="768"/>
                  </a:lnTo>
                  <a:lnTo>
                    <a:pt x="1470" y="724"/>
                  </a:lnTo>
                  <a:lnTo>
                    <a:pt x="1470" y="724"/>
                  </a:lnTo>
                  <a:lnTo>
                    <a:pt x="1602" y="702"/>
                  </a:lnTo>
                  <a:lnTo>
                    <a:pt x="1733" y="702"/>
                  </a:lnTo>
                  <a:lnTo>
                    <a:pt x="1865" y="702"/>
                  </a:lnTo>
                  <a:lnTo>
                    <a:pt x="1997" y="724"/>
                  </a:lnTo>
                  <a:lnTo>
                    <a:pt x="2238" y="812"/>
                  </a:lnTo>
                  <a:lnTo>
                    <a:pt x="2458" y="922"/>
                  </a:lnTo>
                  <a:lnTo>
                    <a:pt x="2458" y="922"/>
                  </a:lnTo>
                  <a:lnTo>
                    <a:pt x="2238" y="944"/>
                  </a:lnTo>
                  <a:lnTo>
                    <a:pt x="2041" y="987"/>
                  </a:lnTo>
                  <a:lnTo>
                    <a:pt x="1821" y="1053"/>
                  </a:lnTo>
                  <a:lnTo>
                    <a:pt x="1646" y="1141"/>
                  </a:lnTo>
                  <a:lnTo>
                    <a:pt x="1448" y="1251"/>
                  </a:lnTo>
                  <a:lnTo>
                    <a:pt x="1295" y="1404"/>
                  </a:lnTo>
                  <a:lnTo>
                    <a:pt x="1141" y="1558"/>
                  </a:lnTo>
                  <a:lnTo>
                    <a:pt x="1009" y="1755"/>
                  </a:lnTo>
                  <a:lnTo>
                    <a:pt x="1009" y="1755"/>
                  </a:lnTo>
                  <a:lnTo>
                    <a:pt x="922" y="1909"/>
                  </a:lnTo>
                  <a:lnTo>
                    <a:pt x="856" y="2085"/>
                  </a:lnTo>
                  <a:lnTo>
                    <a:pt x="812" y="2260"/>
                  </a:lnTo>
                  <a:lnTo>
                    <a:pt x="790" y="2436"/>
                  </a:lnTo>
                  <a:lnTo>
                    <a:pt x="768" y="2611"/>
                  </a:lnTo>
                  <a:lnTo>
                    <a:pt x="790" y="2787"/>
                  </a:lnTo>
                  <a:lnTo>
                    <a:pt x="812" y="2962"/>
                  </a:lnTo>
                  <a:lnTo>
                    <a:pt x="856" y="3138"/>
                  </a:lnTo>
                  <a:lnTo>
                    <a:pt x="900" y="3313"/>
                  </a:lnTo>
                  <a:lnTo>
                    <a:pt x="987" y="3467"/>
                  </a:lnTo>
                  <a:lnTo>
                    <a:pt x="1075" y="3621"/>
                  </a:lnTo>
                  <a:lnTo>
                    <a:pt x="1163" y="3752"/>
                  </a:lnTo>
                  <a:lnTo>
                    <a:pt x="1295" y="3884"/>
                  </a:lnTo>
                  <a:lnTo>
                    <a:pt x="1426" y="4015"/>
                  </a:lnTo>
                  <a:lnTo>
                    <a:pt x="1580" y="4103"/>
                  </a:lnTo>
                  <a:lnTo>
                    <a:pt x="1733" y="4191"/>
                  </a:lnTo>
                  <a:lnTo>
                    <a:pt x="1733" y="4191"/>
                  </a:lnTo>
                  <a:lnTo>
                    <a:pt x="1931" y="4279"/>
                  </a:lnTo>
                  <a:lnTo>
                    <a:pt x="2150" y="4323"/>
                  </a:lnTo>
                  <a:lnTo>
                    <a:pt x="2348" y="4367"/>
                  </a:lnTo>
                  <a:lnTo>
                    <a:pt x="2567" y="4367"/>
                  </a:lnTo>
                  <a:lnTo>
                    <a:pt x="2765" y="4345"/>
                  </a:lnTo>
                  <a:lnTo>
                    <a:pt x="2962" y="4301"/>
                  </a:lnTo>
                  <a:lnTo>
                    <a:pt x="3160" y="4235"/>
                  </a:lnTo>
                  <a:lnTo>
                    <a:pt x="3357" y="4147"/>
                  </a:lnTo>
                  <a:lnTo>
                    <a:pt x="3357" y="4147"/>
                  </a:lnTo>
                  <a:lnTo>
                    <a:pt x="3423" y="4103"/>
                  </a:lnTo>
                  <a:lnTo>
                    <a:pt x="3467" y="4037"/>
                  </a:lnTo>
                  <a:lnTo>
                    <a:pt x="3489" y="3972"/>
                  </a:lnTo>
                  <a:lnTo>
                    <a:pt x="3511" y="3928"/>
                  </a:lnTo>
                  <a:lnTo>
                    <a:pt x="3511" y="3796"/>
                  </a:lnTo>
                  <a:lnTo>
                    <a:pt x="3467" y="3686"/>
                  </a:lnTo>
                  <a:lnTo>
                    <a:pt x="3401" y="3577"/>
                  </a:lnTo>
                  <a:lnTo>
                    <a:pt x="3291" y="3511"/>
                  </a:lnTo>
                  <a:lnTo>
                    <a:pt x="3226" y="3489"/>
                  </a:lnTo>
                  <a:lnTo>
                    <a:pt x="3160" y="3489"/>
                  </a:lnTo>
                  <a:lnTo>
                    <a:pt x="3094" y="3511"/>
                  </a:lnTo>
                  <a:lnTo>
                    <a:pt x="3006" y="3533"/>
                  </a:lnTo>
                  <a:lnTo>
                    <a:pt x="3006" y="3533"/>
                  </a:lnTo>
                  <a:lnTo>
                    <a:pt x="2896" y="3599"/>
                  </a:lnTo>
                  <a:lnTo>
                    <a:pt x="2765" y="3621"/>
                  </a:lnTo>
                  <a:lnTo>
                    <a:pt x="2633" y="3642"/>
                  </a:lnTo>
                  <a:lnTo>
                    <a:pt x="2501" y="3642"/>
                  </a:lnTo>
                  <a:lnTo>
                    <a:pt x="2348" y="3642"/>
                  </a:lnTo>
                  <a:lnTo>
                    <a:pt x="2216" y="3599"/>
                  </a:lnTo>
                  <a:lnTo>
                    <a:pt x="2107" y="3555"/>
                  </a:lnTo>
                  <a:lnTo>
                    <a:pt x="1975" y="3511"/>
                  </a:lnTo>
                  <a:lnTo>
                    <a:pt x="1975" y="3511"/>
                  </a:lnTo>
                  <a:lnTo>
                    <a:pt x="1865" y="3423"/>
                  </a:lnTo>
                  <a:lnTo>
                    <a:pt x="1755" y="3335"/>
                  </a:lnTo>
                  <a:lnTo>
                    <a:pt x="1690" y="3226"/>
                  </a:lnTo>
                  <a:lnTo>
                    <a:pt x="1624" y="3116"/>
                  </a:lnTo>
                  <a:lnTo>
                    <a:pt x="1558" y="3006"/>
                  </a:lnTo>
                  <a:lnTo>
                    <a:pt x="1536" y="2874"/>
                  </a:lnTo>
                  <a:lnTo>
                    <a:pt x="1514" y="2743"/>
                  </a:lnTo>
                  <a:lnTo>
                    <a:pt x="1514" y="2611"/>
                  </a:lnTo>
                  <a:lnTo>
                    <a:pt x="1514" y="2611"/>
                  </a:lnTo>
                  <a:lnTo>
                    <a:pt x="1514" y="2480"/>
                  </a:lnTo>
                  <a:lnTo>
                    <a:pt x="1558" y="2348"/>
                  </a:lnTo>
                  <a:lnTo>
                    <a:pt x="1602" y="2216"/>
                  </a:lnTo>
                  <a:lnTo>
                    <a:pt x="1668" y="2085"/>
                  </a:lnTo>
                  <a:lnTo>
                    <a:pt x="1733" y="1997"/>
                  </a:lnTo>
                  <a:lnTo>
                    <a:pt x="1843" y="1887"/>
                  </a:lnTo>
                  <a:lnTo>
                    <a:pt x="1953" y="1821"/>
                  </a:lnTo>
                  <a:lnTo>
                    <a:pt x="2063" y="1755"/>
                  </a:lnTo>
                  <a:lnTo>
                    <a:pt x="2063" y="1755"/>
                  </a:lnTo>
                  <a:lnTo>
                    <a:pt x="2172" y="1712"/>
                  </a:lnTo>
                  <a:lnTo>
                    <a:pt x="2304" y="1668"/>
                  </a:lnTo>
                  <a:lnTo>
                    <a:pt x="2436" y="1668"/>
                  </a:lnTo>
                  <a:lnTo>
                    <a:pt x="2567" y="1668"/>
                  </a:lnTo>
                  <a:lnTo>
                    <a:pt x="2699" y="1668"/>
                  </a:lnTo>
                  <a:lnTo>
                    <a:pt x="2831" y="1712"/>
                  </a:lnTo>
                  <a:lnTo>
                    <a:pt x="2962" y="1755"/>
                  </a:lnTo>
                  <a:lnTo>
                    <a:pt x="3072" y="1821"/>
                  </a:lnTo>
                  <a:lnTo>
                    <a:pt x="3072" y="1821"/>
                  </a:lnTo>
                  <a:lnTo>
                    <a:pt x="3182" y="1887"/>
                  </a:lnTo>
                  <a:lnTo>
                    <a:pt x="3291" y="1909"/>
                  </a:lnTo>
                  <a:lnTo>
                    <a:pt x="3401" y="1909"/>
                  </a:lnTo>
                  <a:lnTo>
                    <a:pt x="3533" y="1865"/>
                  </a:lnTo>
                  <a:lnTo>
                    <a:pt x="3533" y="1865"/>
                  </a:lnTo>
                  <a:lnTo>
                    <a:pt x="3621" y="1799"/>
                  </a:lnTo>
                  <a:lnTo>
                    <a:pt x="3664" y="1690"/>
                  </a:lnTo>
                  <a:lnTo>
                    <a:pt x="3708" y="1558"/>
                  </a:lnTo>
                  <a:lnTo>
                    <a:pt x="3686" y="1448"/>
                  </a:lnTo>
                  <a:lnTo>
                    <a:pt x="3686" y="1448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3" name="Google Shape;2223;p24"/>
            <p:cNvSpPr/>
            <p:nvPr/>
          </p:nvSpPr>
          <p:spPr>
            <a:xfrm>
              <a:off x="5790475" y="2603800"/>
              <a:ext cx="513475" cy="647325"/>
            </a:xfrm>
            <a:custGeom>
              <a:rect b="b" l="l" r="r" t="t"/>
              <a:pathLst>
                <a:path extrusionOk="0" h="25893" w="20539">
                  <a:moveTo>
                    <a:pt x="20429" y="13539"/>
                  </a:moveTo>
                  <a:lnTo>
                    <a:pt x="20429" y="13539"/>
                  </a:lnTo>
                  <a:lnTo>
                    <a:pt x="20451" y="13824"/>
                  </a:lnTo>
                  <a:lnTo>
                    <a:pt x="20495" y="14110"/>
                  </a:lnTo>
                  <a:lnTo>
                    <a:pt x="20495" y="14110"/>
                  </a:lnTo>
                  <a:lnTo>
                    <a:pt x="20517" y="14263"/>
                  </a:lnTo>
                  <a:lnTo>
                    <a:pt x="20539" y="14439"/>
                  </a:lnTo>
                  <a:lnTo>
                    <a:pt x="20539" y="14768"/>
                  </a:lnTo>
                  <a:lnTo>
                    <a:pt x="20495" y="15097"/>
                  </a:lnTo>
                  <a:lnTo>
                    <a:pt x="20429" y="15426"/>
                  </a:lnTo>
                  <a:lnTo>
                    <a:pt x="20429" y="15426"/>
                  </a:lnTo>
                  <a:lnTo>
                    <a:pt x="20298" y="16150"/>
                  </a:lnTo>
                  <a:lnTo>
                    <a:pt x="20144" y="16852"/>
                  </a:lnTo>
                  <a:lnTo>
                    <a:pt x="20144" y="16852"/>
                  </a:lnTo>
                  <a:lnTo>
                    <a:pt x="20012" y="17467"/>
                  </a:lnTo>
                  <a:lnTo>
                    <a:pt x="19859" y="18081"/>
                  </a:lnTo>
                  <a:lnTo>
                    <a:pt x="19661" y="18674"/>
                  </a:lnTo>
                  <a:lnTo>
                    <a:pt x="19442" y="19266"/>
                  </a:lnTo>
                  <a:lnTo>
                    <a:pt x="19442" y="19266"/>
                  </a:lnTo>
                  <a:lnTo>
                    <a:pt x="19420" y="19310"/>
                  </a:lnTo>
                  <a:lnTo>
                    <a:pt x="19420" y="19310"/>
                  </a:lnTo>
                  <a:lnTo>
                    <a:pt x="19244" y="19771"/>
                  </a:lnTo>
                  <a:lnTo>
                    <a:pt x="19025" y="20232"/>
                  </a:lnTo>
                  <a:lnTo>
                    <a:pt x="18784" y="20670"/>
                  </a:lnTo>
                  <a:lnTo>
                    <a:pt x="18542" y="21109"/>
                  </a:lnTo>
                  <a:lnTo>
                    <a:pt x="18279" y="21526"/>
                  </a:lnTo>
                  <a:lnTo>
                    <a:pt x="17994" y="21921"/>
                  </a:lnTo>
                  <a:lnTo>
                    <a:pt x="17686" y="22316"/>
                  </a:lnTo>
                  <a:lnTo>
                    <a:pt x="17357" y="22711"/>
                  </a:lnTo>
                  <a:lnTo>
                    <a:pt x="17357" y="22711"/>
                  </a:lnTo>
                  <a:lnTo>
                    <a:pt x="16984" y="23150"/>
                  </a:lnTo>
                  <a:lnTo>
                    <a:pt x="16611" y="23523"/>
                  </a:lnTo>
                  <a:lnTo>
                    <a:pt x="16238" y="23874"/>
                  </a:lnTo>
                  <a:lnTo>
                    <a:pt x="15843" y="24203"/>
                  </a:lnTo>
                  <a:lnTo>
                    <a:pt x="15470" y="24488"/>
                  </a:lnTo>
                  <a:lnTo>
                    <a:pt x="15075" y="24752"/>
                  </a:lnTo>
                  <a:lnTo>
                    <a:pt x="14658" y="24993"/>
                  </a:lnTo>
                  <a:lnTo>
                    <a:pt x="14242" y="25190"/>
                  </a:lnTo>
                  <a:lnTo>
                    <a:pt x="13825" y="25366"/>
                  </a:lnTo>
                  <a:lnTo>
                    <a:pt x="13386" y="25520"/>
                  </a:lnTo>
                  <a:lnTo>
                    <a:pt x="12947" y="25629"/>
                  </a:lnTo>
                  <a:lnTo>
                    <a:pt x="12486" y="25739"/>
                  </a:lnTo>
                  <a:lnTo>
                    <a:pt x="12025" y="25805"/>
                  </a:lnTo>
                  <a:lnTo>
                    <a:pt x="11543" y="25849"/>
                  </a:lnTo>
                  <a:lnTo>
                    <a:pt x="11038" y="25893"/>
                  </a:lnTo>
                  <a:lnTo>
                    <a:pt x="10533" y="25893"/>
                  </a:lnTo>
                  <a:lnTo>
                    <a:pt x="10533" y="25893"/>
                  </a:lnTo>
                  <a:lnTo>
                    <a:pt x="10007" y="25893"/>
                  </a:lnTo>
                  <a:lnTo>
                    <a:pt x="9480" y="25849"/>
                  </a:lnTo>
                  <a:lnTo>
                    <a:pt x="8975" y="25805"/>
                  </a:lnTo>
                  <a:lnTo>
                    <a:pt x="8471" y="25717"/>
                  </a:lnTo>
                  <a:lnTo>
                    <a:pt x="7988" y="25607"/>
                  </a:lnTo>
                  <a:lnTo>
                    <a:pt x="7505" y="25476"/>
                  </a:lnTo>
                  <a:lnTo>
                    <a:pt x="7022" y="25322"/>
                  </a:lnTo>
                  <a:lnTo>
                    <a:pt x="6562" y="25125"/>
                  </a:lnTo>
                  <a:lnTo>
                    <a:pt x="6101" y="24927"/>
                  </a:lnTo>
                  <a:lnTo>
                    <a:pt x="5662" y="24686"/>
                  </a:lnTo>
                  <a:lnTo>
                    <a:pt x="5223" y="24401"/>
                  </a:lnTo>
                  <a:lnTo>
                    <a:pt x="4806" y="24115"/>
                  </a:lnTo>
                  <a:lnTo>
                    <a:pt x="4389" y="23786"/>
                  </a:lnTo>
                  <a:lnTo>
                    <a:pt x="3994" y="23413"/>
                  </a:lnTo>
                  <a:lnTo>
                    <a:pt x="3599" y="23018"/>
                  </a:lnTo>
                  <a:lnTo>
                    <a:pt x="3226" y="22601"/>
                  </a:lnTo>
                  <a:lnTo>
                    <a:pt x="3226" y="22601"/>
                  </a:lnTo>
                  <a:lnTo>
                    <a:pt x="2919" y="22228"/>
                  </a:lnTo>
                  <a:lnTo>
                    <a:pt x="2634" y="21855"/>
                  </a:lnTo>
                  <a:lnTo>
                    <a:pt x="2371" y="21460"/>
                  </a:lnTo>
                  <a:lnTo>
                    <a:pt x="2129" y="21065"/>
                  </a:lnTo>
                  <a:lnTo>
                    <a:pt x="1888" y="20670"/>
                  </a:lnTo>
                  <a:lnTo>
                    <a:pt x="1669" y="20253"/>
                  </a:lnTo>
                  <a:lnTo>
                    <a:pt x="1449" y="19837"/>
                  </a:lnTo>
                  <a:lnTo>
                    <a:pt x="1274" y="19420"/>
                  </a:lnTo>
                  <a:lnTo>
                    <a:pt x="1274" y="19420"/>
                  </a:lnTo>
                  <a:lnTo>
                    <a:pt x="1098" y="19025"/>
                  </a:lnTo>
                  <a:lnTo>
                    <a:pt x="944" y="18608"/>
                  </a:lnTo>
                  <a:lnTo>
                    <a:pt x="813" y="18191"/>
                  </a:lnTo>
                  <a:lnTo>
                    <a:pt x="703" y="17796"/>
                  </a:lnTo>
                  <a:lnTo>
                    <a:pt x="593" y="17357"/>
                  </a:lnTo>
                  <a:lnTo>
                    <a:pt x="506" y="16940"/>
                  </a:lnTo>
                  <a:lnTo>
                    <a:pt x="418" y="16523"/>
                  </a:lnTo>
                  <a:lnTo>
                    <a:pt x="352" y="16084"/>
                  </a:lnTo>
                  <a:lnTo>
                    <a:pt x="352" y="16084"/>
                  </a:lnTo>
                  <a:lnTo>
                    <a:pt x="264" y="15273"/>
                  </a:lnTo>
                  <a:lnTo>
                    <a:pt x="220" y="14439"/>
                  </a:lnTo>
                  <a:lnTo>
                    <a:pt x="220" y="14439"/>
                  </a:lnTo>
                  <a:lnTo>
                    <a:pt x="220" y="14241"/>
                  </a:lnTo>
                  <a:lnTo>
                    <a:pt x="198" y="14044"/>
                  </a:lnTo>
                  <a:lnTo>
                    <a:pt x="198" y="14044"/>
                  </a:lnTo>
                  <a:lnTo>
                    <a:pt x="155" y="13846"/>
                  </a:lnTo>
                  <a:lnTo>
                    <a:pt x="89" y="13671"/>
                  </a:lnTo>
                  <a:lnTo>
                    <a:pt x="89" y="13671"/>
                  </a:lnTo>
                  <a:lnTo>
                    <a:pt x="45" y="13539"/>
                  </a:lnTo>
                  <a:lnTo>
                    <a:pt x="23" y="13385"/>
                  </a:lnTo>
                  <a:lnTo>
                    <a:pt x="1" y="13056"/>
                  </a:lnTo>
                  <a:lnTo>
                    <a:pt x="1" y="12442"/>
                  </a:lnTo>
                  <a:lnTo>
                    <a:pt x="1" y="12442"/>
                  </a:lnTo>
                  <a:lnTo>
                    <a:pt x="1" y="11740"/>
                  </a:lnTo>
                  <a:lnTo>
                    <a:pt x="1" y="11016"/>
                  </a:lnTo>
                  <a:lnTo>
                    <a:pt x="45" y="10314"/>
                  </a:lnTo>
                  <a:lnTo>
                    <a:pt x="111" y="9611"/>
                  </a:lnTo>
                  <a:lnTo>
                    <a:pt x="111" y="9611"/>
                  </a:lnTo>
                  <a:lnTo>
                    <a:pt x="198" y="8909"/>
                  </a:lnTo>
                  <a:lnTo>
                    <a:pt x="330" y="8207"/>
                  </a:lnTo>
                  <a:lnTo>
                    <a:pt x="330" y="8207"/>
                  </a:lnTo>
                  <a:lnTo>
                    <a:pt x="484" y="7527"/>
                  </a:lnTo>
                  <a:lnTo>
                    <a:pt x="681" y="6847"/>
                  </a:lnTo>
                  <a:lnTo>
                    <a:pt x="923" y="6188"/>
                  </a:lnTo>
                  <a:lnTo>
                    <a:pt x="1208" y="5530"/>
                  </a:lnTo>
                  <a:lnTo>
                    <a:pt x="1537" y="4916"/>
                  </a:lnTo>
                  <a:lnTo>
                    <a:pt x="1734" y="4630"/>
                  </a:lnTo>
                  <a:lnTo>
                    <a:pt x="1910" y="4323"/>
                  </a:lnTo>
                  <a:lnTo>
                    <a:pt x="2129" y="4060"/>
                  </a:lnTo>
                  <a:lnTo>
                    <a:pt x="2349" y="3775"/>
                  </a:lnTo>
                  <a:lnTo>
                    <a:pt x="2568" y="3511"/>
                  </a:lnTo>
                  <a:lnTo>
                    <a:pt x="2810" y="3248"/>
                  </a:lnTo>
                  <a:lnTo>
                    <a:pt x="2810" y="3248"/>
                  </a:lnTo>
                  <a:lnTo>
                    <a:pt x="3161" y="2919"/>
                  </a:lnTo>
                  <a:lnTo>
                    <a:pt x="3534" y="2590"/>
                  </a:lnTo>
                  <a:lnTo>
                    <a:pt x="3929" y="2283"/>
                  </a:lnTo>
                  <a:lnTo>
                    <a:pt x="4324" y="1975"/>
                  </a:lnTo>
                  <a:lnTo>
                    <a:pt x="4719" y="1712"/>
                  </a:lnTo>
                  <a:lnTo>
                    <a:pt x="5135" y="1449"/>
                  </a:lnTo>
                  <a:lnTo>
                    <a:pt x="5552" y="1207"/>
                  </a:lnTo>
                  <a:lnTo>
                    <a:pt x="5991" y="1010"/>
                  </a:lnTo>
                  <a:lnTo>
                    <a:pt x="6430" y="812"/>
                  </a:lnTo>
                  <a:lnTo>
                    <a:pt x="6891" y="637"/>
                  </a:lnTo>
                  <a:lnTo>
                    <a:pt x="7330" y="483"/>
                  </a:lnTo>
                  <a:lnTo>
                    <a:pt x="7812" y="352"/>
                  </a:lnTo>
                  <a:lnTo>
                    <a:pt x="8273" y="220"/>
                  </a:lnTo>
                  <a:lnTo>
                    <a:pt x="8756" y="132"/>
                  </a:lnTo>
                  <a:lnTo>
                    <a:pt x="9261" y="66"/>
                  </a:lnTo>
                  <a:lnTo>
                    <a:pt x="9743" y="23"/>
                  </a:lnTo>
                  <a:lnTo>
                    <a:pt x="9743" y="23"/>
                  </a:lnTo>
                  <a:lnTo>
                    <a:pt x="10116" y="1"/>
                  </a:lnTo>
                  <a:lnTo>
                    <a:pt x="10489" y="1"/>
                  </a:lnTo>
                  <a:lnTo>
                    <a:pt x="10862" y="23"/>
                  </a:lnTo>
                  <a:lnTo>
                    <a:pt x="11235" y="44"/>
                  </a:lnTo>
                  <a:lnTo>
                    <a:pt x="12025" y="154"/>
                  </a:lnTo>
                  <a:lnTo>
                    <a:pt x="12793" y="286"/>
                  </a:lnTo>
                  <a:lnTo>
                    <a:pt x="13561" y="483"/>
                  </a:lnTo>
                  <a:lnTo>
                    <a:pt x="14307" y="725"/>
                  </a:lnTo>
                  <a:lnTo>
                    <a:pt x="15031" y="1010"/>
                  </a:lnTo>
                  <a:lnTo>
                    <a:pt x="15361" y="1164"/>
                  </a:lnTo>
                  <a:lnTo>
                    <a:pt x="15690" y="1317"/>
                  </a:lnTo>
                  <a:lnTo>
                    <a:pt x="15690" y="1317"/>
                  </a:lnTo>
                  <a:lnTo>
                    <a:pt x="16063" y="1559"/>
                  </a:lnTo>
                  <a:lnTo>
                    <a:pt x="16436" y="1800"/>
                  </a:lnTo>
                  <a:lnTo>
                    <a:pt x="16787" y="2063"/>
                  </a:lnTo>
                  <a:lnTo>
                    <a:pt x="17138" y="2370"/>
                  </a:lnTo>
                  <a:lnTo>
                    <a:pt x="17445" y="2678"/>
                  </a:lnTo>
                  <a:lnTo>
                    <a:pt x="17752" y="3007"/>
                  </a:lnTo>
                  <a:lnTo>
                    <a:pt x="18038" y="3358"/>
                  </a:lnTo>
                  <a:lnTo>
                    <a:pt x="18301" y="3709"/>
                  </a:lnTo>
                  <a:lnTo>
                    <a:pt x="18564" y="4104"/>
                  </a:lnTo>
                  <a:lnTo>
                    <a:pt x="18784" y="4477"/>
                  </a:lnTo>
                  <a:lnTo>
                    <a:pt x="19003" y="4894"/>
                  </a:lnTo>
                  <a:lnTo>
                    <a:pt x="19200" y="5289"/>
                  </a:lnTo>
                  <a:lnTo>
                    <a:pt x="19376" y="5706"/>
                  </a:lnTo>
                  <a:lnTo>
                    <a:pt x="19552" y="6144"/>
                  </a:lnTo>
                  <a:lnTo>
                    <a:pt x="19683" y="6561"/>
                  </a:lnTo>
                  <a:lnTo>
                    <a:pt x="19815" y="7000"/>
                  </a:lnTo>
                  <a:lnTo>
                    <a:pt x="19815" y="7000"/>
                  </a:lnTo>
                  <a:lnTo>
                    <a:pt x="19990" y="7680"/>
                  </a:lnTo>
                  <a:lnTo>
                    <a:pt x="20122" y="8383"/>
                  </a:lnTo>
                  <a:lnTo>
                    <a:pt x="20232" y="9063"/>
                  </a:lnTo>
                  <a:lnTo>
                    <a:pt x="20320" y="9765"/>
                  </a:lnTo>
                  <a:lnTo>
                    <a:pt x="20363" y="10467"/>
                  </a:lnTo>
                  <a:lnTo>
                    <a:pt x="20407" y="11147"/>
                  </a:lnTo>
                  <a:lnTo>
                    <a:pt x="20451" y="12552"/>
                  </a:lnTo>
                  <a:lnTo>
                    <a:pt x="20451" y="12552"/>
                  </a:lnTo>
                  <a:lnTo>
                    <a:pt x="20429" y="13034"/>
                  </a:lnTo>
                  <a:lnTo>
                    <a:pt x="20429" y="13539"/>
                  </a:lnTo>
                  <a:lnTo>
                    <a:pt x="20429" y="13539"/>
                  </a:lnTo>
                  <a:close/>
                </a:path>
              </a:pathLst>
            </a:custGeom>
            <a:solidFill>
              <a:srgbClr val="D06C6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4" name="Google Shape;2224;p24"/>
            <p:cNvSpPr/>
            <p:nvPr/>
          </p:nvSpPr>
          <p:spPr>
            <a:xfrm>
              <a:off x="6078475" y="2639450"/>
              <a:ext cx="105350" cy="57625"/>
            </a:xfrm>
            <a:custGeom>
              <a:rect b="b" l="l" r="r" t="t"/>
              <a:pathLst>
                <a:path extrusionOk="0" h="2305" w="4214">
                  <a:moveTo>
                    <a:pt x="4192" y="1756"/>
                  </a:moveTo>
                  <a:lnTo>
                    <a:pt x="4192" y="1756"/>
                  </a:lnTo>
                  <a:lnTo>
                    <a:pt x="4148" y="1866"/>
                  </a:lnTo>
                  <a:lnTo>
                    <a:pt x="4082" y="1954"/>
                  </a:lnTo>
                  <a:lnTo>
                    <a:pt x="4016" y="2020"/>
                  </a:lnTo>
                  <a:lnTo>
                    <a:pt x="3906" y="2085"/>
                  </a:lnTo>
                  <a:lnTo>
                    <a:pt x="3797" y="2151"/>
                  </a:lnTo>
                  <a:lnTo>
                    <a:pt x="3665" y="2195"/>
                  </a:lnTo>
                  <a:lnTo>
                    <a:pt x="3380" y="2283"/>
                  </a:lnTo>
                  <a:lnTo>
                    <a:pt x="3029" y="2305"/>
                  </a:lnTo>
                  <a:lnTo>
                    <a:pt x="2656" y="2283"/>
                  </a:lnTo>
                  <a:lnTo>
                    <a:pt x="2239" y="2239"/>
                  </a:lnTo>
                  <a:lnTo>
                    <a:pt x="1822" y="2129"/>
                  </a:lnTo>
                  <a:lnTo>
                    <a:pt x="1822" y="2129"/>
                  </a:lnTo>
                  <a:lnTo>
                    <a:pt x="1405" y="1976"/>
                  </a:lnTo>
                  <a:lnTo>
                    <a:pt x="1032" y="1800"/>
                  </a:lnTo>
                  <a:lnTo>
                    <a:pt x="703" y="1625"/>
                  </a:lnTo>
                  <a:lnTo>
                    <a:pt x="440" y="1405"/>
                  </a:lnTo>
                  <a:lnTo>
                    <a:pt x="220" y="1186"/>
                  </a:lnTo>
                  <a:lnTo>
                    <a:pt x="132" y="1076"/>
                  </a:lnTo>
                  <a:lnTo>
                    <a:pt x="66" y="966"/>
                  </a:lnTo>
                  <a:lnTo>
                    <a:pt x="23" y="857"/>
                  </a:lnTo>
                  <a:lnTo>
                    <a:pt x="1" y="747"/>
                  </a:lnTo>
                  <a:lnTo>
                    <a:pt x="1" y="637"/>
                  </a:lnTo>
                  <a:lnTo>
                    <a:pt x="23" y="527"/>
                  </a:lnTo>
                  <a:lnTo>
                    <a:pt x="23" y="527"/>
                  </a:lnTo>
                  <a:lnTo>
                    <a:pt x="66" y="440"/>
                  </a:lnTo>
                  <a:lnTo>
                    <a:pt x="132" y="352"/>
                  </a:lnTo>
                  <a:lnTo>
                    <a:pt x="198" y="264"/>
                  </a:lnTo>
                  <a:lnTo>
                    <a:pt x="308" y="198"/>
                  </a:lnTo>
                  <a:lnTo>
                    <a:pt x="418" y="154"/>
                  </a:lnTo>
                  <a:lnTo>
                    <a:pt x="549" y="89"/>
                  </a:lnTo>
                  <a:lnTo>
                    <a:pt x="834" y="23"/>
                  </a:lnTo>
                  <a:lnTo>
                    <a:pt x="1186" y="1"/>
                  </a:lnTo>
                  <a:lnTo>
                    <a:pt x="1559" y="1"/>
                  </a:lnTo>
                  <a:lnTo>
                    <a:pt x="1975" y="67"/>
                  </a:lnTo>
                  <a:lnTo>
                    <a:pt x="2392" y="176"/>
                  </a:lnTo>
                  <a:lnTo>
                    <a:pt x="2392" y="176"/>
                  </a:lnTo>
                  <a:lnTo>
                    <a:pt x="2809" y="308"/>
                  </a:lnTo>
                  <a:lnTo>
                    <a:pt x="3182" y="484"/>
                  </a:lnTo>
                  <a:lnTo>
                    <a:pt x="3511" y="681"/>
                  </a:lnTo>
                  <a:lnTo>
                    <a:pt x="3797" y="901"/>
                  </a:lnTo>
                  <a:lnTo>
                    <a:pt x="3994" y="1120"/>
                  </a:lnTo>
                  <a:lnTo>
                    <a:pt x="4082" y="1230"/>
                  </a:lnTo>
                  <a:lnTo>
                    <a:pt x="4148" y="1339"/>
                  </a:lnTo>
                  <a:lnTo>
                    <a:pt x="4192" y="1449"/>
                  </a:lnTo>
                  <a:lnTo>
                    <a:pt x="4214" y="1559"/>
                  </a:lnTo>
                  <a:lnTo>
                    <a:pt x="4214" y="1668"/>
                  </a:lnTo>
                  <a:lnTo>
                    <a:pt x="4192" y="1756"/>
                  </a:lnTo>
                  <a:lnTo>
                    <a:pt x="4192" y="1756"/>
                  </a:lnTo>
                  <a:close/>
                </a:path>
              </a:pathLst>
            </a:custGeom>
            <a:solidFill>
              <a:srgbClr val="CD5B5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5" name="Google Shape;2225;p24"/>
            <p:cNvSpPr/>
            <p:nvPr/>
          </p:nvSpPr>
          <p:spPr>
            <a:xfrm>
              <a:off x="6126750" y="2716800"/>
              <a:ext cx="60375" cy="29650"/>
            </a:xfrm>
            <a:custGeom>
              <a:rect b="b" l="l" r="r" t="t"/>
              <a:pathLst>
                <a:path extrusionOk="0" h="1186" w="2415">
                  <a:moveTo>
                    <a:pt x="2414" y="769"/>
                  </a:moveTo>
                  <a:lnTo>
                    <a:pt x="2414" y="769"/>
                  </a:lnTo>
                  <a:lnTo>
                    <a:pt x="2370" y="878"/>
                  </a:lnTo>
                  <a:lnTo>
                    <a:pt x="2283" y="966"/>
                  </a:lnTo>
                  <a:lnTo>
                    <a:pt x="2173" y="1054"/>
                  </a:lnTo>
                  <a:lnTo>
                    <a:pt x="1997" y="1120"/>
                  </a:lnTo>
                  <a:lnTo>
                    <a:pt x="1822" y="1164"/>
                  </a:lnTo>
                  <a:lnTo>
                    <a:pt x="1602" y="1186"/>
                  </a:lnTo>
                  <a:lnTo>
                    <a:pt x="1361" y="1186"/>
                  </a:lnTo>
                  <a:lnTo>
                    <a:pt x="1120" y="1164"/>
                  </a:lnTo>
                  <a:lnTo>
                    <a:pt x="1120" y="1164"/>
                  </a:lnTo>
                  <a:lnTo>
                    <a:pt x="878" y="1120"/>
                  </a:lnTo>
                  <a:lnTo>
                    <a:pt x="659" y="1054"/>
                  </a:lnTo>
                  <a:lnTo>
                    <a:pt x="461" y="966"/>
                  </a:lnTo>
                  <a:lnTo>
                    <a:pt x="286" y="856"/>
                  </a:lnTo>
                  <a:lnTo>
                    <a:pt x="154" y="769"/>
                  </a:lnTo>
                  <a:lnTo>
                    <a:pt x="66" y="659"/>
                  </a:lnTo>
                  <a:lnTo>
                    <a:pt x="1" y="527"/>
                  </a:lnTo>
                  <a:lnTo>
                    <a:pt x="1" y="418"/>
                  </a:lnTo>
                  <a:lnTo>
                    <a:pt x="1" y="418"/>
                  </a:lnTo>
                  <a:lnTo>
                    <a:pt x="44" y="308"/>
                  </a:lnTo>
                  <a:lnTo>
                    <a:pt x="132" y="198"/>
                  </a:lnTo>
                  <a:lnTo>
                    <a:pt x="242" y="132"/>
                  </a:lnTo>
                  <a:lnTo>
                    <a:pt x="417" y="67"/>
                  </a:lnTo>
                  <a:lnTo>
                    <a:pt x="593" y="23"/>
                  </a:lnTo>
                  <a:lnTo>
                    <a:pt x="812" y="1"/>
                  </a:lnTo>
                  <a:lnTo>
                    <a:pt x="1054" y="1"/>
                  </a:lnTo>
                  <a:lnTo>
                    <a:pt x="1295" y="23"/>
                  </a:lnTo>
                  <a:lnTo>
                    <a:pt x="1295" y="23"/>
                  </a:lnTo>
                  <a:lnTo>
                    <a:pt x="1537" y="67"/>
                  </a:lnTo>
                  <a:lnTo>
                    <a:pt x="1756" y="132"/>
                  </a:lnTo>
                  <a:lnTo>
                    <a:pt x="1953" y="220"/>
                  </a:lnTo>
                  <a:lnTo>
                    <a:pt x="2129" y="308"/>
                  </a:lnTo>
                  <a:lnTo>
                    <a:pt x="2261" y="418"/>
                  </a:lnTo>
                  <a:lnTo>
                    <a:pt x="2348" y="527"/>
                  </a:lnTo>
                  <a:lnTo>
                    <a:pt x="2414" y="659"/>
                  </a:lnTo>
                  <a:lnTo>
                    <a:pt x="2414" y="769"/>
                  </a:lnTo>
                  <a:lnTo>
                    <a:pt x="2414" y="769"/>
                  </a:lnTo>
                  <a:close/>
                </a:path>
              </a:pathLst>
            </a:custGeom>
            <a:solidFill>
              <a:srgbClr val="CD5B5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6" name="Google Shape;2226;p24"/>
            <p:cNvSpPr/>
            <p:nvPr/>
          </p:nvSpPr>
          <p:spPr>
            <a:xfrm>
              <a:off x="5972050" y="2630125"/>
              <a:ext cx="59825" cy="31300"/>
            </a:xfrm>
            <a:custGeom>
              <a:rect b="b" l="l" r="r" t="t"/>
              <a:pathLst>
                <a:path extrusionOk="0" h="1252" w="2393">
                  <a:moveTo>
                    <a:pt x="2393" y="374"/>
                  </a:moveTo>
                  <a:lnTo>
                    <a:pt x="2393" y="374"/>
                  </a:lnTo>
                  <a:lnTo>
                    <a:pt x="2393" y="484"/>
                  </a:lnTo>
                  <a:lnTo>
                    <a:pt x="2349" y="615"/>
                  </a:lnTo>
                  <a:lnTo>
                    <a:pt x="2261" y="725"/>
                  </a:lnTo>
                  <a:lnTo>
                    <a:pt x="2129" y="835"/>
                  </a:lnTo>
                  <a:lnTo>
                    <a:pt x="1954" y="944"/>
                  </a:lnTo>
                  <a:lnTo>
                    <a:pt x="1778" y="1032"/>
                  </a:lnTo>
                  <a:lnTo>
                    <a:pt x="1559" y="1120"/>
                  </a:lnTo>
                  <a:lnTo>
                    <a:pt x="1317" y="1186"/>
                  </a:lnTo>
                  <a:lnTo>
                    <a:pt x="1317" y="1186"/>
                  </a:lnTo>
                  <a:lnTo>
                    <a:pt x="1076" y="1230"/>
                  </a:lnTo>
                  <a:lnTo>
                    <a:pt x="835" y="1252"/>
                  </a:lnTo>
                  <a:lnTo>
                    <a:pt x="637" y="1230"/>
                  </a:lnTo>
                  <a:lnTo>
                    <a:pt x="440" y="1208"/>
                  </a:lnTo>
                  <a:lnTo>
                    <a:pt x="264" y="1142"/>
                  </a:lnTo>
                  <a:lnTo>
                    <a:pt x="132" y="1076"/>
                  </a:lnTo>
                  <a:lnTo>
                    <a:pt x="45" y="988"/>
                  </a:lnTo>
                  <a:lnTo>
                    <a:pt x="1" y="879"/>
                  </a:lnTo>
                  <a:lnTo>
                    <a:pt x="1" y="879"/>
                  </a:lnTo>
                  <a:lnTo>
                    <a:pt x="1" y="769"/>
                  </a:lnTo>
                  <a:lnTo>
                    <a:pt x="45" y="637"/>
                  </a:lnTo>
                  <a:lnTo>
                    <a:pt x="132" y="527"/>
                  </a:lnTo>
                  <a:lnTo>
                    <a:pt x="264" y="418"/>
                  </a:lnTo>
                  <a:lnTo>
                    <a:pt x="418" y="308"/>
                  </a:lnTo>
                  <a:lnTo>
                    <a:pt x="615" y="220"/>
                  </a:lnTo>
                  <a:lnTo>
                    <a:pt x="835" y="132"/>
                  </a:lnTo>
                  <a:lnTo>
                    <a:pt x="1076" y="67"/>
                  </a:lnTo>
                  <a:lnTo>
                    <a:pt x="1076" y="67"/>
                  </a:lnTo>
                  <a:lnTo>
                    <a:pt x="1317" y="23"/>
                  </a:lnTo>
                  <a:lnTo>
                    <a:pt x="1559" y="1"/>
                  </a:lnTo>
                  <a:lnTo>
                    <a:pt x="1756" y="23"/>
                  </a:lnTo>
                  <a:lnTo>
                    <a:pt x="1954" y="45"/>
                  </a:lnTo>
                  <a:lnTo>
                    <a:pt x="2129" y="111"/>
                  </a:lnTo>
                  <a:lnTo>
                    <a:pt x="2261" y="176"/>
                  </a:lnTo>
                  <a:lnTo>
                    <a:pt x="2349" y="264"/>
                  </a:lnTo>
                  <a:lnTo>
                    <a:pt x="2393" y="374"/>
                  </a:lnTo>
                  <a:lnTo>
                    <a:pt x="2393" y="374"/>
                  </a:lnTo>
                  <a:close/>
                </a:path>
              </a:pathLst>
            </a:custGeom>
            <a:solidFill>
              <a:srgbClr val="CD5B5B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7" name="Google Shape;2227;p24"/>
            <p:cNvSpPr/>
            <p:nvPr/>
          </p:nvSpPr>
          <p:spPr>
            <a:xfrm>
              <a:off x="5822300" y="3066800"/>
              <a:ext cx="453675" cy="184325"/>
            </a:xfrm>
            <a:custGeom>
              <a:rect b="b" l="l" r="r" t="t"/>
              <a:pathLst>
                <a:path extrusionOk="0" h="7373" w="18147">
                  <a:moveTo>
                    <a:pt x="18147" y="790"/>
                  </a:moveTo>
                  <a:lnTo>
                    <a:pt x="18147" y="790"/>
                  </a:lnTo>
                  <a:lnTo>
                    <a:pt x="17971" y="1251"/>
                  </a:lnTo>
                  <a:lnTo>
                    <a:pt x="17752" y="1712"/>
                  </a:lnTo>
                  <a:lnTo>
                    <a:pt x="17511" y="2150"/>
                  </a:lnTo>
                  <a:lnTo>
                    <a:pt x="17269" y="2589"/>
                  </a:lnTo>
                  <a:lnTo>
                    <a:pt x="17006" y="3006"/>
                  </a:lnTo>
                  <a:lnTo>
                    <a:pt x="16721" y="3401"/>
                  </a:lnTo>
                  <a:lnTo>
                    <a:pt x="16413" y="3796"/>
                  </a:lnTo>
                  <a:lnTo>
                    <a:pt x="16084" y="4191"/>
                  </a:lnTo>
                  <a:lnTo>
                    <a:pt x="16084" y="4191"/>
                  </a:lnTo>
                  <a:lnTo>
                    <a:pt x="15711" y="4630"/>
                  </a:lnTo>
                  <a:lnTo>
                    <a:pt x="15338" y="5003"/>
                  </a:lnTo>
                  <a:lnTo>
                    <a:pt x="14965" y="5354"/>
                  </a:lnTo>
                  <a:lnTo>
                    <a:pt x="14570" y="5683"/>
                  </a:lnTo>
                  <a:lnTo>
                    <a:pt x="14197" y="5968"/>
                  </a:lnTo>
                  <a:lnTo>
                    <a:pt x="13802" y="6232"/>
                  </a:lnTo>
                  <a:lnTo>
                    <a:pt x="13385" y="6473"/>
                  </a:lnTo>
                  <a:lnTo>
                    <a:pt x="12969" y="6670"/>
                  </a:lnTo>
                  <a:lnTo>
                    <a:pt x="12552" y="6846"/>
                  </a:lnTo>
                  <a:lnTo>
                    <a:pt x="12113" y="7000"/>
                  </a:lnTo>
                  <a:lnTo>
                    <a:pt x="11674" y="7109"/>
                  </a:lnTo>
                  <a:lnTo>
                    <a:pt x="11213" y="7219"/>
                  </a:lnTo>
                  <a:lnTo>
                    <a:pt x="10752" y="7285"/>
                  </a:lnTo>
                  <a:lnTo>
                    <a:pt x="10270" y="7329"/>
                  </a:lnTo>
                  <a:lnTo>
                    <a:pt x="9765" y="7373"/>
                  </a:lnTo>
                  <a:lnTo>
                    <a:pt x="9260" y="7373"/>
                  </a:lnTo>
                  <a:lnTo>
                    <a:pt x="9260" y="7373"/>
                  </a:lnTo>
                  <a:lnTo>
                    <a:pt x="8734" y="7373"/>
                  </a:lnTo>
                  <a:lnTo>
                    <a:pt x="8207" y="7329"/>
                  </a:lnTo>
                  <a:lnTo>
                    <a:pt x="7702" y="7285"/>
                  </a:lnTo>
                  <a:lnTo>
                    <a:pt x="7198" y="7197"/>
                  </a:lnTo>
                  <a:lnTo>
                    <a:pt x="6715" y="7087"/>
                  </a:lnTo>
                  <a:lnTo>
                    <a:pt x="6232" y="6956"/>
                  </a:lnTo>
                  <a:lnTo>
                    <a:pt x="5749" y="6802"/>
                  </a:lnTo>
                  <a:lnTo>
                    <a:pt x="5289" y="6605"/>
                  </a:lnTo>
                  <a:lnTo>
                    <a:pt x="4828" y="6407"/>
                  </a:lnTo>
                  <a:lnTo>
                    <a:pt x="4389" y="6166"/>
                  </a:lnTo>
                  <a:lnTo>
                    <a:pt x="3950" y="5881"/>
                  </a:lnTo>
                  <a:lnTo>
                    <a:pt x="3533" y="5595"/>
                  </a:lnTo>
                  <a:lnTo>
                    <a:pt x="3116" y="5266"/>
                  </a:lnTo>
                  <a:lnTo>
                    <a:pt x="2721" y="4893"/>
                  </a:lnTo>
                  <a:lnTo>
                    <a:pt x="2326" y="4498"/>
                  </a:lnTo>
                  <a:lnTo>
                    <a:pt x="1953" y="4081"/>
                  </a:lnTo>
                  <a:lnTo>
                    <a:pt x="1953" y="4081"/>
                  </a:lnTo>
                  <a:lnTo>
                    <a:pt x="1646" y="3708"/>
                  </a:lnTo>
                  <a:lnTo>
                    <a:pt x="1361" y="3335"/>
                  </a:lnTo>
                  <a:lnTo>
                    <a:pt x="1098" y="2940"/>
                  </a:lnTo>
                  <a:lnTo>
                    <a:pt x="856" y="2545"/>
                  </a:lnTo>
                  <a:lnTo>
                    <a:pt x="615" y="2150"/>
                  </a:lnTo>
                  <a:lnTo>
                    <a:pt x="396" y="1733"/>
                  </a:lnTo>
                  <a:lnTo>
                    <a:pt x="176" y="1317"/>
                  </a:lnTo>
                  <a:lnTo>
                    <a:pt x="1" y="900"/>
                  </a:lnTo>
                  <a:lnTo>
                    <a:pt x="1" y="900"/>
                  </a:lnTo>
                  <a:lnTo>
                    <a:pt x="791" y="1185"/>
                  </a:lnTo>
                  <a:lnTo>
                    <a:pt x="1295" y="1382"/>
                  </a:lnTo>
                  <a:lnTo>
                    <a:pt x="1844" y="1624"/>
                  </a:lnTo>
                  <a:lnTo>
                    <a:pt x="1844" y="1624"/>
                  </a:lnTo>
                  <a:lnTo>
                    <a:pt x="2085" y="1712"/>
                  </a:lnTo>
                  <a:lnTo>
                    <a:pt x="2305" y="1799"/>
                  </a:lnTo>
                  <a:lnTo>
                    <a:pt x="2546" y="1843"/>
                  </a:lnTo>
                  <a:lnTo>
                    <a:pt x="2787" y="1909"/>
                  </a:lnTo>
                  <a:lnTo>
                    <a:pt x="3051" y="1931"/>
                  </a:lnTo>
                  <a:lnTo>
                    <a:pt x="3292" y="1953"/>
                  </a:lnTo>
                  <a:lnTo>
                    <a:pt x="3533" y="1953"/>
                  </a:lnTo>
                  <a:lnTo>
                    <a:pt x="3775" y="1931"/>
                  </a:lnTo>
                  <a:lnTo>
                    <a:pt x="4016" y="1887"/>
                  </a:lnTo>
                  <a:lnTo>
                    <a:pt x="4257" y="1843"/>
                  </a:lnTo>
                  <a:lnTo>
                    <a:pt x="4499" y="1777"/>
                  </a:lnTo>
                  <a:lnTo>
                    <a:pt x="4718" y="1712"/>
                  </a:lnTo>
                  <a:lnTo>
                    <a:pt x="4960" y="1602"/>
                  </a:lnTo>
                  <a:lnTo>
                    <a:pt x="5179" y="1492"/>
                  </a:lnTo>
                  <a:lnTo>
                    <a:pt x="5376" y="1360"/>
                  </a:lnTo>
                  <a:lnTo>
                    <a:pt x="5596" y="1229"/>
                  </a:lnTo>
                  <a:lnTo>
                    <a:pt x="5596" y="1229"/>
                  </a:lnTo>
                  <a:lnTo>
                    <a:pt x="5815" y="1053"/>
                  </a:lnTo>
                  <a:lnTo>
                    <a:pt x="6057" y="900"/>
                  </a:lnTo>
                  <a:lnTo>
                    <a:pt x="6539" y="636"/>
                  </a:lnTo>
                  <a:lnTo>
                    <a:pt x="7000" y="417"/>
                  </a:lnTo>
                  <a:lnTo>
                    <a:pt x="7461" y="263"/>
                  </a:lnTo>
                  <a:lnTo>
                    <a:pt x="7878" y="154"/>
                  </a:lnTo>
                  <a:lnTo>
                    <a:pt x="8251" y="66"/>
                  </a:lnTo>
                  <a:lnTo>
                    <a:pt x="8558" y="22"/>
                  </a:lnTo>
                  <a:lnTo>
                    <a:pt x="8799" y="0"/>
                  </a:lnTo>
                  <a:lnTo>
                    <a:pt x="8799" y="0"/>
                  </a:lnTo>
                  <a:lnTo>
                    <a:pt x="9348" y="22"/>
                  </a:lnTo>
                  <a:lnTo>
                    <a:pt x="9875" y="88"/>
                  </a:lnTo>
                  <a:lnTo>
                    <a:pt x="10335" y="176"/>
                  </a:lnTo>
                  <a:lnTo>
                    <a:pt x="10796" y="307"/>
                  </a:lnTo>
                  <a:lnTo>
                    <a:pt x="11191" y="461"/>
                  </a:lnTo>
                  <a:lnTo>
                    <a:pt x="11564" y="636"/>
                  </a:lnTo>
                  <a:lnTo>
                    <a:pt x="11915" y="834"/>
                  </a:lnTo>
                  <a:lnTo>
                    <a:pt x="12222" y="1053"/>
                  </a:lnTo>
                  <a:lnTo>
                    <a:pt x="12222" y="1053"/>
                  </a:lnTo>
                  <a:lnTo>
                    <a:pt x="12420" y="1207"/>
                  </a:lnTo>
                  <a:lnTo>
                    <a:pt x="12639" y="1338"/>
                  </a:lnTo>
                  <a:lnTo>
                    <a:pt x="12859" y="1448"/>
                  </a:lnTo>
                  <a:lnTo>
                    <a:pt x="13100" y="1536"/>
                  </a:lnTo>
                  <a:lnTo>
                    <a:pt x="13320" y="1624"/>
                  </a:lnTo>
                  <a:lnTo>
                    <a:pt x="13561" y="1690"/>
                  </a:lnTo>
                  <a:lnTo>
                    <a:pt x="13802" y="1755"/>
                  </a:lnTo>
                  <a:lnTo>
                    <a:pt x="14066" y="1799"/>
                  </a:lnTo>
                  <a:lnTo>
                    <a:pt x="14307" y="1799"/>
                  </a:lnTo>
                  <a:lnTo>
                    <a:pt x="14548" y="1821"/>
                  </a:lnTo>
                  <a:lnTo>
                    <a:pt x="14790" y="1799"/>
                  </a:lnTo>
                  <a:lnTo>
                    <a:pt x="15053" y="1777"/>
                  </a:lnTo>
                  <a:lnTo>
                    <a:pt x="15294" y="1733"/>
                  </a:lnTo>
                  <a:lnTo>
                    <a:pt x="15536" y="1668"/>
                  </a:lnTo>
                  <a:lnTo>
                    <a:pt x="15777" y="1580"/>
                  </a:lnTo>
                  <a:lnTo>
                    <a:pt x="16018" y="1492"/>
                  </a:lnTo>
                  <a:lnTo>
                    <a:pt x="16018" y="1492"/>
                  </a:lnTo>
                  <a:lnTo>
                    <a:pt x="16567" y="1251"/>
                  </a:lnTo>
                  <a:lnTo>
                    <a:pt x="17138" y="1053"/>
                  </a:lnTo>
                  <a:lnTo>
                    <a:pt x="17664" y="878"/>
                  </a:lnTo>
                  <a:lnTo>
                    <a:pt x="17927" y="834"/>
                  </a:lnTo>
                  <a:lnTo>
                    <a:pt x="18147" y="790"/>
                  </a:lnTo>
                  <a:lnTo>
                    <a:pt x="18147" y="79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8" name="Google Shape;2228;p24"/>
            <p:cNvSpPr/>
            <p:nvPr/>
          </p:nvSpPr>
          <p:spPr>
            <a:xfrm>
              <a:off x="6102075" y="2923625"/>
              <a:ext cx="68050" cy="23050"/>
            </a:xfrm>
            <a:custGeom>
              <a:rect b="b" l="l" r="r" t="t"/>
              <a:pathLst>
                <a:path extrusionOk="0" h="922" w="2722">
                  <a:moveTo>
                    <a:pt x="1141" y="0"/>
                  </a:moveTo>
                  <a:lnTo>
                    <a:pt x="1141" y="0"/>
                  </a:lnTo>
                  <a:lnTo>
                    <a:pt x="1383" y="0"/>
                  </a:lnTo>
                  <a:lnTo>
                    <a:pt x="1624" y="22"/>
                  </a:lnTo>
                  <a:lnTo>
                    <a:pt x="1821" y="66"/>
                  </a:lnTo>
                  <a:lnTo>
                    <a:pt x="2041" y="154"/>
                  </a:lnTo>
                  <a:lnTo>
                    <a:pt x="2216" y="241"/>
                  </a:lnTo>
                  <a:lnTo>
                    <a:pt x="2392" y="329"/>
                  </a:lnTo>
                  <a:lnTo>
                    <a:pt x="2545" y="439"/>
                  </a:lnTo>
                  <a:lnTo>
                    <a:pt x="2655" y="549"/>
                  </a:lnTo>
                  <a:lnTo>
                    <a:pt x="2655" y="549"/>
                  </a:lnTo>
                  <a:lnTo>
                    <a:pt x="2699" y="614"/>
                  </a:lnTo>
                  <a:lnTo>
                    <a:pt x="2721" y="680"/>
                  </a:lnTo>
                  <a:lnTo>
                    <a:pt x="2721" y="724"/>
                  </a:lnTo>
                  <a:lnTo>
                    <a:pt x="2699" y="790"/>
                  </a:lnTo>
                  <a:lnTo>
                    <a:pt x="2655" y="856"/>
                  </a:lnTo>
                  <a:lnTo>
                    <a:pt x="2611" y="900"/>
                  </a:lnTo>
                  <a:lnTo>
                    <a:pt x="2545" y="922"/>
                  </a:lnTo>
                  <a:lnTo>
                    <a:pt x="2480" y="922"/>
                  </a:lnTo>
                  <a:lnTo>
                    <a:pt x="2480" y="922"/>
                  </a:lnTo>
                  <a:lnTo>
                    <a:pt x="1295" y="856"/>
                  </a:lnTo>
                  <a:lnTo>
                    <a:pt x="658" y="834"/>
                  </a:lnTo>
                  <a:lnTo>
                    <a:pt x="132" y="834"/>
                  </a:lnTo>
                  <a:lnTo>
                    <a:pt x="132" y="834"/>
                  </a:lnTo>
                  <a:lnTo>
                    <a:pt x="66" y="812"/>
                  </a:lnTo>
                  <a:lnTo>
                    <a:pt x="22" y="746"/>
                  </a:lnTo>
                  <a:lnTo>
                    <a:pt x="0" y="680"/>
                  </a:lnTo>
                  <a:lnTo>
                    <a:pt x="22" y="614"/>
                  </a:lnTo>
                  <a:lnTo>
                    <a:pt x="22" y="614"/>
                  </a:lnTo>
                  <a:lnTo>
                    <a:pt x="220" y="417"/>
                  </a:lnTo>
                  <a:lnTo>
                    <a:pt x="329" y="329"/>
                  </a:lnTo>
                  <a:lnTo>
                    <a:pt x="461" y="241"/>
                  </a:lnTo>
                  <a:lnTo>
                    <a:pt x="615" y="176"/>
                  </a:lnTo>
                  <a:lnTo>
                    <a:pt x="768" y="110"/>
                  </a:lnTo>
                  <a:lnTo>
                    <a:pt x="944" y="44"/>
                  </a:lnTo>
                  <a:lnTo>
                    <a:pt x="1141" y="0"/>
                  </a:lnTo>
                  <a:lnTo>
                    <a:pt x="1141" y="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29" name="Google Shape;2229;p24"/>
            <p:cNvSpPr/>
            <p:nvPr/>
          </p:nvSpPr>
          <p:spPr>
            <a:xfrm>
              <a:off x="5925975" y="2919225"/>
              <a:ext cx="68050" cy="23075"/>
            </a:xfrm>
            <a:custGeom>
              <a:rect b="b" l="l" r="r" t="t"/>
              <a:pathLst>
                <a:path extrusionOk="0" h="923" w="2722">
                  <a:moveTo>
                    <a:pt x="1581" y="0"/>
                  </a:moveTo>
                  <a:lnTo>
                    <a:pt x="1581" y="0"/>
                  </a:lnTo>
                  <a:lnTo>
                    <a:pt x="1339" y="0"/>
                  </a:lnTo>
                  <a:lnTo>
                    <a:pt x="1120" y="44"/>
                  </a:lnTo>
                  <a:lnTo>
                    <a:pt x="900" y="88"/>
                  </a:lnTo>
                  <a:lnTo>
                    <a:pt x="703" y="154"/>
                  </a:lnTo>
                  <a:lnTo>
                    <a:pt x="505" y="242"/>
                  </a:lnTo>
                  <a:lnTo>
                    <a:pt x="330" y="352"/>
                  </a:lnTo>
                  <a:lnTo>
                    <a:pt x="198" y="461"/>
                  </a:lnTo>
                  <a:lnTo>
                    <a:pt x="67" y="571"/>
                  </a:lnTo>
                  <a:lnTo>
                    <a:pt x="67" y="571"/>
                  </a:lnTo>
                  <a:lnTo>
                    <a:pt x="23" y="615"/>
                  </a:lnTo>
                  <a:lnTo>
                    <a:pt x="1" y="681"/>
                  </a:lnTo>
                  <a:lnTo>
                    <a:pt x="1" y="747"/>
                  </a:lnTo>
                  <a:lnTo>
                    <a:pt x="23" y="812"/>
                  </a:lnTo>
                  <a:lnTo>
                    <a:pt x="67" y="856"/>
                  </a:lnTo>
                  <a:lnTo>
                    <a:pt x="110" y="900"/>
                  </a:lnTo>
                  <a:lnTo>
                    <a:pt x="176" y="922"/>
                  </a:lnTo>
                  <a:lnTo>
                    <a:pt x="242" y="922"/>
                  </a:lnTo>
                  <a:lnTo>
                    <a:pt x="242" y="922"/>
                  </a:lnTo>
                  <a:lnTo>
                    <a:pt x="1427" y="856"/>
                  </a:lnTo>
                  <a:lnTo>
                    <a:pt x="2063" y="834"/>
                  </a:lnTo>
                  <a:lnTo>
                    <a:pt x="2590" y="834"/>
                  </a:lnTo>
                  <a:lnTo>
                    <a:pt x="2590" y="834"/>
                  </a:lnTo>
                  <a:lnTo>
                    <a:pt x="2656" y="812"/>
                  </a:lnTo>
                  <a:lnTo>
                    <a:pt x="2722" y="768"/>
                  </a:lnTo>
                  <a:lnTo>
                    <a:pt x="2722" y="703"/>
                  </a:lnTo>
                  <a:lnTo>
                    <a:pt x="2700" y="637"/>
                  </a:lnTo>
                  <a:lnTo>
                    <a:pt x="2700" y="637"/>
                  </a:lnTo>
                  <a:lnTo>
                    <a:pt x="2502" y="439"/>
                  </a:lnTo>
                  <a:lnTo>
                    <a:pt x="2392" y="352"/>
                  </a:lnTo>
                  <a:lnTo>
                    <a:pt x="2261" y="264"/>
                  </a:lnTo>
                  <a:lnTo>
                    <a:pt x="2107" y="176"/>
                  </a:lnTo>
                  <a:lnTo>
                    <a:pt x="1954" y="110"/>
                  </a:lnTo>
                  <a:lnTo>
                    <a:pt x="1778" y="44"/>
                  </a:lnTo>
                  <a:lnTo>
                    <a:pt x="1581" y="0"/>
                  </a:lnTo>
                  <a:lnTo>
                    <a:pt x="1581" y="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0" name="Google Shape;2230;p24"/>
            <p:cNvSpPr/>
            <p:nvPr/>
          </p:nvSpPr>
          <p:spPr>
            <a:xfrm>
              <a:off x="5996200" y="3019600"/>
              <a:ext cx="102050" cy="42825"/>
            </a:xfrm>
            <a:custGeom>
              <a:rect b="b" l="l" r="r" t="t"/>
              <a:pathLst>
                <a:path extrusionOk="0" h="1713" w="4082">
                  <a:moveTo>
                    <a:pt x="0" y="1712"/>
                  </a:moveTo>
                  <a:lnTo>
                    <a:pt x="0" y="1712"/>
                  </a:lnTo>
                  <a:lnTo>
                    <a:pt x="220" y="1515"/>
                  </a:lnTo>
                  <a:lnTo>
                    <a:pt x="461" y="1317"/>
                  </a:lnTo>
                  <a:lnTo>
                    <a:pt x="702" y="1142"/>
                  </a:lnTo>
                  <a:lnTo>
                    <a:pt x="922" y="1010"/>
                  </a:lnTo>
                  <a:lnTo>
                    <a:pt x="1185" y="879"/>
                  </a:lnTo>
                  <a:lnTo>
                    <a:pt x="1427" y="791"/>
                  </a:lnTo>
                  <a:lnTo>
                    <a:pt x="1668" y="725"/>
                  </a:lnTo>
                  <a:lnTo>
                    <a:pt x="1931" y="681"/>
                  </a:lnTo>
                  <a:lnTo>
                    <a:pt x="2195" y="659"/>
                  </a:lnTo>
                  <a:lnTo>
                    <a:pt x="2436" y="703"/>
                  </a:lnTo>
                  <a:lnTo>
                    <a:pt x="2721" y="747"/>
                  </a:lnTo>
                  <a:lnTo>
                    <a:pt x="2984" y="857"/>
                  </a:lnTo>
                  <a:lnTo>
                    <a:pt x="3248" y="988"/>
                  </a:lnTo>
                  <a:lnTo>
                    <a:pt x="3533" y="1142"/>
                  </a:lnTo>
                  <a:lnTo>
                    <a:pt x="3796" y="1361"/>
                  </a:lnTo>
                  <a:lnTo>
                    <a:pt x="4082" y="1625"/>
                  </a:lnTo>
                  <a:lnTo>
                    <a:pt x="4082" y="1625"/>
                  </a:lnTo>
                  <a:lnTo>
                    <a:pt x="4038" y="1449"/>
                  </a:lnTo>
                  <a:lnTo>
                    <a:pt x="3972" y="1274"/>
                  </a:lnTo>
                  <a:lnTo>
                    <a:pt x="3906" y="1120"/>
                  </a:lnTo>
                  <a:lnTo>
                    <a:pt x="3840" y="966"/>
                  </a:lnTo>
                  <a:lnTo>
                    <a:pt x="3731" y="835"/>
                  </a:lnTo>
                  <a:lnTo>
                    <a:pt x="3643" y="703"/>
                  </a:lnTo>
                  <a:lnTo>
                    <a:pt x="3533" y="571"/>
                  </a:lnTo>
                  <a:lnTo>
                    <a:pt x="3401" y="462"/>
                  </a:lnTo>
                  <a:lnTo>
                    <a:pt x="3270" y="374"/>
                  </a:lnTo>
                  <a:lnTo>
                    <a:pt x="3138" y="286"/>
                  </a:lnTo>
                  <a:lnTo>
                    <a:pt x="2853" y="133"/>
                  </a:lnTo>
                  <a:lnTo>
                    <a:pt x="2546" y="45"/>
                  </a:lnTo>
                  <a:lnTo>
                    <a:pt x="2216" y="1"/>
                  </a:lnTo>
                  <a:lnTo>
                    <a:pt x="2063" y="1"/>
                  </a:lnTo>
                  <a:lnTo>
                    <a:pt x="1909" y="23"/>
                  </a:lnTo>
                  <a:lnTo>
                    <a:pt x="1734" y="45"/>
                  </a:lnTo>
                  <a:lnTo>
                    <a:pt x="1580" y="89"/>
                  </a:lnTo>
                  <a:lnTo>
                    <a:pt x="1427" y="133"/>
                  </a:lnTo>
                  <a:lnTo>
                    <a:pt x="1251" y="198"/>
                  </a:lnTo>
                  <a:lnTo>
                    <a:pt x="1097" y="286"/>
                  </a:lnTo>
                  <a:lnTo>
                    <a:pt x="966" y="374"/>
                  </a:lnTo>
                  <a:lnTo>
                    <a:pt x="812" y="484"/>
                  </a:lnTo>
                  <a:lnTo>
                    <a:pt x="681" y="615"/>
                  </a:lnTo>
                  <a:lnTo>
                    <a:pt x="549" y="769"/>
                  </a:lnTo>
                  <a:lnTo>
                    <a:pt x="417" y="923"/>
                  </a:lnTo>
                  <a:lnTo>
                    <a:pt x="286" y="1098"/>
                  </a:lnTo>
                  <a:lnTo>
                    <a:pt x="176" y="1296"/>
                  </a:lnTo>
                  <a:lnTo>
                    <a:pt x="88" y="1493"/>
                  </a:lnTo>
                  <a:lnTo>
                    <a:pt x="0" y="1712"/>
                  </a:lnTo>
                  <a:lnTo>
                    <a:pt x="0" y="1712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1" name="Google Shape;2231;p24"/>
            <p:cNvSpPr/>
            <p:nvPr/>
          </p:nvSpPr>
          <p:spPr>
            <a:xfrm>
              <a:off x="5970425" y="3124925"/>
              <a:ext cx="158000" cy="56525"/>
            </a:xfrm>
            <a:custGeom>
              <a:rect b="b" l="l" r="r" t="t"/>
              <a:pathLst>
                <a:path extrusionOk="0" h="2261" w="6320">
                  <a:moveTo>
                    <a:pt x="0" y="89"/>
                  </a:moveTo>
                  <a:lnTo>
                    <a:pt x="0" y="89"/>
                  </a:lnTo>
                  <a:lnTo>
                    <a:pt x="22" y="176"/>
                  </a:lnTo>
                  <a:lnTo>
                    <a:pt x="88" y="440"/>
                  </a:lnTo>
                  <a:lnTo>
                    <a:pt x="154" y="615"/>
                  </a:lnTo>
                  <a:lnTo>
                    <a:pt x="241" y="791"/>
                  </a:lnTo>
                  <a:lnTo>
                    <a:pt x="351" y="1010"/>
                  </a:lnTo>
                  <a:lnTo>
                    <a:pt x="483" y="1208"/>
                  </a:lnTo>
                  <a:lnTo>
                    <a:pt x="658" y="1427"/>
                  </a:lnTo>
                  <a:lnTo>
                    <a:pt x="878" y="1625"/>
                  </a:lnTo>
                  <a:lnTo>
                    <a:pt x="1141" y="1800"/>
                  </a:lnTo>
                  <a:lnTo>
                    <a:pt x="1426" y="1976"/>
                  </a:lnTo>
                  <a:lnTo>
                    <a:pt x="1777" y="2107"/>
                  </a:lnTo>
                  <a:lnTo>
                    <a:pt x="2172" y="2195"/>
                  </a:lnTo>
                  <a:lnTo>
                    <a:pt x="2392" y="2239"/>
                  </a:lnTo>
                  <a:lnTo>
                    <a:pt x="2633" y="2261"/>
                  </a:lnTo>
                  <a:lnTo>
                    <a:pt x="2874" y="2261"/>
                  </a:lnTo>
                  <a:lnTo>
                    <a:pt x="3138" y="2261"/>
                  </a:lnTo>
                  <a:lnTo>
                    <a:pt x="3138" y="2261"/>
                  </a:lnTo>
                  <a:lnTo>
                    <a:pt x="3642" y="2217"/>
                  </a:lnTo>
                  <a:lnTo>
                    <a:pt x="4103" y="2129"/>
                  </a:lnTo>
                  <a:lnTo>
                    <a:pt x="4498" y="1998"/>
                  </a:lnTo>
                  <a:lnTo>
                    <a:pt x="4849" y="1844"/>
                  </a:lnTo>
                  <a:lnTo>
                    <a:pt x="5156" y="1690"/>
                  </a:lnTo>
                  <a:lnTo>
                    <a:pt x="5420" y="1493"/>
                  </a:lnTo>
                  <a:lnTo>
                    <a:pt x="5639" y="1295"/>
                  </a:lnTo>
                  <a:lnTo>
                    <a:pt x="5815" y="1076"/>
                  </a:lnTo>
                  <a:lnTo>
                    <a:pt x="5968" y="879"/>
                  </a:lnTo>
                  <a:lnTo>
                    <a:pt x="6078" y="681"/>
                  </a:lnTo>
                  <a:lnTo>
                    <a:pt x="6166" y="506"/>
                  </a:lnTo>
                  <a:lnTo>
                    <a:pt x="6232" y="330"/>
                  </a:lnTo>
                  <a:lnTo>
                    <a:pt x="6319" y="89"/>
                  </a:lnTo>
                  <a:lnTo>
                    <a:pt x="6319" y="1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2" name="Google Shape;2232;p24"/>
            <p:cNvSpPr/>
            <p:nvPr/>
          </p:nvSpPr>
          <p:spPr>
            <a:xfrm>
              <a:off x="5970425" y="3124925"/>
              <a:ext cx="158000" cy="29100"/>
            </a:xfrm>
            <a:custGeom>
              <a:rect b="b" l="l" r="r" t="t"/>
              <a:pathLst>
                <a:path extrusionOk="0" h="1164" w="6320">
                  <a:moveTo>
                    <a:pt x="0" y="89"/>
                  </a:moveTo>
                  <a:lnTo>
                    <a:pt x="0" y="89"/>
                  </a:lnTo>
                  <a:lnTo>
                    <a:pt x="44" y="133"/>
                  </a:lnTo>
                  <a:lnTo>
                    <a:pt x="154" y="242"/>
                  </a:lnTo>
                  <a:lnTo>
                    <a:pt x="373" y="396"/>
                  </a:lnTo>
                  <a:lnTo>
                    <a:pt x="702" y="593"/>
                  </a:lnTo>
                  <a:lnTo>
                    <a:pt x="900" y="681"/>
                  </a:lnTo>
                  <a:lnTo>
                    <a:pt x="1119" y="769"/>
                  </a:lnTo>
                  <a:lnTo>
                    <a:pt x="1382" y="879"/>
                  </a:lnTo>
                  <a:lnTo>
                    <a:pt x="1668" y="944"/>
                  </a:lnTo>
                  <a:lnTo>
                    <a:pt x="1975" y="1032"/>
                  </a:lnTo>
                  <a:lnTo>
                    <a:pt x="2326" y="1076"/>
                  </a:lnTo>
                  <a:lnTo>
                    <a:pt x="2699" y="1120"/>
                  </a:lnTo>
                  <a:lnTo>
                    <a:pt x="3116" y="1164"/>
                  </a:lnTo>
                  <a:lnTo>
                    <a:pt x="3116" y="1164"/>
                  </a:lnTo>
                  <a:lnTo>
                    <a:pt x="3511" y="1164"/>
                  </a:lnTo>
                  <a:lnTo>
                    <a:pt x="3906" y="1120"/>
                  </a:lnTo>
                  <a:lnTo>
                    <a:pt x="4257" y="1076"/>
                  </a:lnTo>
                  <a:lnTo>
                    <a:pt x="4564" y="1010"/>
                  </a:lnTo>
                  <a:lnTo>
                    <a:pt x="4871" y="922"/>
                  </a:lnTo>
                  <a:lnTo>
                    <a:pt x="5135" y="835"/>
                  </a:lnTo>
                  <a:lnTo>
                    <a:pt x="5376" y="725"/>
                  </a:lnTo>
                  <a:lnTo>
                    <a:pt x="5573" y="615"/>
                  </a:lnTo>
                  <a:lnTo>
                    <a:pt x="5749" y="506"/>
                  </a:lnTo>
                  <a:lnTo>
                    <a:pt x="5903" y="396"/>
                  </a:lnTo>
                  <a:lnTo>
                    <a:pt x="6144" y="198"/>
                  </a:lnTo>
                  <a:lnTo>
                    <a:pt x="6276" y="45"/>
                  </a:lnTo>
                  <a:lnTo>
                    <a:pt x="6319" y="1"/>
                  </a:lnTo>
                  <a:lnTo>
                    <a:pt x="0" y="89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3" name="Google Shape;2233;p24"/>
            <p:cNvSpPr/>
            <p:nvPr/>
          </p:nvSpPr>
          <p:spPr>
            <a:xfrm>
              <a:off x="5970425" y="3098050"/>
              <a:ext cx="158000" cy="29100"/>
            </a:xfrm>
            <a:custGeom>
              <a:rect b="b" l="l" r="r" t="t"/>
              <a:pathLst>
                <a:path extrusionOk="0" h="1164" w="6320">
                  <a:moveTo>
                    <a:pt x="0" y="1164"/>
                  </a:moveTo>
                  <a:lnTo>
                    <a:pt x="0" y="1164"/>
                  </a:lnTo>
                  <a:lnTo>
                    <a:pt x="197" y="988"/>
                  </a:lnTo>
                  <a:lnTo>
                    <a:pt x="461" y="835"/>
                  </a:lnTo>
                  <a:lnTo>
                    <a:pt x="812" y="637"/>
                  </a:lnTo>
                  <a:lnTo>
                    <a:pt x="1251" y="440"/>
                  </a:lnTo>
                  <a:lnTo>
                    <a:pt x="1492" y="352"/>
                  </a:lnTo>
                  <a:lnTo>
                    <a:pt x="1777" y="264"/>
                  </a:lnTo>
                  <a:lnTo>
                    <a:pt x="2085" y="176"/>
                  </a:lnTo>
                  <a:lnTo>
                    <a:pt x="2392" y="110"/>
                  </a:lnTo>
                  <a:lnTo>
                    <a:pt x="2721" y="45"/>
                  </a:lnTo>
                  <a:lnTo>
                    <a:pt x="3094" y="23"/>
                  </a:lnTo>
                  <a:lnTo>
                    <a:pt x="3094" y="23"/>
                  </a:lnTo>
                  <a:lnTo>
                    <a:pt x="3445" y="1"/>
                  </a:lnTo>
                  <a:lnTo>
                    <a:pt x="3796" y="23"/>
                  </a:lnTo>
                  <a:lnTo>
                    <a:pt x="4125" y="67"/>
                  </a:lnTo>
                  <a:lnTo>
                    <a:pt x="4432" y="110"/>
                  </a:lnTo>
                  <a:lnTo>
                    <a:pt x="4718" y="198"/>
                  </a:lnTo>
                  <a:lnTo>
                    <a:pt x="4981" y="286"/>
                  </a:lnTo>
                  <a:lnTo>
                    <a:pt x="5222" y="374"/>
                  </a:lnTo>
                  <a:lnTo>
                    <a:pt x="5442" y="483"/>
                  </a:lnTo>
                  <a:lnTo>
                    <a:pt x="5815" y="703"/>
                  </a:lnTo>
                  <a:lnTo>
                    <a:pt x="6100" y="878"/>
                  </a:lnTo>
                  <a:lnTo>
                    <a:pt x="6319" y="1076"/>
                  </a:lnTo>
                  <a:lnTo>
                    <a:pt x="0" y="1164"/>
                  </a:lnTo>
                  <a:close/>
                </a:path>
              </a:pathLst>
            </a:custGeom>
            <a:solidFill>
              <a:srgbClr val="B9444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4" name="Google Shape;2234;p24"/>
            <p:cNvSpPr/>
            <p:nvPr/>
          </p:nvSpPr>
          <p:spPr>
            <a:xfrm>
              <a:off x="5783900" y="2882475"/>
              <a:ext cx="529375" cy="162950"/>
            </a:xfrm>
            <a:custGeom>
              <a:rect b="b" l="l" r="r" t="t"/>
              <a:pathLst>
                <a:path extrusionOk="0" h="6518" w="21175">
                  <a:moveTo>
                    <a:pt x="21109" y="1800"/>
                  </a:moveTo>
                  <a:lnTo>
                    <a:pt x="21109" y="1800"/>
                  </a:lnTo>
                  <a:lnTo>
                    <a:pt x="21065" y="1756"/>
                  </a:lnTo>
                  <a:lnTo>
                    <a:pt x="20999" y="1734"/>
                  </a:lnTo>
                  <a:lnTo>
                    <a:pt x="20890" y="1690"/>
                  </a:lnTo>
                  <a:lnTo>
                    <a:pt x="20758" y="1712"/>
                  </a:lnTo>
                  <a:lnTo>
                    <a:pt x="20714" y="1734"/>
                  </a:lnTo>
                  <a:lnTo>
                    <a:pt x="20648" y="1778"/>
                  </a:lnTo>
                  <a:lnTo>
                    <a:pt x="19683" y="2611"/>
                  </a:lnTo>
                  <a:lnTo>
                    <a:pt x="19683" y="2611"/>
                  </a:lnTo>
                  <a:lnTo>
                    <a:pt x="19507" y="2743"/>
                  </a:lnTo>
                  <a:lnTo>
                    <a:pt x="19288" y="2853"/>
                  </a:lnTo>
                  <a:lnTo>
                    <a:pt x="19069" y="2919"/>
                  </a:lnTo>
                  <a:lnTo>
                    <a:pt x="18827" y="2941"/>
                  </a:lnTo>
                  <a:lnTo>
                    <a:pt x="18213" y="2941"/>
                  </a:lnTo>
                  <a:lnTo>
                    <a:pt x="18213" y="2941"/>
                  </a:lnTo>
                  <a:lnTo>
                    <a:pt x="18169" y="2633"/>
                  </a:lnTo>
                  <a:lnTo>
                    <a:pt x="18103" y="2348"/>
                  </a:lnTo>
                  <a:lnTo>
                    <a:pt x="18015" y="2063"/>
                  </a:lnTo>
                  <a:lnTo>
                    <a:pt x="17884" y="1778"/>
                  </a:lnTo>
                  <a:lnTo>
                    <a:pt x="17730" y="1536"/>
                  </a:lnTo>
                  <a:lnTo>
                    <a:pt x="17576" y="1295"/>
                  </a:lnTo>
                  <a:lnTo>
                    <a:pt x="17379" y="1054"/>
                  </a:lnTo>
                  <a:lnTo>
                    <a:pt x="17181" y="856"/>
                  </a:lnTo>
                  <a:lnTo>
                    <a:pt x="16940" y="659"/>
                  </a:lnTo>
                  <a:lnTo>
                    <a:pt x="16699" y="505"/>
                  </a:lnTo>
                  <a:lnTo>
                    <a:pt x="16435" y="351"/>
                  </a:lnTo>
                  <a:lnTo>
                    <a:pt x="16172" y="220"/>
                  </a:lnTo>
                  <a:lnTo>
                    <a:pt x="15887" y="132"/>
                  </a:lnTo>
                  <a:lnTo>
                    <a:pt x="15602" y="66"/>
                  </a:lnTo>
                  <a:lnTo>
                    <a:pt x="15294" y="22"/>
                  </a:lnTo>
                  <a:lnTo>
                    <a:pt x="14965" y="0"/>
                  </a:lnTo>
                  <a:lnTo>
                    <a:pt x="13890" y="0"/>
                  </a:lnTo>
                  <a:lnTo>
                    <a:pt x="13890" y="0"/>
                  </a:lnTo>
                  <a:lnTo>
                    <a:pt x="13583" y="22"/>
                  </a:lnTo>
                  <a:lnTo>
                    <a:pt x="13276" y="66"/>
                  </a:lnTo>
                  <a:lnTo>
                    <a:pt x="12990" y="132"/>
                  </a:lnTo>
                  <a:lnTo>
                    <a:pt x="12705" y="220"/>
                  </a:lnTo>
                  <a:lnTo>
                    <a:pt x="12420" y="351"/>
                  </a:lnTo>
                  <a:lnTo>
                    <a:pt x="12179" y="505"/>
                  </a:lnTo>
                  <a:lnTo>
                    <a:pt x="11937" y="659"/>
                  </a:lnTo>
                  <a:lnTo>
                    <a:pt x="11696" y="856"/>
                  </a:lnTo>
                  <a:lnTo>
                    <a:pt x="11498" y="1054"/>
                  </a:lnTo>
                  <a:lnTo>
                    <a:pt x="11301" y="1295"/>
                  </a:lnTo>
                  <a:lnTo>
                    <a:pt x="11147" y="1536"/>
                  </a:lnTo>
                  <a:lnTo>
                    <a:pt x="10994" y="1778"/>
                  </a:lnTo>
                  <a:lnTo>
                    <a:pt x="10862" y="2063"/>
                  </a:lnTo>
                  <a:lnTo>
                    <a:pt x="10774" y="2348"/>
                  </a:lnTo>
                  <a:lnTo>
                    <a:pt x="10708" y="2633"/>
                  </a:lnTo>
                  <a:lnTo>
                    <a:pt x="10665" y="2941"/>
                  </a:lnTo>
                  <a:lnTo>
                    <a:pt x="10489" y="2941"/>
                  </a:lnTo>
                  <a:lnTo>
                    <a:pt x="10489" y="2941"/>
                  </a:lnTo>
                  <a:lnTo>
                    <a:pt x="10445" y="2633"/>
                  </a:lnTo>
                  <a:lnTo>
                    <a:pt x="10357" y="2348"/>
                  </a:lnTo>
                  <a:lnTo>
                    <a:pt x="10270" y="2063"/>
                  </a:lnTo>
                  <a:lnTo>
                    <a:pt x="10138" y="1778"/>
                  </a:lnTo>
                  <a:lnTo>
                    <a:pt x="10006" y="1536"/>
                  </a:lnTo>
                  <a:lnTo>
                    <a:pt x="9831" y="1295"/>
                  </a:lnTo>
                  <a:lnTo>
                    <a:pt x="9633" y="1054"/>
                  </a:lnTo>
                  <a:lnTo>
                    <a:pt x="9436" y="856"/>
                  </a:lnTo>
                  <a:lnTo>
                    <a:pt x="9194" y="659"/>
                  </a:lnTo>
                  <a:lnTo>
                    <a:pt x="8953" y="505"/>
                  </a:lnTo>
                  <a:lnTo>
                    <a:pt x="8712" y="351"/>
                  </a:lnTo>
                  <a:lnTo>
                    <a:pt x="8426" y="220"/>
                  </a:lnTo>
                  <a:lnTo>
                    <a:pt x="8141" y="132"/>
                  </a:lnTo>
                  <a:lnTo>
                    <a:pt x="7856" y="66"/>
                  </a:lnTo>
                  <a:lnTo>
                    <a:pt x="7549" y="22"/>
                  </a:lnTo>
                  <a:lnTo>
                    <a:pt x="7242" y="0"/>
                  </a:lnTo>
                  <a:lnTo>
                    <a:pt x="6166" y="0"/>
                  </a:lnTo>
                  <a:lnTo>
                    <a:pt x="6166" y="0"/>
                  </a:lnTo>
                  <a:lnTo>
                    <a:pt x="5837" y="22"/>
                  </a:lnTo>
                  <a:lnTo>
                    <a:pt x="5552" y="66"/>
                  </a:lnTo>
                  <a:lnTo>
                    <a:pt x="5245" y="132"/>
                  </a:lnTo>
                  <a:lnTo>
                    <a:pt x="4960" y="220"/>
                  </a:lnTo>
                  <a:lnTo>
                    <a:pt x="4696" y="351"/>
                  </a:lnTo>
                  <a:lnTo>
                    <a:pt x="4433" y="505"/>
                  </a:lnTo>
                  <a:lnTo>
                    <a:pt x="4192" y="659"/>
                  </a:lnTo>
                  <a:lnTo>
                    <a:pt x="3972" y="856"/>
                  </a:lnTo>
                  <a:lnTo>
                    <a:pt x="3753" y="1054"/>
                  </a:lnTo>
                  <a:lnTo>
                    <a:pt x="3577" y="1295"/>
                  </a:lnTo>
                  <a:lnTo>
                    <a:pt x="3402" y="1536"/>
                  </a:lnTo>
                  <a:lnTo>
                    <a:pt x="3248" y="1778"/>
                  </a:lnTo>
                  <a:lnTo>
                    <a:pt x="3138" y="2063"/>
                  </a:lnTo>
                  <a:lnTo>
                    <a:pt x="3029" y="2348"/>
                  </a:lnTo>
                  <a:lnTo>
                    <a:pt x="2963" y="2633"/>
                  </a:lnTo>
                  <a:lnTo>
                    <a:pt x="2919" y="2941"/>
                  </a:lnTo>
                  <a:lnTo>
                    <a:pt x="2370" y="2941"/>
                  </a:lnTo>
                  <a:lnTo>
                    <a:pt x="2370" y="2941"/>
                  </a:lnTo>
                  <a:lnTo>
                    <a:pt x="2129" y="2919"/>
                  </a:lnTo>
                  <a:lnTo>
                    <a:pt x="1910" y="2853"/>
                  </a:lnTo>
                  <a:lnTo>
                    <a:pt x="1690" y="2743"/>
                  </a:lnTo>
                  <a:lnTo>
                    <a:pt x="1493" y="2611"/>
                  </a:lnTo>
                  <a:lnTo>
                    <a:pt x="527" y="1778"/>
                  </a:lnTo>
                  <a:lnTo>
                    <a:pt x="527" y="1778"/>
                  </a:lnTo>
                  <a:lnTo>
                    <a:pt x="418" y="1712"/>
                  </a:lnTo>
                  <a:lnTo>
                    <a:pt x="308" y="1690"/>
                  </a:lnTo>
                  <a:lnTo>
                    <a:pt x="176" y="1734"/>
                  </a:lnTo>
                  <a:lnTo>
                    <a:pt x="88" y="1800"/>
                  </a:lnTo>
                  <a:lnTo>
                    <a:pt x="88" y="1800"/>
                  </a:lnTo>
                  <a:lnTo>
                    <a:pt x="23" y="1909"/>
                  </a:lnTo>
                  <a:lnTo>
                    <a:pt x="1" y="2041"/>
                  </a:lnTo>
                  <a:lnTo>
                    <a:pt x="45" y="2151"/>
                  </a:lnTo>
                  <a:lnTo>
                    <a:pt x="66" y="2217"/>
                  </a:lnTo>
                  <a:lnTo>
                    <a:pt x="110" y="2260"/>
                  </a:lnTo>
                  <a:lnTo>
                    <a:pt x="1076" y="3094"/>
                  </a:lnTo>
                  <a:lnTo>
                    <a:pt x="1076" y="3094"/>
                  </a:lnTo>
                  <a:lnTo>
                    <a:pt x="1207" y="3204"/>
                  </a:lnTo>
                  <a:lnTo>
                    <a:pt x="1361" y="3314"/>
                  </a:lnTo>
                  <a:lnTo>
                    <a:pt x="1515" y="3379"/>
                  </a:lnTo>
                  <a:lnTo>
                    <a:pt x="1668" y="3467"/>
                  </a:lnTo>
                  <a:lnTo>
                    <a:pt x="1844" y="3511"/>
                  </a:lnTo>
                  <a:lnTo>
                    <a:pt x="2019" y="3555"/>
                  </a:lnTo>
                  <a:lnTo>
                    <a:pt x="2195" y="3577"/>
                  </a:lnTo>
                  <a:lnTo>
                    <a:pt x="2370" y="3577"/>
                  </a:lnTo>
                  <a:lnTo>
                    <a:pt x="2919" y="3577"/>
                  </a:lnTo>
                  <a:lnTo>
                    <a:pt x="2919" y="3577"/>
                  </a:lnTo>
                  <a:lnTo>
                    <a:pt x="2963" y="3884"/>
                  </a:lnTo>
                  <a:lnTo>
                    <a:pt x="3029" y="4191"/>
                  </a:lnTo>
                  <a:lnTo>
                    <a:pt x="3138" y="4455"/>
                  </a:lnTo>
                  <a:lnTo>
                    <a:pt x="3248" y="4740"/>
                  </a:lnTo>
                  <a:lnTo>
                    <a:pt x="3402" y="5003"/>
                  </a:lnTo>
                  <a:lnTo>
                    <a:pt x="3577" y="5245"/>
                  </a:lnTo>
                  <a:lnTo>
                    <a:pt x="3753" y="5464"/>
                  </a:lnTo>
                  <a:lnTo>
                    <a:pt x="3972" y="5661"/>
                  </a:lnTo>
                  <a:lnTo>
                    <a:pt x="4192" y="5859"/>
                  </a:lnTo>
                  <a:lnTo>
                    <a:pt x="4433" y="6035"/>
                  </a:lnTo>
                  <a:lnTo>
                    <a:pt x="4696" y="6166"/>
                  </a:lnTo>
                  <a:lnTo>
                    <a:pt x="4960" y="6298"/>
                  </a:lnTo>
                  <a:lnTo>
                    <a:pt x="5245" y="6386"/>
                  </a:lnTo>
                  <a:lnTo>
                    <a:pt x="5552" y="6473"/>
                  </a:lnTo>
                  <a:lnTo>
                    <a:pt x="5837" y="6517"/>
                  </a:lnTo>
                  <a:lnTo>
                    <a:pt x="6166" y="6517"/>
                  </a:lnTo>
                  <a:lnTo>
                    <a:pt x="7242" y="6517"/>
                  </a:lnTo>
                  <a:lnTo>
                    <a:pt x="7242" y="6517"/>
                  </a:lnTo>
                  <a:lnTo>
                    <a:pt x="7549" y="6517"/>
                  </a:lnTo>
                  <a:lnTo>
                    <a:pt x="7856" y="6473"/>
                  </a:lnTo>
                  <a:lnTo>
                    <a:pt x="8141" y="6386"/>
                  </a:lnTo>
                  <a:lnTo>
                    <a:pt x="8426" y="6298"/>
                  </a:lnTo>
                  <a:lnTo>
                    <a:pt x="8712" y="6166"/>
                  </a:lnTo>
                  <a:lnTo>
                    <a:pt x="8953" y="6035"/>
                  </a:lnTo>
                  <a:lnTo>
                    <a:pt x="9194" y="5859"/>
                  </a:lnTo>
                  <a:lnTo>
                    <a:pt x="9436" y="5661"/>
                  </a:lnTo>
                  <a:lnTo>
                    <a:pt x="9633" y="5464"/>
                  </a:lnTo>
                  <a:lnTo>
                    <a:pt x="9831" y="5245"/>
                  </a:lnTo>
                  <a:lnTo>
                    <a:pt x="10006" y="5003"/>
                  </a:lnTo>
                  <a:lnTo>
                    <a:pt x="10138" y="4740"/>
                  </a:lnTo>
                  <a:lnTo>
                    <a:pt x="10270" y="4455"/>
                  </a:lnTo>
                  <a:lnTo>
                    <a:pt x="10357" y="4191"/>
                  </a:lnTo>
                  <a:lnTo>
                    <a:pt x="10445" y="3884"/>
                  </a:lnTo>
                  <a:lnTo>
                    <a:pt x="10489" y="3577"/>
                  </a:lnTo>
                  <a:lnTo>
                    <a:pt x="10665" y="3577"/>
                  </a:lnTo>
                  <a:lnTo>
                    <a:pt x="10665" y="3577"/>
                  </a:lnTo>
                  <a:lnTo>
                    <a:pt x="10708" y="3884"/>
                  </a:lnTo>
                  <a:lnTo>
                    <a:pt x="10774" y="4191"/>
                  </a:lnTo>
                  <a:lnTo>
                    <a:pt x="10862" y="4455"/>
                  </a:lnTo>
                  <a:lnTo>
                    <a:pt x="10994" y="4740"/>
                  </a:lnTo>
                  <a:lnTo>
                    <a:pt x="11147" y="5003"/>
                  </a:lnTo>
                  <a:lnTo>
                    <a:pt x="11301" y="5245"/>
                  </a:lnTo>
                  <a:lnTo>
                    <a:pt x="11498" y="5464"/>
                  </a:lnTo>
                  <a:lnTo>
                    <a:pt x="11696" y="5661"/>
                  </a:lnTo>
                  <a:lnTo>
                    <a:pt x="11937" y="5859"/>
                  </a:lnTo>
                  <a:lnTo>
                    <a:pt x="12179" y="6035"/>
                  </a:lnTo>
                  <a:lnTo>
                    <a:pt x="12420" y="6166"/>
                  </a:lnTo>
                  <a:lnTo>
                    <a:pt x="12705" y="6298"/>
                  </a:lnTo>
                  <a:lnTo>
                    <a:pt x="12990" y="6386"/>
                  </a:lnTo>
                  <a:lnTo>
                    <a:pt x="13276" y="6473"/>
                  </a:lnTo>
                  <a:lnTo>
                    <a:pt x="13583" y="6517"/>
                  </a:lnTo>
                  <a:lnTo>
                    <a:pt x="13890" y="6517"/>
                  </a:lnTo>
                  <a:lnTo>
                    <a:pt x="14965" y="6517"/>
                  </a:lnTo>
                  <a:lnTo>
                    <a:pt x="14965" y="6517"/>
                  </a:lnTo>
                  <a:lnTo>
                    <a:pt x="15294" y="6517"/>
                  </a:lnTo>
                  <a:lnTo>
                    <a:pt x="15602" y="6473"/>
                  </a:lnTo>
                  <a:lnTo>
                    <a:pt x="15887" y="6386"/>
                  </a:lnTo>
                  <a:lnTo>
                    <a:pt x="16172" y="6298"/>
                  </a:lnTo>
                  <a:lnTo>
                    <a:pt x="16435" y="6166"/>
                  </a:lnTo>
                  <a:lnTo>
                    <a:pt x="16699" y="6035"/>
                  </a:lnTo>
                  <a:lnTo>
                    <a:pt x="16940" y="5859"/>
                  </a:lnTo>
                  <a:lnTo>
                    <a:pt x="17181" y="5661"/>
                  </a:lnTo>
                  <a:lnTo>
                    <a:pt x="17379" y="5464"/>
                  </a:lnTo>
                  <a:lnTo>
                    <a:pt x="17576" y="5245"/>
                  </a:lnTo>
                  <a:lnTo>
                    <a:pt x="17730" y="5003"/>
                  </a:lnTo>
                  <a:lnTo>
                    <a:pt x="17884" y="4740"/>
                  </a:lnTo>
                  <a:lnTo>
                    <a:pt x="18015" y="4455"/>
                  </a:lnTo>
                  <a:lnTo>
                    <a:pt x="18103" y="4191"/>
                  </a:lnTo>
                  <a:lnTo>
                    <a:pt x="18169" y="3884"/>
                  </a:lnTo>
                  <a:lnTo>
                    <a:pt x="18213" y="3577"/>
                  </a:lnTo>
                  <a:lnTo>
                    <a:pt x="18827" y="3577"/>
                  </a:lnTo>
                  <a:lnTo>
                    <a:pt x="18827" y="3577"/>
                  </a:lnTo>
                  <a:lnTo>
                    <a:pt x="19003" y="3577"/>
                  </a:lnTo>
                  <a:lnTo>
                    <a:pt x="19178" y="3555"/>
                  </a:lnTo>
                  <a:lnTo>
                    <a:pt x="19354" y="3511"/>
                  </a:lnTo>
                  <a:lnTo>
                    <a:pt x="19507" y="3467"/>
                  </a:lnTo>
                  <a:lnTo>
                    <a:pt x="19683" y="3379"/>
                  </a:lnTo>
                  <a:lnTo>
                    <a:pt x="19836" y="3314"/>
                  </a:lnTo>
                  <a:lnTo>
                    <a:pt x="19968" y="3204"/>
                  </a:lnTo>
                  <a:lnTo>
                    <a:pt x="20122" y="3094"/>
                  </a:lnTo>
                  <a:lnTo>
                    <a:pt x="21087" y="2260"/>
                  </a:lnTo>
                  <a:lnTo>
                    <a:pt x="21087" y="2260"/>
                  </a:lnTo>
                  <a:lnTo>
                    <a:pt x="21153" y="2151"/>
                  </a:lnTo>
                  <a:lnTo>
                    <a:pt x="21175" y="2041"/>
                  </a:lnTo>
                  <a:lnTo>
                    <a:pt x="21175" y="1909"/>
                  </a:lnTo>
                  <a:lnTo>
                    <a:pt x="21153" y="1865"/>
                  </a:lnTo>
                  <a:lnTo>
                    <a:pt x="21109" y="1800"/>
                  </a:lnTo>
                  <a:lnTo>
                    <a:pt x="21109" y="1800"/>
                  </a:lnTo>
                  <a:close/>
                  <a:moveTo>
                    <a:pt x="7242" y="5881"/>
                  </a:moveTo>
                  <a:lnTo>
                    <a:pt x="6166" y="5881"/>
                  </a:lnTo>
                  <a:lnTo>
                    <a:pt x="6166" y="5881"/>
                  </a:lnTo>
                  <a:lnTo>
                    <a:pt x="5903" y="5859"/>
                  </a:lnTo>
                  <a:lnTo>
                    <a:pt x="5640" y="5837"/>
                  </a:lnTo>
                  <a:lnTo>
                    <a:pt x="5376" y="5771"/>
                  </a:lnTo>
                  <a:lnTo>
                    <a:pt x="5135" y="5683"/>
                  </a:lnTo>
                  <a:lnTo>
                    <a:pt x="4916" y="5574"/>
                  </a:lnTo>
                  <a:lnTo>
                    <a:pt x="4696" y="5442"/>
                  </a:lnTo>
                  <a:lnTo>
                    <a:pt x="4499" y="5288"/>
                  </a:lnTo>
                  <a:lnTo>
                    <a:pt x="4301" y="5113"/>
                  </a:lnTo>
                  <a:lnTo>
                    <a:pt x="4148" y="4915"/>
                  </a:lnTo>
                  <a:lnTo>
                    <a:pt x="3994" y="4718"/>
                  </a:lnTo>
                  <a:lnTo>
                    <a:pt x="3862" y="4499"/>
                  </a:lnTo>
                  <a:lnTo>
                    <a:pt x="3753" y="4279"/>
                  </a:lnTo>
                  <a:lnTo>
                    <a:pt x="3665" y="4038"/>
                  </a:lnTo>
                  <a:lnTo>
                    <a:pt x="3599" y="3796"/>
                  </a:lnTo>
                  <a:lnTo>
                    <a:pt x="3555" y="3533"/>
                  </a:lnTo>
                  <a:lnTo>
                    <a:pt x="3533" y="3270"/>
                  </a:lnTo>
                  <a:lnTo>
                    <a:pt x="3533" y="3270"/>
                  </a:lnTo>
                  <a:lnTo>
                    <a:pt x="3555" y="2985"/>
                  </a:lnTo>
                  <a:lnTo>
                    <a:pt x="3599" y="2743"/>
                  </a:lnTo>
                  <a:lnTo>
                    <a:pt x="3665" y="2480"/>
                  </a:lnTo>
                  <a:lnTo>
                    <a:pt x="3753" y="2238"/>
                  </a:lnTo>
                  <a:lnTo>
                    <a:pt x="3862" y="2019"/>
                  </a:lnTo>
                  <a:lnTo>
                    <a:pt x="3994" y="1800"/>
                  </a:lnTo>
                  <a:lnTo>
                    <a:pt x="4148" y="1602"/>
                  </a:lnTo>
                  <a:lnTo>
                    <a:pt x="4301" y="1405"/>
                  </a:lnTo>
                  <a:lnTo>
                    <a:pt x="4499" y="1251"/>
                  </a:lnTo>
                  <a:lnTo>
                    <a:pt x="4696" y="1097"/>
                  </a:lnTo>
                  <a:lnTo>
                    <a:pt x="4916" y="966"/>
                  </a:lnTo>
                  <a:lnTo>
                    <a:pt x="5135" y="856"/>
                  </a:lnTo>
                  <a:lnTo>
                    <a:pt x="5376" y="768"/>
                  </a:lnTo>
                  <a:lnTo>
                    <a:pt x="5640" y="703"/>
                  </a:lnTo>
                  <a:lnTo>
                    <a:pt x="5903" y="659"/>
                  </a:lnTo>
                  <a:lnTo>
                    <a:pt x="6166" y="637"/>
                  </a:lnTo>
                  <a:lnTo>
                    <a:pt x="7242" y="637"/>
                  </a:lnTo>
                  <a:lnTo>
                    <a:pt x="7242" y="637"/>
                  </a:lnTo>
                  <a:lnTo>
                    <a:pt x="7505" y="659"/>
                  </a:lnTo>
                  <a:lnTo>
                    <a:pt x="7768" y="703"/>
                  </a:lnTo>
                  <a:lnTo>
                    <a:pt x="8010" y="768"/>
                  </a:lnTo>
                  <a:lnTo>
                    <a:pt x="8251" y="856"/>
                  </a:lnTo>
                  <a:lnTo>
                    <a:pt x="8492" y="966"/>
                  </a:lnTo>
                  <a:lnTo>
                    <a:pt x="8690" y="1097"/>
                  </a:lnTo>
                  <a:lnTo>
                    <a:pt x="8909" y="1251"/>
                  </a:lnTo>
                  <a:lnTo>
                    <a:pt x="9085" y="1405"/>
                  </a:lnTo>
                  <a:lnTo>
                    <a:pt x="9260" y="1602"/>
                  </a:lnTo>
                  <a:lnTo>
                    <a:pt x="9414" y="1800"/>
                  </a:lnTo>
                  <a:lnTo>
                    <a:pt x="9546" y="2019"/>
                  </a:lnTo>
                  <a:lnTo>
                    <a:pt x="9655" y="2238"/>
                  </a:lnTo>
                  <a:lnTo>
                    <a:pt x="9743" y="2480"/>
                  </a:lnTo>
                  <a:lnTo>
                    <a:pt x="9809" y="2743"/>
                  </a:lnTo>
                  <a:lnTo>
                    <a:pt x="9831" y="2985"/>
                  </a:lnTo>
                  <a:lnTo>
                    <a:pt x="9853" y="3270"/>
                  </a:lnTo>
                  <a:lnTo>
                    <a:pt x="9853" y="3270"/>
                  </a:lnTo>
                  <a:lnTo>
                    <a:pt x="9831" y="3533"/>
                  </a:lnTo>
                  <a:lnTo>
                    <a:pt x="9809" y="3796"/>
                  </a:lnTo>
                  <a:lnTo>
                    <a:pt x="9743" y="4038"/>
                  </a:lnTo>
                  <a:lnTo>
                    <a:pt x="9655" y="4279"/>
                  </a:lnTo>
                  <a:lnTo>
                    <a:pt x="9546" y="4499"/>
                  </a:lnTo>
                  <a:lnTo>
                    <a:pt x="9414" y="4718"/>
                  </a:lnTo>
                  <a:lnTo>
                    <a:pt x="9260" y="4915"/>
                  </a:lnTo>
                  <a:lnTo>
                    <a:pt x="9085" y="5113"/>
                  </a:lnTo>
                  <a:lnTo>
                    <a:pt x="8909" y="5288"/>
                  </a:lnTo>
                  <a:lnTo>
                    <a:pt x="8690" y="5442"/>
                  </a:lnTo>
                  <a:lnTo>
                    <a:pt x="8492" y="5574"/>
                  </a:lnTo>
                  <a:lnTo>
                    <a:pt x="8251" y="5683"/>
                  </a:lnTo>
                  <a:lnTo>
                    <a:pt x="8010" y="5771"/>
                  </a:lnTo>
                  <a:lnTo>
                    <a:pt x="7768" y="5837"/>
                  </a:lnTo>
                  <a:lnTo>
                    <a:pt x="7505" y="5859"/>
                  </a:lnTo>
                  <a:lnTo>
                    <a:pt x="7242" y="5881"/>
                  </a:lnTo>
                  <a:lnTo>
                    <a:pt x="7242" y="5881"/>
                  </a:lnTo>
                  <a:close/>
                  <a:moveTo>
                    <a:pt x="14965" y="5881"/>
                  </a:moveTo>
                  <a:lnTo>
                    <a:pt x="13890" y="5881"/>
                  </a:lnTo>
                  <a:lnTo>
                    <a:pt x="13890" y="5881"/>
                  </a:lnTo>
                  <a:lnTo>
                    <a:pt x="13627" y="5859"/>
                  </a:lnTo>
                  <a:lnTo>
                    <a:pt x="13364" y="5837"/>
                  </a:lnTo>
                  <a:lnTo>
                    <a:pt x="13122" y="5771"/>
                  </a:lnTo>
                  <a:lnTo>
                    <a:pt x="12881" y="5683"/>
                  </a:lnTo>
                  <a:lnTo>
                    <a:pt x="12661" y="5574"/>
                  </a:lnTo>
                  <a:lnTo>
                    <a:pt x="12442" y="5442"/>
                  </a:lnTo>
                  <a:lnTo>
                    <a:pt x="12244" y="5288"/>
                  </a:lnTo>
                  <a:lnTo>
                    <a:pt x="12047" y="5113"/>
                  </a:lnTo>
                  <a:lnTo>
                    <a:pt x="11871" y="4915"/>
                  </a:lnTo>
                  <a:lnTo>
                    <a:pt x="11718" y="4718"/>
                  </a:lnTo>
                  <a:lnTo>
                    <a:pt x="11608" y="4499"/>
                  </a:lnTo>
                  <a:lnTo>
                    <a:pt x="11476" y="4279"/>
                  </a:lnTo>
                  <a:lnTo>
                    <a:pt x="11389" y="4038"/>
                  </a:lnTo>
                  <a:lnTo>
                    <a:pt x="11345" y="3796"/>
                  </a:lnTo>
                  <a:lnTo>
                    <a:pt x="11301" y="3533"/>
                  </a:lnTo>
                  <a:lnTo>
                    <a:pt x="11279" y="3270"/>
                  </a:lnTo>
                  <a:lnTo>
                    <a:pt x="11279" y="3270"/>
                  </a:lnTo>
                  <a:lnTo>
                    <a:pt x="11301" y="2985"/>
                  </a:lnTo>
                  <a:lnTo>
                    <a:pt x="11345" y="2743"/>
                  </a:lnTo>
                  <a:lnTo>
                    <a:pt x="11389" y="2480"/>
                  </a:lnTo>
                  <a:lnTo>
                    <a:pt x="11476" y="2238"/>
                  </a:lnTo>
                  <a:lnTo>
                    <a:pt x="11608" y="2019"/>
                  </a:lnTo>
                  <a:lnTo>
                    <a:pt x="11718" y="1800"/>
                  </a:lnTo>
                  <a:lnTo>
                    <a:pt x="11871" y="1602"/>
                  </a:lnTo>
                  <a:lnTo>
                    <a:pt x="12047" y="1405"/>
                  </a:lnTo>
                  <a:lnTo>
                    <a:pt x="12244" y="1251"/>
                  </a:lnTo>
                  <a:lnTo>
                    <a:pt x="12442" y="1097"/>
                  </a:lnTo>
                  <a:lnTo>
                    <a:pt x="12661" y="966"/>
                  </a:lnTo>
                  <a:lnTo>
                    <a:pt x="12881" y="856"/>
                  </a:lnTo>
                  <a:lnTo>
                    <a:pt x="13122" y="768"/>
                  </a:lnTo>
                  <a:lnTo>
                    <a:pt x="13364" y="703"/>
                  </a:lnTo>
                  <a:lnTo>
                    <a:pt x="13627" y="659"/>
                  </a:lnTo>
                  <a:lnTo>
                    <a:pt x="13890" y="637"/>
                  </a:lnTo>
                  <a:lnTo>
                    <a:pt x="14965" y="637"/>
                  </a:lnTo>
                  <a:lnTo>
                    <a:pt x="14965" y="637"/>
                  </a:lnTo>
                  <a:lnTo>
                    <a:pt x="15251" y="659"/>
                  </a:lnTo>
                  <a:lnTo>
                    <a:pt x="15492" y="703"/>
                  </a:lnTo>
                  <a:lnTo>
                    <a:pt x="15755" y="768"/>
                  </a:lnTo>
                  <a:lnTo>
                    <a:pt x="15997" y="856"/>
                  </a:lnTo>
                  <a:lnTo>
                    <a:pt x="16216" y="966"/>
                  </a:lnTo>
                  <a:lnTo>
                    <a:pt x="16435" y="1097"/>
                  </a:lnTo>
                  <a:lnTo>
                    <a:pt x="16633" y="1251"/>
                  </a:lnTo>
                  <a:lnTo>
                    <a:pt x="16830" y="1405"/>
                  </a:lnTo>
                  <a:lnTo>
                    <a:pt x="17006" y="1602"/>
                  </a:lnTo>
                  <a:lnTo>
                    <a:pt x="17138" y="1800"/>
                  </a:lnTo>
                  <a:lnTo>
                    <a:pt x="17269" y="2019"/>
                  </a:lnTo>
                  <a:lnTo>
                    <a:pt x="17379" y="2238"/>
                  </a:lnTo>
                  <a:lnTo>
                    <a:pt x="17467" y="2480"/>
                  </a:lnTo>
                  <a:lnTo>
                    <a:pt x="17533" y="2743"/>
                  </a:lnTo>
                  <a:lnTo>
                    <a:pt x="17576" y="2985"/>
                  </a:lnTo>
                  <a:lnTo>
                    <a:pt x="17598" y="3270"/>
                  </a:lnTo>
                  <a:lnTo>
                    <a:pt x="17598" y="3270"/>
                  </a:lnTo>
                  <a:lnTo>
                    <a:pt x="17576" y="3533"/>
                  </a:lnTo>
                  <a:lnTo>
                    <a:pt x="17533" y="3796"/>
                  </a:lnTo>
                  <a:lnTo>
                    <a:pt x="17467" y="4038"/>
                  </a:lnTo>
                  <a:lnTo>
                    <a:pt x="17379" y="4279"/>
                  </a:lnTo>
                  <a:lnTo>
                    <a:pt x="17269" y="4499"/>
                  </a:lnTo>
                  <a:lnTo>
                    <a:pt x="17138" y="4718"/>
                  </a:lnTo>
                  <a:lnTo>
                    <a:pt x="17006" y="4915"/>
                  </a:lnTo>
                  <a:lnTo>
                    <a:pt x="16830" y="5113"/>
                  </a:lnTo>
                  <a:lnTo>
                    <a:pt x="16633" y="5288"/>
                  </a:lnTo>
                  <a:lnTo>
                    <a:pt x="16435" y="5442"/>
                  </a:lnTo>
                  <a:lnTo>
                    <a:pt x="16216" y="5574"/>
                  </a:lnTo>
                  <a:lnTo>
                    <a:pt x="15997" y="5683"/>
                  </a:lnTo>
                  <a:lnTo>
                    <a:pt x="15755" y="5771"/>
                  </a:lnTo>
                  <a:lnTo>
                    <a:pt x="15492" y="5837"/>
                  </a:lnTo>
                  <a:lnTo>
                    <a:pt x="15251" y="5859"/>
                  </a:lnTo>
                  <a:lnTo>
                    <a:pt x="14965" y="5881"/>
                  </a:lnTo>
                  <a:lnTo>
                    <a:pt x="14965" y="5881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5" name="Google Shape;2235;p24"/>
            <p:cNvSpPr/>
            <p:nvPr/>
          </p:nvSpPr>
          <p:spPr>
            <a:xfrm>
              <a:off x="6120175" y="2974075"/>
              <a:ext cx="52125" cy="35675"/>
            </a:xfrm>
            <a:custGeom>
              <a:rect b="b" l="l" r="r" t="t"/>
              <a:pathLst>
                <a:path extrusionOk="0" h="1427" w="2085">
                  <a:moveTo>
                    <a:pt x="746" y="89"/>
                  </a:moveTo>
                  <a:lnTo>
                    <a:pt x="746" y="89"/>
                  </a:lnTo>
                  <a:lnTo>
                    <a:pt x="549" y="198"/>
                  </a:lnTo>
                  <a:lnTo>
                    <a:pt x="373" y="308"/>
                  </a:lnTo>
                  <a:lnTo>
                    <a:pt x="220" y="440"/>
                  </a:lnTo>
                  <a:lnTo>
                    <a:pt x="110" y="593"/>
                  </a:lnTo>
                  <a:lnTo>
                    <a:pt x="44" y="769"/>
                  </a:lnTo>
                  <a:lnTo>
                    <a:pt x="0" y="922"/>
                  </a:lnTo>
                  <a:lnTo>
                    <a:pt x="0" y="1098"/>
                  </a:lnTo>
                  <a:lnTo>
                    <a:pt x="22" y="1251"/>
                  </a:lnTo>
                  <a:lnTo>
                    <a:pt x="22" y="1251"/>
                  </a:lnTo>
                  <a:lnTo>
                    <a:pt x="66" y="1317"/>
                  </a:lnTo>
                  <a:lnTo>
                    <a:pt x="110" y="1361"/>
                  </a:lnTo>
                  <a:lnTo>
                    <a:pt x="154" y="1405"/>
                  </a:lnTo>
                  <a:lnTo>
                    <a:pt x="198" y="1427"/>
                  </a:lnTo>
                  <a:lnTo>
                    <a:pt x="307" y="1427"/>
                  </a:lnTo>
                  <a:lnTo>
                    <a:pt x="439" y="1405"/>
                  </a:lnTo>
                  <a:lnTo>
                    <a:pt x="746" y="1251"/>
                  </a:lnTo>
                  <a:lnTo>
                    <a:pt x="922" y="1142"/>
                  </a:lnTo>
                  <a:lnTo>
                    <a:pt x="1119" y="1054"/>
                  </a:lnTo>
                  <a:lnTo>
                    <a:pt x="1119" y="1054"/>
                  </a:lnTo>
                  <a:lnTo>
                    <a:pt x="1339" y="988"/>
                  </a:lnTo>
                  <a:lnTo>
                    <a:pt x="1536" y="922"/>
                  </a:lnTo>
                  <a:lnTo>
                    <a:pt x="1865" y="835"/>
                  </a:lnTo>
                  <a:lnTo>
                    <a:pt x="1975" y="769"/>
                  </a:lnTo>
                  <a:lnTo>
                    <a:pt x="2063" y="703"/>
                  </a:lnTo>
                  <a:lnTo>
                    <a:pt x="2085" y="637"/>
                  </a:lnTo>
                  <a:lnTo>
                    <a:pt x="2085" y="593"/>
                  </a:lnTo>
                  <a:lnTo>
                    <a:pt x="2085" y="527"/>
                  </a:lnTo>
                  <a:lnTo>
                    <a:pt x="2063" y="462"/>
                  </a:lnTo>
                  <a:lnTo>
                    <a:pt x="2063" y="462"/>
                  </a:lnTo>
                  <a:lnTo>
                    <a:pt x="1975" y="308"/>
                  </a:lnTo>
                  <a:lnTo>
                    <a:pt x="1865" y="198"/>
                  </a:lnTo>
                  <a:lnTo>
                    <a:pt x="1712" y="89"/>
                  </a:lnTo>
                  <a:lnTo>
                    <a:pt x="1558" y="45"/>
                  </a:lnTo>
                  <a:lnTo>
                    <a:pt x="1361" y="1"/>
                  </a:lnTo>
                  <a:lnTo>
                    <a:pt x="1163" y="1"/>
                  </a:lnTo>
                  <a:lnTo>
                    <a:pt x="966" y="23"/>
                  </a:lnTo>
                  <a:lnTo>
                    <a:pt x="746" y="89"/>
                  </a:lnTo>
                  <a:lnTo>
                    <a:pt x="746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6" name="Google Shape;2236;p24"/>
            <p:cNvSpPr/>
            <p:nvPr/>
          </p:nvSpPr>
          <p:spPr>
            <a:xfrm>
              <a:off x="5937500" y="2977375"/>
              <a:ext cx="53225" cy="34575"/>
            </a:xfrm>
            <a:custGeom>
              <a:rect b="b" l="l" r="r" t="t"/>
              <a:pathLst>
                <a:path extrusionOk="0" h="1383" w="2129">
                  <a:moveTo>
                    <a:pt x="1317" y="88"/>
                  </a:moveTo>
                  <a:lnTo>
                    <a:pt x="1317" y="88"/>
                  </a:lnTo>
                  <a:lnTo>
                    <a:pt x="1098" y="22"/>
                  </a:lnTo>
                  <a:lnTo>
                    <a:pt x="900" y="0"/>
                  </a:lnTo>
                  <a:lnTo>
                    <a:pt x="703" y="22"/>
                  </a:lnTo>
                  <a:lnTo>
                    <a:pt x="505" y="66"/>
                  </a:lnTo>
                  <a:lnTo>
                    <a:pt x="352" y="132"/>
                  </a:lnTo>
                  <a:lnTo>
                    <a:pt x="198" y="242"/>
                  </a:lnTo>
                  <a:lnTo>
                    <a:pt x="88" y="373"/>
                  </a:lnTo>
                  <a:lnTo>
                    <a:pt x="22" y="505"/>
                  </a:lnTo>
                  <a:lnTo>
                    <a:pt x="22" y="505"/>
                  </a:lnTo>
                  <a:lnTo>
                    <a:pt x="0" y="593"/>
                  </a:lnTo>
                  <a:lnTo>
                    <a:pt x="0" y="659"/>
                  </a:lnTo>
                  <a:lnTo>
                    <a:pt x="22" y="703"/>
                  </a:lnTo>
                  <a:lnTo>
                    <a:pt x="44" y="746"/>
                  </a:lnTo>
                  <a:lnTo>
                    <a:pt x="110" y="834"/>
                  </a:lnTo>
                  <a:lnTo>
                    <a:pt x="242" y="878"/>
                  </a:lnTo>
                  <a:lnTo>
                    <a:pt x="571" y="966"/>
                  </a:lnTo>
                  <a:lnTo>
                    <a:pt x="790" y="1010"/>
                  </a:lnTo>
                  <a:lnTo>
                    <a:pt x="988" y="1054"/>
                  </a:lnTo>
                  <a:lnTo>
                    <a:pt x="988" y="1054"/>
                  </a:lnTo>
                  <a:lnTo>
                    <a:pt x="1207" y="1141"/>
                  </a:lnTo>
                  <a:lnTo>
                    <a:pt x="1383" y="1229"/>
                  </a:lnTo>
                  <a:lnTo>
                    <a:pt x="1712" y="1361"/>
                  </a:lnTo>
                  <a:lnTo>
                    <a:pt x="1844" y="1383"/>
                  </a:lnTo>
                  <a:lnTo>
                    <a:pt x="1953" y="1383"/>
                  </a:lnTo>
                  <a:lnTo>
                    <a:pt x="1997" y="1361"/>
                  </a:lnTo>
                  <a:lnTo>
                    <a:pt x="2041" y="1317"/>
                  </a:lnTo>
                  <a:lnTo>
                    <a:pt x="2063" y="1273"/>
                  </a:lnTo>
                  <a:lnTo>
                    <a:pt x="2107" y="1185"/>
                  </a:lnTo>
                  <a:lnTo>
                    <a:pt x="2107" y="1185"/>
                  </a:lnTo>
                  <a:lnTo>
                    <a:pt x="2129" y="1032"/>
                  </a:lnTo>
                  <a:lnTo>
                    <a:pt x="2107" y="856"/>
                  </a:lnTo>
                  <a:lnTo>
                    <a:pt x="2063" y="703"/>
                  </a:lnTo>
                  <a:lnTo>
                    <a:pt x="1975" y="549"/>
                  </a:lnTo>
                  <a:lnTo>
                    <a:pt x="1844" y="395"/>
                  </a:lnTo>
                  <a:lnTo>
                    <a:pt x="1690" y="264"/>
                  </a:lnTo>
                  <a:lnTo>
                    <a:pt x="1514" y="154"/>
                  </a:lnTo>
                  <a:lnTo>
                    <a:pt x="1317" y="88"/>
                  </a:lnTo>
                  <a:lnTo>
                    <a:pt x="1317" y="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7" name="Google Shape;2237;p24"/>
            <p:cNvSpPr/>
            <p:nvPr/>
          </p:nvSpPr>
          <p:spPr>
            <a:xfrm>
              <a:off x="5717525" y="2657550"/>
              <a:ext cx="179400" cy="284200"/>
            </a:xfrm>
            <a:custGeom>
              <a:rect b="b" l="l" r="r" t="t"/>
              <a:pathLst>
                <a:path extrusionOk="0" h="11368" w="7176">
                  <a:moveTo>
                    <a:pt x="5991" y="901"/>
                  </a:moveTo>
                  <a:lnTo>
                    <a:pt x="5991" y="901"/>
                  </a:lnTo>
                  <a:lnTo>
                    <a:pt x="6232" y="1010"/>
                  </a:lnTo>
                  <a:lnTo>
                    <a:pt x="6452" y="1164"/>
                  </a:lnTo>
                  <a:lnTo>
                    <a:pt x="6649" y="1339"/>
                  </a:lnTo>
                  <a:lnTo>
                    <a:pt x="6825" y="1559"/>
                  </a:lnTo>
                  <a:lnTo>
                    <a:pt x="6956" y="1778"/>
                  </a:lnTo>
                  <a:lnTo>
                    <a:pt x="7066" y="2020"/>
                  </a:lnTo>
                  <a:lnTo>
                    <a:pt x="7132" y="2261"/>
                  </a:lnTo>
                  <a:lnTo>
                    <a:pt x="7176" y="2524"/>
                  </a:lnTo>
                  <a:lnTo>
                    <a:pt x="7176" y="2524"/>
                  </a:lnTo>
                  <a:lnTo>
                    <a:pt x="7176" y="2788"/>
                  </a:lnTo>
                  <a:lnTo>
                    <a:pt x="7132" y="3051"/>
                  </a:lnTo>
                  <a:lnTo>
                    <a:pt x="7044" y="3314"/>
                  </a:lnTo>
                  <a:lnTo>
                    <a:pt x="6934" y="3556"/>
                  </a:lnTo>
                  <a:lnTo>
                    <a:pt x="6781" y="3775"/>
                  </a:lnTo>
                  <a:lnTo>
                    <a:pt x="6605" y="3973"/>
                  </a:lnTo>
                  <a:lnTo>
                    <a:pt x="6408" y="4148"/>
                  </a:lnTo>
                  <a:lnTo>
                    <a:pt x="6188" y="4280"/>
                  </a:lnTo>
                  <a:lnTo>
                    <a:pt x="6188" y="4280"/>
                  </a:lnTo>
                  <a:lnTo>
                    <a:pt x="6342" y="4389"/>
                  </a:lnTo>
                  <a:lnTo>
                    <a:pt x="6474" y="4499"/>
                  </a:lnTo>
                  <a:lnTo>
                    <a:pt x="6583" y="4653"/>
                  </a:lnTo>
                  <a:lnTo>
                    <a:pt x="6671" y="4806"/>
                  </a:lnTo>
                  <a:lnTo>
                    <a:pt x="6715" y="4982"/>
                  </a:lnTo>
                  <a:lnTo>
                    <a:pt x="6737" y="5157"/>
                  </a:lnTo>
                  <a:lnTo>
                    <a:pt x="6737" y="5355"/>
                  </a:lnTo>
                  <a:lnTo>
                    <a:pt x="6715" y="5530"/>
                  </a:lnTo>
                  <a:lnTo>
                    <a:pt x="6715" y="5530"/>
                  </a:lnTo>
                  <a:lnTo>
                    <a:pt x="6671" y="5728"/>
                  </a:lnTo>
                  <a:lnTo>
                    <a:pt x="6583" y="5882"/>
                  </a:lnTo>
                  <a:lnTo>
                    <a:pt x="6452" y="6035"/>
                  </a:lnTo>
                  <a:lnTo>
                    <a:pt x="6320" y="6189"/>
                  </a:lnTo>
                  <a:lnTo>
                    <a:pt x="6166" y="6298"/>
                  </a:lnTo>
                  <a:lnTo>
                    <a:pt x="5991" y="6386"/>
                  </a:lnTo>
                  <a:lnTo>
                    <a:pt x="5815" y="6430"/>
                  </a:lnTo>
                  <a:lnTo>
                    <a:pt x="5640" y="6474"/>
                  </a:lnTo>
                  <a:lnTo>
                    <a:pt x="5640" y="6474"/>
                  </a:lnTo>
                  <a:lnTo>
                    <a:pt x="5771" y="6628"/>
                  </a:lnTo>
                  <a:lnTo>
                    <a:pt x="5881" y="6803"/>
                  </a:lnTo>
                  <a:lnTo>
                    <a:pt x="5969" y="7001"/>
                  </a:lnTo>
                  <a:lnTo>
                    <a:pt x="6035" y="7220"/>
                  </a:lnTo>
                  <a:lnTo>
                    <a:pt x="6057" y="7417"/>
                  </a:lnTo>
                  <a:lnTo>
                    <a:pt x="6057" y="7637"/>
                  </a:lnTo>
                  <a:lnTo>
                    <a:pt x="6013" y="7834"/>
                  </a:lnTo>
                  <a:lnTo>
                    <a:pt x="5947" y="8032"/>
                  </a:lnTo>
                  <a:lnTo>
                    <a:pt x="5947" y="8032"/>
                  </a:lnTo>
                  <a:lnTo>
                    <a:pt x="5837" y="8185"/>
                  </a:lnTo>
                  <a:lnTo>
                    <a:pt x="5684" y="8339"/>
                  </a:lnTo>
                  <a:lnTo>
                    <a:pt x="5530" y="8449"/>
                  </a:lnTo>
                  <a:lnTo>
                    <a:pt x="5355" y="8559"/>
                  </a:lnTo>
                  <a:lnTo>
                    <a:pt x="5157" y="8624"/>
                  </a:lnTo>
                  <a:lnTo>
                    <a:pt x="4982" y="8668"/>
                  </a:lnTo>
                  <a:lnTo>
                    <a:pt x="4762" y="8668"/>
                  </a:lnTo>
                  <a:lnTo>
                    <a:pt x="4565" y="8624"/>
                  </a:lnTo>
                  <a:lnTo>
                    <a:pt x="4565" y="8624"/>
                  </a:lnTo>
                  <a:lnTo>
                    <a:pt x="4630" y="8756"/>
                  </a:lnTo>
                  <a:lnTo>
                    <a:pt x="4674" y="8888"/>
                  </a:lnTo>
                  <a:lnTo>
                    <a:pt x="4696" y="9019"/>
                  </a:lnTo>
                  <a:lnTo>
                    <a:pt x="4696" y="9151"/>
                  </a:lnTo>
                  <a:lnTo>
                    <a:pt x="4696" y="9305"/>
                  </a:lnTo>
                  <a:lnTo>
                    <a:pt x="4674" y="9436"/>
                  </a:lnTo>
                  <a:lnTo>
                    <a:pt x="4630" y="9568"/>
                  </a:lnTo>
                  <a:lnTo>
                    <a:pt x="4587" y="9700"/>
                  </a:lnTo>
                  <a:lnTo>
                    <a:pt x="4587" y="9700"/>
                  </a:lnTo>
                  <a:lnTo>
                    <a:pt x="4499" y="9809"/>
                  </a:lnTo>
                  <a:lnTo>
                    <a:pt x="4411" y="9919"/>
                  </a:lnTo>
                  <a:lnTo>
                    <a:pt x="4323" y="10029"/>
                  </a:lnTo>
                  <a:lnTo>
                    <a:pt x="4214" y="10116"/>
                  </a:lnTo>
                  <a:lnTo>
                    <a:pt x="4104" y="10182"/>
                  </a:lnTo>
                  <a:lnTo>
                    <a:pt x="3972" y="10248"/>
                  </a:lnTo>
                  <a:lnTo>
                    <a:pt x="3841" y="10292"/>
                  </a:lnTo>
                  <a:lnTo>
                    <a:pt x="3709" y="10314"/>
                  </a:lnTo>
                  <a:lnTo>
                    <a:pt x="3709" y="10314"/>
                  </a:lnTo>
                  <a:lnTo>
                    <a:pt x="3731" y="10402"/>
                  </a:lnTo>
                  <a:lnTo>
                    <a:pt x="3753" y="10489"/>
                  </a:lnTo>
                  <a:lnTo>
                    <a:pt x="3753" y="10555"/>
                  </a:lnTo>
                  <a:lnTo>
                    <a:pt x="3731" y="10643"/>
                  </a:lnTo>
                  <a:lnTo>
                    <a:pt x="3687" y="10797"/>
                  </a:lnTo>
                  <a:lnTo>
                    <a:pt x="3577" y="10928"/>
                  </a:lnTo>
                  <a:lnTo>
                    <a:pt x="3446" y="11060"/>
                  </a:lnTo>
                  <a:lnTo>
                    <a:pt x="3292" y="11170"/>
                  </a:lnTo>
                  <a:lnTo>
                    <a:pt x="3138" y="11257"/>
                  </a:lnTo>
                  <a:lnTo>
                    <a:pt x="2963" y="11323"/>
                  </a:lnTo>
                  <a:lnTo>
                    <a:pt x="2963" y="11323"/>
                  </a:lnTo>
                  <a:lnTo>
                    <a:pt x="2787" y="11367"/>
                  </a:lnTo>
                  <a:lnTo>
                    <a:pt x="2634" y="11345"/>
                  </a:lnTo>
                  <a:lnTo>
                    <a:pt x="2458" y="11323"/>
                  </a:lnTo>
                  <a:lnTo>
                    <a:pt x="2305" y="11257"/>
                  </a:lnTo>
                  <a:lnTo>
                    <a:pt x="2151" y="11192"/>
                  </a:lnTo>
                  <a:lnTo>
                    <a:pt x="2019" y="11082"/>
                  </a:lnTo>
                  <a:lnTo>
                    <a:pt x="1888" y="10972"/>
                  </a:lnTo>
                  <a:lnTo>
                    <a:pt x="1778" y="10819"/>
                  </a:lnTo>
                  <a:lnTo>
                    <a:pt x="1778" y="10819"/>
                  </a:lnTo>
                  <a:lnTo>
                    <a:pt x="1690" y="10687"/>
                  </a:lnTo>
                  <a:lnTo>
                    <a:pt x="1624" y="10533"/>
                  </a:lnTo>
                  <a:lnTo>
                    <a:pt x="1580" y="10358"/>
                  </a:lnTo>
                  <a:lnTo>
                    <a:pt x="1558" y="10204"/>
                  </a:lnTo>
                  <a:lnTo>
                    <a:pt x="1537" y="10029"/>
                  </a:lnTo>
                  <a:lnTo>
                    <a:pt x="1537" y="9853"/>
                  </a:lnTo>
                  <a:lnTo>
                    <a:pt x="1558" y="9502"/>
                  </a:lnTo>
                  <a:lnTo>
                    <a:pt x="1558" y="9502"/>
                  </a:lnTo>
                  <a:lnTo>
                    <a:pt x="1405" y="9502"/>
                  </a:lnTo>
                  <a:lnTo>
                    <a:pt x="1251" y="9458"/>
                  </a:lnTo>
                  <a:lnTo>
                    <a:pt x="1098" y="9370"/>
                  </a:lnTo>
                  <a:lnTo>
                    <a:pt x="944" y="9283"/>
                  </a:lnTo>
                  <a:lnTo>
                    <a:pt x="812" y="9173"/>
                  </a:lnTo>
                  <a:lnTo>
                    <a:pt x="703" y="9019"/>
                  </a:lnTo>
                  <a:lnTo>
                    <a:pt x="615" y="8888"/>
                  </a:lnTo>
                  <a:lnTo>
                    <a:pt x="549" y="8712"/>
                  </a:lnTo>
                  <a:lnTo>
                    <a:pt x="549" y="8712"/>
                  </a:lnTo>
                  <a:lnTo>
                    <a:pt x="505" y="8559"/>
                  </a:lnTo>
                  <a:lnTo>
                    <a:pt x="505" y="8405"/>
                  </a:lnTo>
                  <a:lnTo>
                    <a:pt x="527" y="8229"/>
                  </a:lnTo>
                  <a:lnTo>
                    <a:pt x="549" y="8076"/>
                  </a:lnTo>
                  <a:lnTo>
                    <a:pt x="615" y="7922"/>
                  </a:lnTo>
                  <a:lnTo>
                    <a:pt x="703" y="7769"/>
                  </a:lnTo>
                  <a:lnTo>
                    <a:pt x="812" y="7637"/>
                  </a:lnTo>
                  <a:lnTo>
                    <a:pt x="944" y="7549"/>
                  </a:lnTo>
                  <a:lnTo>
                    <a:pt x="944" y="7549"/>
                  </a:lnTo>
                  <a:lnTo>
                    <a:pt x="769" y="7439"/>
                  </a:lnTo>
                  <a:lnTo>
                    <a:pt x="593" y="7330"/>
                  </a:lnTo>
                  <a:lnTo>
                    <a:pt x="439" y="7198"/>
                  </a:lnTo>
                  <a:lnTo>
                    <a:pt x="308" y="7044"/>
                  </a:lnTo>
                  <a:lnTo>
                    <a:pt x="176" y="6891"/>
                  </a:lnTo>
                  <a:lnTo>
                    <a:pt x="88" y="6693"/>
                  </a:lnTo>
                  <a:lnTo>
                    <a:pt x="23" y="6518"/>
                  </a:lnTo>
                  <a:lnTo>
                    <a:pt x="1" y="6320"/>
                  </a:lnTo>
                  <a:lnTo>
                    <a:pt x="1" y="6320"/>
                  </a:lnTo>
                  <a:lnTo>
                    <a:pt x="1" y="6123"/>
                  </a:lnTo>
                  <a:lnTo>
                    <a:pt x="44" y="5947"/>
                  </a:lnTo>
                  <a:lnTo>
                    <a:pt x="88" y="5750"/>
                  </a:lnTo>
                  <a:lnTo>
                    <a:pt x="176" y="5574"/>
                  </a:lnTo>
                  <a:lnTo>
                    <a:pt x="286" y="5421"/>
                  </a:lnTo>
                  <a:lnTo>
                    <a:pt x="417" y="5267"/>
                  </a:lnTo>
                  <a:lnTo>
                    <a:pt x="549" y="5135"/>
                  </a:lnTo>
                  <a:lnTo>
                    <a:pt x="725" y="5026"/>
                  </a:lnTo>
                  <a:lnTo>
                    <a:pt x="725" y="5026"/>
                  </a:lnTo>
                  <a:lnTo>
                    <a:pt x="615" y="4872"/>
                  </a:lnTo>
                  <a:lnTo>
                    <a:pt x="549" y="4675"/>
                  </a:lnTo>
                  <a:lnTo>
                    <a:pt x="505" y="4455"/>
                  </a:lnTo>
                  <a:lnTo>
                    <a:pt x="505" y="4236"/>
                  </a:lnTo>
                  <a:lnTo>
                    <a:pt x="549" y="4016"/>
                  </a:lnTo>
                  <a:lnTo>
                    <a:pt x="593" y="3819"/>
                  </a:lnTo>
                  <a:lnTo>
                    <a:pt x="681" y="3621"/>
                  </a:lnTo>
                  <a:lnTo>
                    <a:pt x="791" y="3446"/>
                  </a:lnTo>
                  <a:lnTo>
                    <a:pt x="791" y="3446"/>
                  </a:lnTo>
                  <a:lnTo>
                    <a:pt x="922" y="3314"/>
                  </a:lnTo>
                  <a:lnTo>
                    <a:pt x="1076" y="3205"/>
                  </a:lnTo>
                  <a:lnTo>
                    <a:pt x="1251" y="3117"/>
                  </a:lnTo>
                  <a:lnTo>
                    <a:pt x="1427" y="3051"/>
                  </a:lnTo>
                  <a:lnTo>
                    <a:pt x="1602" y="3007"/>
                  </a:lnTo>
                  <a:lnTo>
                    <a:pt x="1800" y="3007"/>
                  </a:lnTo>
                  <a:lnTo>
                    <a:pt x="1997" y="3029"/>
                  </a:lnTo>
                  <a:lnTo>
                    <a:pt x="2173" y="3095"/>
                  </a:lnTo>
                  <a:lnTo>
                    <a:pt x="2173" y="3095"/>
                  </a:lnTo>
                  <a:lnTo>
                    <a:pt x="2085" y="2897"/>
                  </a:lnTo>
                  <a:lnTo>
                    <a:pt x="2019" y="2678"/>
                  </a:lnTo>
                  <a:lnTo>
                    <a:pt x="1997" y="2459"/>
                  </a:lnTo>
                  <a:lnTo>
                    <a:pt x="1975" y="2217"/>
                  </a:lnTo>
                  <a:lnTo>
                    <a:pt x="1997" y="2020"/>
                  </a:lnTo>
                  <a:lnTo>
                    <a:pt x="2041" y="1800"/>
                  </a:lnTo>
                  <a:lnTo>
                    <a:pt x="2129" y="1603"/>
                  </a:lnTo>
                  <a:lnTo>
                    <a:pt x="2261" y="1449"/>
                  </a:lnTo>
                  <a:lnTo>
                    <a:pt x="2261" y="1449"/>
                  </a:lnTo>
                  <a:lnTo>
                    <a:pt x="2414" y="1318"/>
                  </a:lnTo>
                  <a:lnTo>
                    <a:pt x="2612" y="1208"/>
                  </a:lnTo>
                  <a:lnTo>
                    <a:pt x="2809" y="1120"/>
                  </a:lnTo>
                  <a:lnTo>
                    <a:pt x="3007" y="1076"/>
                  </a:lnTo>
                  <a:lnTo>
                    <a:pt x="3226" y="1054"/>
                  </a:lnTo>
                  <a:lnTo>
                    <a:pt x="3446" y="1054"/>
                  </a:lnTo>
                  <a:lnTo>
                    <a:pt x="3643" y="1098"/>
                  </a:lnTo>
                  <a:lnTo>
                    <a:pt x="3841" y="1164"/>
                  </a:lnTo>
                  <a:lnTo>
                    <a:pt x="3841" y="1164"/>
                  </a:lnTo>
                  <a:lnTo>
                    <a:pt x="3841" y="1076"/>
                  </a:lnTo>
                  <a:lnTo>
                    <a:pt x="3841" y="966"/>
                  </a:lnTo>
                  <a:lnTo>
                    <a:pt x="3862" y="879"/>
                  </a:lnTo>
                  <a:lnTo>
                    <a:pt x="3906" y="769"/>
                  </a:lnTo>
                  <a:lnTo>
                    <a:pt x="4038" y="593"/>
                  </a:lnTo>
                  <a:lnTo>
                    <a:pt x="4214" y="396"/>
                  </a:lnTo>
                  <a:lnTo>
                    <a:pt x="4411" y="242"/>
                  </a:lnTo>
                  <a:lnTo>
                    <a:pt x="4608" y="133"/>
                  </a:lnTo>
                  <a:lnTo>
                    <a:pt x="4828" y="45"/>
                  </a:lnTo>
                  <a:lnTo>
                    <a:pt x="5047" y="1"/>
                  </a:lnTo>
                  <a:lnTo>
                    <a:pt x="5047" y="1"/>
                  </a:lnTo>
                  <a:lnTo>
                    <a:pt x="5223" y="23"/>
                  </a:lnTo>
                  <a:lnTo>
                    <a:pt x="5420" y="67"/>
                  </a:lnTo>
                  <a:lnTo>
                    <a:pt x="5574" y="177"/>
                  </a:lnTo>
                  <a:lnTo>
                    <a:pt x="5728" y="308"/>
                  </a:lnTo>
                  <a:lnTo>
                    <a:pt x="5837" y="462"/>
                  </a:lnTo>
                  <a:lnTo>
                    <a:pt x="5925" y="637"/>
                  </a:lnTo>
                  <a:lnTo>
                    <a:pt x="5969" y="813"/>
                  </a:lnTo>
                  <a:lnTo>
                    <a:pt x="5969" y="1010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8" name="Google Shape;2238;p24"/>
            <p:cNvSpPr/>
            <p:nvPr/>
          </p:nvSpPr>
          <p:spPr>
            <a:xfrm>
              <a:off x="5717525" y="2657550"/>
              <a:ext cx="179400" cy="284200"/>
            </a:xfrm>
            <a:custGeom>
              <a:rect b="b" l="l" r="r" t="t"/>
              <a:pathLst>
                <a:path extrusionOk="0" fill="none" h="11368" w="7176">
                  <a:moveTo>
                    <a:pt x="5991" y="901"/>
                  </a:moveTo>
                  <a:lnTo>
                    <a:pt x="5991" y="901"/>
                  </a:lnTo>
                  <a:lnTo>
                    <a:pt x="6232" y="1010"/>
                  </a:lnTo>
                  <a:lnTo>
                    <a:pt x="6452" y="1164"/>
                  </a:lnTo>
                  <a:lnTo>
                    <a:pt x="6649" y="1339"/>
                  </a:lnTo>
                  <a:lnTo>
                    <a:pt x="6825" y="1559"/>
                  </a:lnTo>
                  <a:lnTo>
                    <a:pt x="6956" y="1778"/>
                  </a:lnTo>
                  <a:lnTo>
                    <a:pt x="7066" y="2020"/>
                  </a:lnTo>
                  <a:lnTo>
                    <a:pt x="7132" y="2261"/>
                  </a:lnTo>
                  <a:lnTo>
                    <a:pt x="7176" y="2524"/>
                  </a:lnTo>
                  <a:lnTo>
                    <a:pt x="7176" y="2524"/>
                  </a:lnTo>
                  <a:lnTo>
                    <a:pt x="7176" y="2788"/>
                  </a:lnTo>
                  <a:lnTo>
                    <a:pt x="7132" y="3051"/>
                  </a:lnTo>
                  <a:lnTo>
                    <a:pt x="7044" y="3314"/>
                  </a:lnTo>
                  <a:lnTo>
                    <a:pt x="6934" y="3556"/>
                  </a:lnTo>
                  <a:lnTo>
                    <a:pt x="6781" y="3775"/>
                  </a:lnTo>
                  <a:lnTo>
                    <a:pt x="6605" y="3973"/>
                  </a:lnTo>
                  <a:lnTo>
                    <a:pt x="6408" y="4148"/>
                  </a:lnTo>
                  <a:lnTo>
                    <a:pt x="6188" y="4280"/>
                  </a:lnTo>
                  <a:lnTo>
                    <a:pt x="6188" y="4280"/>
                  </a:lnTo>
                  <a:lnTo>
                    <a:pt x="6342" y="4389"/>
                  </a:lnTo>
                  <a:lnTo>
                    <a:pt x="6474" y="4499"/>
                  </a:lnTo>
                  <a:lnTo>
                    <a:pt x="6583" y="4653"/>
                  </a:lnTo>
                  <a:lnTo>
                    <a:pt x="6671" y="4806"/>
                  </a:lnTo>
                  <a:lnTo>
                    <a:pt x="6715" y="4982"/>
                  </a:lnTo>
                  <a:lnTo>
                    <a:pt x="6737" y="5157"/>
                  </a:lnTo>
                  <a:lnTo>
                    <a:pt x="6737" y="5355"/>
                  </a:lnTo>
                  <a:lnTo>
                    <a:pt x="6715" y="5530"/>
                  </a:lnTo>
                  <a:lnTo>
                    <a:pt x="6715" y="5530"/>
                  </a:lnTo>
                  <a:lnTo>
                    <a:pt x="6671" y="5728"/>
                  </a:lnTo>
                  <a:lnTo>
                    <a:pt x="6583" y="5882"/>
                  </a:lnTo>
                  <a:lnTo>
                    <a:pt x="6452" y="6035"/>
                  </a:lnTo>
                  <a:lnTo>
                    <a:pt x="6320" y="6189"/>
                  </a:lnTo>
                  <a:lnTo>
                    <a:pt x="6166" y="6298"/>
                  </a:lnTo>
                  <a:lnTo>
                    <a:pt x="5991" y="6386"/>
                  </a:lnTo>
                  <a:lnTo>
                    <a:pt x="5815" y="6430"/>
                  </a:lnTo>
                  <a:lnTo>
                    <a:pt x="5640" y="6474"/>
                  </a:lnTo>
                  <a:lnTo>
                    <a:pt x="5640" y="6474"/>
                  </a:lnTo>
                  <a:lnTo>
                    <a:pt x="5771" y="6628"/>
                  </a:lnTo>
                  <a:lnTo>
                    <a:pt x="5881" y="6803"/>
                  </a:lnTo>
                  <a:lnTo>
                    <a:pt x="5969" y="7001"/>
                  </a:lnTo>
                  <a:lnTo>
                    <a:pt x="6035" y="7220"/>
                  </a:lnTo>
                  <a:lnTo>
                    <a:pt x="6057" y="7417"/>
                  </a:lnTo>
                  <a:lnTo>
                    <a:pt x="6057" y="7637"/>
                  </a:lnTo>
                  <a:lnTo>
                    <a:pt x="6013" y="7834"/>
                  </a:lnTo>
                  <a:lnTo>
                    <a:pt x="5947" y="8032"/>
                  </a:lnTo>
                  <a:lnTo>
                    <a:pt x="5947" y="8032"/>
                  </a:lnTo>
                  <a:lnTo>
                    <a:pt x="5837" y="8185"/>
                  </a:lnTo>
                  <a:lnTo>
                    <a:pt x="5684" y="8339"/>
                  </a:lnTo>
                  <a:lnTo>
                    <a:pt x="5530" y="8449"/>
                  </a:lnTo>
                  <a:lnTo>
                    <a:pt x="5355" y="8559"/>
                  </a:lnTo>
                  <a:lnTo>
                    <a:pt x="5157" y="8624"/>
                  </a:lnTo>
                  <a:lnTo>
                    <a:pt x="4982" y="8668"/>
                  </a:lnTo>
                  <a:lnTo>
                    <a:pt x="4762" y="8668"/>
                  </a:lnTo>
                  <a:lnTo>
                    <a:pt x="4565" y="8624"/>
                  </a:lnTo>
                  <a:lnTo>
                    <a:pt x="4565" y="8624"/>
                  </a:lnTo>
                  <a:lnTo>
                    <a:pt x="4630" y="8756"/>
                  </a:lnTo>
                  <a:lnTo>
                    <a:pt x="4674" y="8888"/>
                  </a:lnTo>
                  <a:lnTo>
                    <a:pt x="4696" y="9019"/>
                  </a:lnTo>
                  <a:lnTo>
                    <a:pt x="4696" y="9151"/>
                  </a:lnTo>
                  <a:lnTo>
                    <a:pt x="4696" y="9305"/>
                  </a:lnTo>
                  <a:lnTo>
                    <a:pt x="4674" y="9436"/>
                  </a:lnTo>
                  <a:lnTo>
                    <a:pt x="4630" y="9568"/>
                  </a:lnTo>
                  <a:lnTo>
                    <a:pt x="4587" y="9700"/>
                  </a:lnTo>
                  <a:lnTo>
                    <a:pt x="4587" y="9700"/>
                  </a:lnTo>
                  <a:lnTo>
                    <a:pt x="4499" y="9809"/>
                  </a:lnTo>
                  <a:lnTo>
                    <a:pt x="4411" y="9919"/>
                  </a:lnTo>
                  <a:lnTo>
                    <a:pt x="4323" y="10029"/>
                  </a:lnTo>
                  <a:lnTo>
                    <a:pt x="4214" y="10116"/>
                  </a:lnTo>
                  <a:lnTo>
                    <a:pt x="4104" y="10182"/>
                  </a:lnTo>
                  <a:lnTo>
                    <a:pt x="3972" y="10248"/>
                  </a:lnTo>
                  <a:lnTo>
                    <a:pt x="3841" y="10292"/>
                  </a:lnTo>
                  <a:lnTo>
                    <a:pt x="3709" y="10314"/>
                  </a:lnTo>
                  <a:lnTo>
                    <a:pt x="3709" y="10314"/>
                  </a:lnTo>
                  <a:lnTo>
                    <a:pt x="3731" y="10402"/>
                  </a:lnTo>
                  <a:lnTo>
                    <a:pt x="3753" y="10489"/>
                  </a:lnTo>
                  <a:lnTo>
                    <a:pt x="3753" y="10555"/>
                  </a:lnTo>
                  <a:lnTo>
                    <a:pt x="3731" y="10643"/>
                  </a:lnTo>
                  <a:lnTo>
                    <a:pt x="3687" y="10797"/>
                  </a:lnTo>
                  <a:lnTo>
                    <a:pt x="3577" y="10928"/>
                  </a:lnTo>
                  <a:lnTo>
                    <a:pt x="3446" y="11060"/>
                  </a:lnTo>
                  <a:lnTo>
                    <a:pt x="3292" y="11170"/>
                  </a:lnTo>
                  <a:lnTo>
                    <a:pt x="3138" y="11257"/>
                  </a:lnTo>
                  <a:lnTo>
                    <a:pt x="2963" y="11323"/>
                  </a:lnTo>
                  <a:lnTo>
                    <a:pt x="2963" y="11323"/>
                  </a:lnTo>
                  <a:lnTo>
                    <a:pt x="2787" y="11367"/>
                  </a:lnTo>
                  <a:lnTo>
                    <a:pt x="2634" y="11345"/>
                  </a:lnTo>
                  <a:lnTo>
                    <a:pt x="2458" y="11323"/>
                  </a:lnTo>
                  <a:lnTo>
                    <a:pt x="2305" y="11257"/>
                  </a:lnTo>
                  <a:lnTo>
                    <a:pt x="2151" y="11192"/>
                  </a:lnTo>
                  <a:lnTo>
                    <a:pt x="2019" y="11082"/>
                  </a:lnTo>
                  <a:lnTo>
                    <a:pt x="1888" y="10972"/>
                  </a:lnTo>
                  <a:lnTo>
                    <a:pt x="1778" y="10819"/>
                  </a:lnTo>
                  <a:lnTo>
                    <a:pt x="1778" y="10819"/>
                  </a:lnTo>
                  <a:lnTo>
                    <a:pt x="1690" y="10687"/>
                  </a:lnTo>
                  <a:lnTo>
                    <a:pt x="1624" y="10533"/>
                  </a:lnTo>
                  <a:lnTo>
                    <a:pt x="1580" y="10358"/>
                  </a:lnTo>
                  <a:lnTo>
                    <a:pt x="1558" y="10204"/>
                  </a:lnTo>
                  <a:lnTo>
                    <a:pt x="1537" y="10029"/>
                  </a:lnTo>
                  <a:lnTo>
                    <a:pt x="1537" y="9853"/>
                  </a:lnTo>
                  <a:lnTo>
                    <a:pt x="1558" y="9502"/>
                  </a:lnTo>
                  <a:lnTo>
                    <a:pt x="1558" y="9502"/>
                  </a:lnTo>
                  <a:lnTo>
                    <a:pt x="1405" y="9502"/>
                  </a:lnTo>
                  <a:lnTo>
                    <a:pt x="1251" y="9458"/>
                  </a:lnTo>
                  <a:lnTo>
                    <a:pt x="1098" y="9370"/>
                  </a:lnTo>
                  <a:lnTo>
                    <a:pt x="944" y="9283"/>
                  </a:lnTo>
                  <a:lnTo>
                    <a:pt x="812" y="9173"/>
                  </a:lnTo>
                  <a:lnTo>
                    <a:pt x="703" y="9019"/>
                  </a:lnTo>
                  <a:lnTo>
                    <a:pt x="615" y="8888"/>
                  </a:lnTo>
                  <a:lnTo>
                    <a:pt x="549" y="8712"/>
                  </a:lnTo>
                  <a:lnTo>
                    <a:pt x="549" y="8712"/>
                  </a:lnTo>
                  <a:lnTo>
                    <a:pt x="505" y="8559"/>
                  </a:lnTo>
                  <a:lnTo>
                    <a:pt x="505" y="8405"/>
                  </a:lnTo>
                  <a:lnTo>
                    <a:pt x="527" y="8229"/>
                  </a:lnTo>
                  <a:lnTo>
                    <a:pt x="549" y="8076"/>
                  </a:lnTo>
                  <a:lnTo>
                    <a:pt x="615" y="7922"/>
                  </a:lnTo>
                  <a:lnTo>
                    <a:pt x="703" y="7769"/>
                  </a:lnTo>
                  <a:lnTo>
                    <a:pt x="812" y="7637"/>
                  </a:lnTo>
                  <a:lnTo>
                    <a:pt x="944" y="7549"/>
                  </a:lnTo>
                  <a:lnTo>
                    <a:pt x="944" y="7549"/>
                  </a:lnTo>
                  <a:lnTo>
                    <a:pt x="769" y="7439"/>
                  </a:lnTo>
                  <a:lnTo>
                    <a:pt x="593" y="7330"/>
                  </a:lnTo>
                  <a:lnTo>
                    <a:pt x="439" y="7198"/>
                  </a:lnTo>
                  <a:lnTo>
                    <a:pt x="308" y="7044"/>
                  </a:lnTo>
                  <a:lnTo>
                    <a:pt x="176" y="6891"/>
                  </a:lnTo>
                  <a:lnTo>
                    <a:pt x="88" y="6693"/>
                  </a:lnTo>
                  <a:lnTo>
                    <a:pt x="23" y="6518"/>
                  </a:lnTo>
                  <a:lnTo>
                    <a:pt x="1" y="6320"/>
                  </a:lnTo>
                  <a:lnTo>
                    <a:pt x="1" y="6320"/>
                  </a:lnTo>
                  <a:lnTo>
                    <a:pt x="1" y="6123"/>
                  </a:lnTo>
                  <a:lnTo>
                    <a:pt x="44" y="5947"/>
                  </a:lnTo>
                  <a:lnTo>
                    <a:pt x="88" y="5750"/>
                  </a:lnTo>
                  <a:lnTo>
                    <a:pt x="176" y="5574"/>
                  </a:lnTo>
                  <a:lnTo>
                    <a:pt x="286" y="5421"/>
                  </a:lnTo>
                  <a:lnTo>
                    <a:pt x="417" y="5267"/>
                  </a:lnTo>
                  <a:lnTo>
                    <a:pt x="549" y="5135"/>
                  </a:lnTo>
                  <a:lnTo>
                    <a:pt x="725" y="5026"/>
                  </a:lnTo>
                  <a:lnTo>
                    <a:pt x="725" y="5026"/>
                  </a:lnTo>
                  <a:lnTo>
                    <a:pt x="615" y="4872"/>
                  </a:lnTo>
                  <a:lnTo>
                    <a:pt x="549" y="4675"/>
                  </a:lnTo>
                  <a:lnTo>
                    <a:pt x="505" y="4455"/>
                  </a:lnTo>
                  <a:lnTo>
                    <a:pt x="505" y="4236"/>
                  </a:lnTo>
                  <a:lnTo>
                    <a:pt x="549" y="4016"/>
                  </a:lnTo>
                  <a:lnTo>
                    <a:pt x="593" y="3819"/>
                  </a:lnTo>
                  <a:lnTo>
                    <a:pt x="681" y="3621"/>
                  </a:lnTo>
                  <a:lnTo>
                    <a:pt x="791" y="3446"/>
                  </a:lnTo>
                  <a:lnTo>
                    <a:pt x="791" y="3446"/>
                  </a:lnTo>
                  <a:lnTo>
                    <a:pt x="922" y="3314"/>
                  </a:lnTo>
                  <a:lnTo>
                    <a:pt x="1076" y="3205"/>
                  </a:lnTo>
                  <a:lnTo>
                    <a:pt x="1251" y="3117"/>
                  </a:lnTo>
                  <a:lnTo>
                    <a:pt x="1427" y="3051"/>
                  </a:lnTo>
                  <a:lnTo>
                    <a:pt x="1602" y="3007"/>
                  </a:lnTo>
                  <a:lnTo>
                    <a:pt x="1800" y="3007"/>
                  </a:lnTo>
                  <a:lnTo>
                    <a:pt x="1997" y="3029"/>
                  </a:lnTo>
                  <a:lnTo>
                    <a:pt x="2173" y="3095"/>
                  </a:lnTo>
                  <a:lnTo>
                    <a:pt x="2173" y="3095"/>
                  </a:lnTo>
                  <a:lnTo>
                    <a:pt x="2085" y="2897"/>
                  </a:lnTo>
                  <a:lnTo>
                    <a:pt x="2019" y="2678"/>
                  </a:lnTo>
                  <a:lnTo>
                    <a:pt x="1997" y="2459"/>
                  </a:lnTo>
                  <a:lnTo>
                    <a:pt x="1975" y="2217"/>
                  </a:lnTo>
                  <a:lnTo>
                    <a:pt x="1997" y="2020"/>
                  </a:lnTo>
                  <a:lnTo>
                    <a:pt x="2041" y="1800"/>
                  </a:lnTo>
                  <a:lnTo>
                    <a:pt x="2129" y="1603"/>
                  </a:lnTo>
                  <a:lnTo>
                    <a:pt x="2261" y="1449"/>
                  </a:lnTo>
                  <a:lnTo>
                    <a:pt x="2261" y="1449"/>
                  </a:lnTo>
                  <a:lnTo>
                    <a:pt x="2414" y="1318"/>
                  </a:lnTo>
                  <a:lnTo>
                    <a:pt x="2612" y="1208"/>
                  </a:lnTo>
                  <a:lnTo>
                    <a:pt x="2809" y="1120"/>
                  </a:lnTo>
                  <a:lnTo>
                    <a:pt x="3007" y="1076"/>
                  </a:lnTo>
                  <a:lnTo>
                    <a:pt x="3226" y="1054"/>
                  </a:lnTo>
                  <a:lnTo>
                    <a:pt x="3446" y="1054"/>
                  </a:lnTo>
                  <a:lnTo>
                    <a:pt x="3643" y="1098"/>
                  </a:lnTo>
                  <a:lnTo>
                    <a:pt x="3841" y="1164"/>
                  </a:lnTo>
                  <a:lnTo>
                    <a:pt x="3841" y="1164"/>
                  </a:lnTo>
                  <a:lnTo>
                    <a:pt x="3841" y="1076"/>
                  </a:lnTo>
                  <a:lnTo>
                    <a:pt x="3841" y="966"/>
                  </a:lnTo>
                  <a:lnTo>
                    <a:pt x="3862" y="879"/>
                  </a:lnTo>
                  <a:lnTo>
                    <a:pt x="3906" y="769"/>
                  </a:lnTo>
                  <a:lnTo>
                    <a:pt x="4038" y="593"/>
                  </a:lnTo>
                  <a:lnTo>
                    <a:pt x="4214" y="396"/>
                  </a:lnTo>
                  <a:lnTo>
                    <a:pt x="4411" y="242"/>
                  </a:lnTo>
                  <a:lnTo>
                    <a:pt x="4608" y="133"/>
                  </a:lnTo>
                  <a:lnTo>
                    <a:pt x="4828" y="45"/>
                  </a:lnTo>
                  <a:lnTo>
                    <a:pt x="5047" y="1"/>
                  </a:lnTo>
                  <a:lnTo>
                    <a:pt x="5047" y="1"/>
                  </a:lnTo>
                  <a:lnTo>
                    <a:pt x="5223" y="23"/>
                  </a:lnTo>
                  <a:lnTo>
                    <a:pt x="5420" y="67"/>
                  </a:lnTo>
                  <a:lnTo>
                    <a:pt x="5574" y="177"/>
                  </a:lnTo>
                  <a:lnTo>
                    <a:pt x="5728" y="308"/>
                  </a:lnTo>
                  <a:lnTo>
                    <a:pt x="5837" y="462"/>
                  </a:lnTo>
                  <a:lnTo>
                    <a:pt x="5925" y="637"/>
                  </a:lnTo>
                  <a:lnTo>
                    <a:pt x="5969" y="813"/>
                  </a:lnTo>
                  <a:lnTo>
                    <a:pt x="5969" y="1010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9" name="Google Shape;2239;p24"/>
            <p:cNvSpPr/>
            <p:nvPr/>
          </p:nvSpPr>
          <p:spPr>
            <a:xfrm>
              <a:off x="6201900" y="2655925"/>
              <a:ext cx="179400" cy="284175"/>
            </a:xfrm>
            <a:custGeom>
              <a:rect b="b" l="l" r="r" t="t"/>
              <a:pathLst>
                <a:path extrusionOk="0" h="11367" w="7176">
                  <a:moveTo>
                    <a:pt x="1186" y="900"/>
                  </a:moveTo>
                  <a:lnTo>
                    <a:pt x="1186" y="900"/>
                  </a:lnTo>
                  <a:lnTo>
                    <a:pt x="944" y="1031"/>
                  </a:lnTo>
                  <a:lnTo>
                    <a:pt x="725" y="1163"/>
                  </a:lnTo>
                  <a:lnTo>
                    <a:pt x="527" y="1361"/>
                  </a:lnTo>
                  <a:lnTo>
                    <a:pt x="374" y="1558"/>
                  </a:lnTo>
                  <a:lnTo>
                    <a:pt x="220" y="1777"/>
                  </a:lnTo>
                  <a:lnTo>
                    <a:pt x="110" y="2019"/>
                  </a:lnTo>
                  <a:lnTo>
                    <a:pt x="45" y="2282"/>
                  </a:lnTo>
                  <a:lnTo>
                    <a:pt x="1" y="2545"/>
                  </a:lnTo>
                  <a:lnTo>
                    <a:pt x="1" y="2545"/>
                  </a:lnTo>
                  <a:lnTo>
                    <a:pt x="23" y="2809"/>
                  </a:lnTo>
                  <a:lnTo>
                    <a:pt x="67" y="3072"/>
                  </a:lnTo>
                  <a:lnTo>
                    <a:pt x="132" y="3313"/>
                  </a:lnTo>
                  <a:lnTo>
                    <a:pt x="264" y="3555"/>
                  </a:lnTo>
                  <a:lnTo>
                    <a:pt x="396" y="3774"/>
                  </a:lnTo>
                  <a:lnTo>
                    <a:pt x="571" y="3972"/>
                  </a:lnTo>
                  <a:lnTo>
                    <a:pt x="769" y="4147"/>
                  </a:lnTo>
                  <a:lnTo>
                    <a:pt x="1010" y="4279"/>
                  </a:lnTo>
                  <a:lnTo>
                    <a:pt x="1010" y="4279"/>
                  </a:lnTo>
                  <a:lnTo>
                    <a:pt x="834" y="4389"/>
                  </a:lnTo>
                  <a:lnTo>
                    <a:pt x="703" y="4520"/>
                  </a:lnTo>
                  <a:lnTo>
                    <a:pt x="615" y="4652"/>
                  </a:lnTo>
                  <a:lnTo>
                    <a:pt x="527" y="4827"/>
                  </a:lnTo>
                  <a:lnTo>
                    <a:pt x="461" y="4981"/>
                  </a:lnTo>
                  <a:lnTo>
                    <a:pt x="440" y="5179"/>
                  </a:lnTo>
                  <a:lnTo>
                    <a:pt x="440" y="5354"/>
                  </a:lnTo>
                  <a:lnTo>
                    <a:pt x="461" y="5552"/>
                  </a:lnTo>
                  <a:lnTo>
                    <a:pt x="461" y="5552"/>
                  </a:lnTo>
                  <a:lnTo>
                    <a:pt x="527" y="5727"/>
                  </a:lnTo>
                  <a:lnTo>
                    <a:pt x="615" y="5903"/>
                  </a:lnTo>
                  <a:lnTo>
                    <a:pt x="725" y="6056"/>
                  </a:lnTo>
                  <a:lnTo>
                    <a:pt x="856" y="6188"/>
                  </a:lnTo>
                  <a:lnTo>
                    <a:pt x="1010" y="6298"/>
                  </a:lnTo>
                  <a:lnTo>
                    <a:pt x="1186" y="6385"/>
                  </a:lnTo>
                  <a:lnTo>
                    <a:pt x="1361" y="6451"/>
                  </a:lnTo>
                  <a:lnTo>
                    <a:pt x="1559" y="6473"/>
                  </a:lnTo>
                  <a:lnTo>
                    <a:pt x="1559" y="6473"/>
                  </a:lnTo>
                  <a:lnTo>
                    <a:pt x="1427" y="6627"/>
                  </a:lnTo>
                  <a:lnTo>
                    <a:pt x="1317" y="6802"/>
                  </a:lnTo>
                  <a:lnTo>
                    <a:pt x="1229" y="7000"/>
                  </a:lnTo>
                  <a:lnTo>
                    <a:pt x="1164" y="7219"/>
                  </a:lnTo>
                  <a:lnTo>
                    <a:pt x="1120" y="7439"/>
                  </a:lnTo>
                  <a:lnTo>
                    <a:pt x="1120" y="7636"/>
                  </a:lnTo>
                  <a:lnTo>
                    <a:pt x="1164" y="7856"/>
                  </a:lnTo>
                  <a:lnTo>
                    <a:pt x="1251" y="8031"/>
                  </a:lnTo>
                  <a:lnTo>
                    <a:pt x="1251" y="8031"/>
                  </a:lnTo>
                  <a:lnTo>
                    <a:pt x="1361" y="8207"/>
                  </a:lnTo>
                  <a:lnTo>
                    <a:pt x="1493" y="8338"/>
                  </a:lnTo>
                  <a:lnTo>
                    <a:pt x="1646" y="8470"/>
                  </a:lnTo>
                  <a:lnTo>
                    <a:pt x="1822" y="8558"/>
                  </a:lnTo>
                  <a:lnTo>
                    <a:pt x="2019" y="8624"/>
                  </a:lnTo>
                  <a:lnTo>
                    <a:pt x="2217" y="8667"/>
                  </a:lnTo>
                  <a:lnTo>
                    <a:pt x="2414" y="8667"/>
                  </a:lnTo>
                  <a:lnTo>
                    <a:pt x="2612" y="8645"/>
                  </a:lnTo>
                  <a:lnTo>
                    <a:pt x="2612" y="8645"/>
                  </a:lnTo>
                  <a:lnTo>
                    <a:pt x="2546" y="8755"/>
                  </a:lnTo>
                  <a:lnTo>
                    <a:pt x="2502" y="8887"/>
                  </a:lnTo>
                  <a:lnTo>
                    <a:pt x="2480" y="9018"/>
                  </a:lnTo>
                  <a:lnTo>
                    <a:pt x="2480" y="9172"/>
                  </a:lnTo>
                  <a:lnTo>
                    <a:pt x="2480" y="9304"/>
                  </a:lnTo>
                  <a:lnTo>
                    <a:pt x="2524" y="9435"/>
                  </a:lnTo>
                  <a:lnTo>
                    <a:pt x="2546" y="9567"/>
                  </a:lnTo>
                  <a:lnTo>
                    <a:pt x="2612" y="9699"/>
                  </a:lnTo>
                  <a:lnTo>
                    <a:pt x="2612" y="9699"/>
                  </a:lnTo>
                  <a:lnTo>
                    <a:pt x="2678" y="9808"/>
                  </a:lnTo>
                  <a:lnTo>
                    <a:pt x="2765" y="9918"/>
                  </a:lnTo>
                  <a:lnTo>
                    <a:pt x="2853" y="10028"/>
                  </a:lnTo>
                  <a:lnTo>
                    <a:pt x="2963" y="10116"/>
                  </a:lnTo>
                  <a:lnTo>
                    <a:pt x="3095" y="10181"/>
                  </a:lnTo>
                  <a:lnTo>
                    <a:pt x="3204" y="10247"/>
                  </a:lnTo>
                  <a:lnTo>
                    <a:pt x="3336" y="10291"/>
                  </a:lnTo>
                  <a:lnTo>
                    <a:pt x="3468" y="10335"/>
                  </a:lnTo>
                  <a:lnTo>
                    <a:pt x="3468" y="10335"/>
                  </a:lnTo>
                  <a:lnTo>
                    <a:pt x="3446" y="10401"/>
                  </a:lnTo>
                  <a:lnTo>
                    <a:pt x="3424" y="10489"/>
                  </a:lnTo>
                  <a:lnTo>
                    <a:pt x="3424" y="10554"/>
                  </a:lnTo>
                  <a:lnTo>
                    <a:pt x="3446" y="10642"/>
                  </a:lnTo>
                  <a:lnTo>
                    <a:pt x="3511" y="10796"/>
                  </a:lnTo>
                  <a:lnTo>
                    <a:pt x="3599" y="10927"/>
                  </a:lnTo>
                  <a:lnTo>
                    <a:pt x="3731" y="11059"/>
                  </a:lnTo>
                  <a:lnTo>
                    <a:pt x="3884" y="11191"/>
                  </a:lnTo>
                  <a:lnTo>
                    <a:pt x="4060" y="11279"/>
                  </a:lnTo>
                  <a:lnTo>
                    <a:pt x="4214" y="11322"/>
                  </a:lnTo>
                  <a:lnTo>
                    <a:pt x="4214" y="11322"/>
                  </a:lnTo>
                  <a:lnTo>
                    <a:pt x="4389" y="11366"/>
                  </a:lnTo>
                  <a:lnTo>
                    <a:pt x="4565" y="11366"/>
                  </a:lnTo>
                  <a:lnTo>
                    <a:pt x="4718" y="11322"/>
                  </a:lnTo>
                  <a:lnTo>
                    <a:pt x="4872" y="11279"/>
                  </a:lnTo>
                  <a:lnTo>
                    <a:pt x="5025" y="11191"/>
                  </a:lnTo>
                  <a:lnTo>
                    <a:pt x="5179" y="11081"/>
                  </a:lnTo>
                  <a:lnTo>
                    <a:pt x="5289" y="10971"/>
                  </a:lnTo>
                  <a:lnTo>
                    <a:pt x="5399" y="10840"/>
                  </a:lnTo>
                  <a:lnTo>
                    <a:pt x="5399" y="10840"/>
                  </a:lnTo>
                  <a:lnTo>
                    <a:pt x="5486" y="10686"/>
                  </a:lnTo>
                  <a:lnTo>
                    <a:pt x="5552" y="10532"/>
                  </a:lnTo>
                  <a:lnTo>
                    <a:pt x="5596" y="10357"/>
                  </a:lnTo>
                  <a:lnTo>
                    <a:pt x="5640" y="10203"/>
                  </a:lnTo>
                  <a:lnTo>
                    <a:pt x="5640" y="10028"/>
                  </a:lnTo>
                  <a:lnTo>
                    <a:pt x="5640" y="9852"/>
                  </a:lnTo>
                  <a:lnTo>
                    <a:pt x="5618" y="9523"/>
                  </a:lnTo>
                  <a:lnTo>
                    <a:pt x="5618" y="9523"/>
                  </a:lnTo>
                  <a:lnTo>
                    <a:pt x="5772" y="9501"/>
                  </a:lnTo>
                  <a:lnTo>
                    <a:pt x="5947" y="9457"/>
                  </a:lnTo>
                  <a:lnTo>
                    <a:pt x="6101" y="9391"/>
                  </a:lnTo>
                  <a:lnTo>
                    <a:pt x="6232" y="9282"/>
                  </a:lnTo>
                  <a:lnTo>
                    <a:pt x="6364" y="9172"/>
                  </a:lnTo>
                  <a:lnTo>
                    <a:pt x="6474" y="9040"/>
                  </a:lnTo>
                  <a:lnTo>
                    <a:pt x="6561" y="8887"/>
                  </a:lnTo>
                  <a:lnTo>
                    <a:pt x="6627" y="8733"/>
                  </a:lnTo>
                  <a:lnTo>
                    <a:pt x="6627" y="8733"/>
                  </a:lnTo>
                  <a:lnTo>
                    <a:pt x="6671" y="8558"/>
                  </a:lnTo>
                  <a:lnTo>
                    <a:pt x="6671" y="8404"/>
                  </a:lnTo>
                  <a:lnTo>
                    <a:pt x="6671" y="8229"/>
                  </a:lnTo>
                  <a:lnTo>
                    <a:pt x="6627" y="8075"/>
                  </a:lnTo>
                  <a:lnTo>
                    <a:pt x="6561" y="7921"/>
                  </a:lnTo>
                  <a:lnTo>
                    <a:pt x="6474" y="7768"/>
                  </a:lnTo>
                  <a:lnTo>
                    <a:pt x="6364" y="7658"/>
                  </a:lnTo>
                  <a:lnTo>
                    <a:pt x="6232" y="7548"/>
                  </a:lnTo>
                  <a:lnTo>
                    <a:pt x="6232" y="7548"/>
                  </a:lnTo>
                  <a:lnTo>
                    <a:pt x="6408" y="7461"/>
                  </a:lnTo>
                  <a:lnTo>
                    <a:pt x="6583" y="7351"/>
                  </a:lnTo>
                  <a:lnTo>
                    <a:pt x="6737" y="7197"/>
                  </a:lnTo>
                  <a:lnTo>
                    <a:pt x="6891" y="7044"/>
                  </a:lnTo>
                  <a:lnTo>
                    <a:pt x="7000" y="6890"/>
                  </a:lnTo>
                  <a:lnTo>
                    <a:pt x="7088" y="6715"/>
                  </a:lnTo>
                  <a:lnTo>
                    <a:pt x="7154" y="6517"/>
                  </a:lnTo>
                  <a:lnTo>
                    <a:pt x="7176" y="6320"/>
                  </a:lnTo>
                  <a:lnTo>
                    <a:pt x="7176" y="6320"/>
                  </a:lnTo>
                  <a:lnTo>
                    <a:pt x="7176" y="6144"/>
                  </a:lnTo>
                  <a:lnTo>
                    <a:pt x="7154" y="5947"/>
                  </a:lnTo>
                  <a:lnTo>
                    <a:pt x="7088" y="5749"/>
                  </a:lnTo>
                  <a:lnTo>
                    <a:pt x="7000" y="5574"/>
                  </a:lnTo>
                  <a:lnTo>
                    <a:pt x="6913" y="5420"/>
                  </a:lnTo>
                  <a:lnTo>
                    <a:pt x="6781" y="5266"/>
                  </a:lnTo>
                  <a:lnTo>
                    <a:pt x="6627" y="5135"/>
                  </a:lnTo>
                  <a:lnTo>
                    <a:pt x="6474" y="5025"/>
                  </a:lnTo>
                  <a:lnTo>
                    <a:pt x="6474" y="5025"/>
                  </a:lnTo>
                  <a:lnTo>
                    <a:pt x="6561" y="4871"/>
                  </a:lnTo>
                  <a:lnTo>
                    <a:pt x="6627" y="4674"/>
                  </a:lnTo>
                  <a:lnTo>
                    <a:pt x="6671" y="4476"/>
                  </a:lnTo>
                  <a:lnTo>
                    <a:pt x="6671" y="4257"/>
                  </a:lnTo>
                  <a:lnTo>
                    <a:pt x="6649" y="4038"/>
                  </a:lnTo>
                  <a:lnTo>
                    <a:pt x="6583" y="3818"/>
                  </a:lnTo>
                  <a:lnTo>
                    <a:pt x="6496" y="3621"/>
                  </a:lnTo>
                  <a:lnTo>
                    <a:pt x="6386" y="3467"/>
                  </a:lnTo>
                  <a:lnTo>
                    <a:pt x="6386" y="3467"/>
                  </a:lnTo>
                  <a:lnTo>
                    <a:pt x="6254" y="3313"/>
                  </a:lnTo>
                  <a:lnTo>
                    <a:pt x="6101" y="3204"/>
                  </a:lnTo>
                  <a:lnTo>
                    <a:pt x="5947" y="3116"/>
                  </a:lnTo>
                  <a:lnTo>
                    <a:pt x="5750" y="3050"/>
                  </a:lnTo>
                  <a:lnTo>
                    <a:pt x="5574" y="3006"/>
                  </a:lnTo>
                  <a:lnTo>
                    <a:pt x="5377" y="3006"/>
                  </a:lnTo>
                  <a:lnTo>
                    <a:pt x="5201" y="3028"/>
                  </a:lnTo>
                  <a:lnTo>
                    <a:pt x="5004" y="3094"/>
                  </a:lnTo>
                  <a:lnTo>
                    <a:pt x="5004" y="3094"/>
                  </a:lnTo>
                  <a:lnTo>
                    <a:pt x="5091" y="2897"/>
                  </a:lnTo>
                  <a:lnTo>
                    <a:pt x="5157" y="2677"/>
                  </a:lnTo>
                  <a:lnTo>
                    <a:pt x="5201" y="2458"/>
                  </a:lnTo>
                  <a:lnTo>
                    <a:pt x="5223" y="2238"/>
                  </a:lnTo>
                  <a:lnTo>
                    <a:pt x="5201" y="2019"/>
                  </a:lnTo>
                  <a:lnTo>
                    <a:pt x="5157" y="1799"/>
                  </a:lnTo>
                  <a:lnTo>
                    <a:pt x="5069" y="1624"/>
                  </a:lnTo>
                  <a:lnTo>
                    <a:pt x="4938" y="1448"/>
                  </a:lnTo>
                  <a:lnTo>
                    <a:pt x="4938" y="1448"/>
                  </a:lnTo>
                  <a:lnTo>
                    <a:pt x="4762" y="1317"/>
                  </a:lnTo>
                  <a:lnTo>
                    <a:pt x="4587" y="1207"/>
                  </a:lnTo>
                  <a:lnTo>
                    <a:pt x="4389" y="1119"/>
                  </a:lnTo>
                  <a:lnTo>
                    <a:pt x="4170" y="1075"/>
                  </a:lnTo>
                  <a:lnTo>
                    <a:pt x="3972" y="1053"/>
                  </a:lnTo>
                  <a:lnTo>
                    <a:pt x="3753" y="1053"/>
                  </a:lnTo>
                  <a:lnTo>
                    <a:pt x="3533" y="1097"/>
                  </a:lnTo>
                  <a:lnTo>
                    <a:pt x="3336" y="1185"/>
                  </a:lnTo>
                  <a:lnTo>
                    <a:pt x="3336" y="1185"/>
                  </a:lnTo>
                  <a:lnTo>
                    <a:pt x="3358" y="1075"/>
                  </a:lnTo>
                  <a:lnTo>
                    <a:pt x="3336" y="988"/>
                  </a:lnTo>
                  <a:lnTo>
                    <a:pt x="3314" y="878"/>
                  </a:lnTo>
                  <a:lnTo>
                    <a:pt x="3270" y="790"/>
                  </a:lnTo>
                  <a:lnTo>
                    <a:pt x="3138" y="593"/>
                  </a:lnTo>
                  <a:lnTo>
                    <a:pt x="2985" y="417"/>
                  </a:lnTo>
                  <a:lnTo>
                    <a:pt x="2787" y="263"/>
                  </a:lnTo>
                  <a:lnTo>
                    <a:pt x="2568" y="132"/>
                  </a:lnTo>
                  <a:lnTo>
                    <a:pt x="2349" y="44"/>
                  </a:lnTo>
                  <a:lnTo>
                    <a:pt x="2151" y="0"/>
                  </a:lnTo>
                  <a:lnTo>
                    <a:pt x="2151" y="0"/>
                  </a:lnTo>
                  <a:lnTo>
                    <a:pt x="1954" y="22"/>
                  </a:lnTo>
                  <a:lnTo>
                    <a:pt x="1778" y="88"/>
                  </a:lnTo>
                  <a:lnTo>
                    <a:pt x="1602" y="176"/>
                  </a:lnTo>
                  <a:lnTo>
                    <a:pt x="1449" y="307"/>
                  </a:lnTo>
                  <a:lnTo>
                    <a:pt x="1339" y="461"/>
                  </a:lnTo>
                  <a:lnTo>
                    <a:pt x="1251" y="636"/>
                  </a:lnTo>
                  <a:lnTo>
                    <a:pt x="1208" y="812"/>
                  </a:lnTo>
                  <a:lnTo>
                    <a:pt x="1208" y="1009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0" name="Google Shape;2240;p24"/>
            <p:cNvSpPr/>
            <p:nvPr/>
          </p:nvSpPr>
          <p:spPr>
            <a:xfrm>
              <a:off x="6201900" y="2655925"/>
              <a:ext cx="179400" cy="284175"/>
            </a:xfrm>
            <a:custGeom>
              <a:rect b="b" l="l" r="r" t="t"/>
              <a:pathLst>
                <a:path extrusionOk="0" fill="none" h="11367" w="7176">
                  <a:moveTo>
                    <a:pt x="1186" y="900"/>
                  </a:moveTo>
                  <a:lnTo>
                    <a:pt x="1186" y="900"/>
                  </a:lnTo>
                  <a:lnTo>
                    <a:pt x="944" y="1031"/>
                  </a:lnTo>
                  <a:lnTo>
                    <a:pt x="725" y="1163"/>
                  </a:lnTo>
                  <a:lnTo>
                    <a:pt x="527" y="1361"/>
                  </a:lnTo>
                  <a:lnTo>
                    <a:pt x="374" y="1558"/>
                  </a:lnTo>
                  <a:lnTo>
                    <a:pt x="220" y="1777"/>
                  </a:lnTo>
                  <a:lnTo>
                    <a:pt x="110" y="2019"/>
                  </a:lnTo>
                  <a:lnTo>
                    <a:pt x="45" y="2282"/>
                  </a:lnTo>
                  <a:lnTo>
                    <a:pt x="1" y="2545"/>
                  </a:lnTo>
                  <a:lnTo>
                    <a:pt x="1" y="2545"/>
                  </a:lnTo>
                  <a:lnTo>
                    <a:pt x="23" y="2809"/>
                  </a:lnTo>
                  <a:lnTo>
                    <a:pt x="67" y="3072"/>
                  </a:lnTo>
                  <a:lnTo>
                    <a:pt x="132" y="3313"/>
                  </a:lnTo>
                  <a:lnTo>
                    <a:pt x="264" y="3555"/>
                  </a:lnTo>
                  <a:lnTo>
                    <a:pt x="396" y="3774"/>
                  </a:lnTo>
                  <a:lnTo>
                    <a:pt x="571" y="3972"/>
                  </a:lnTo>
                  <a:lnTo>
                    <a:pt x="769" y="4147"/>
                  </a:lnTo>
                  <a:lnTo>
                    <a:pt x="1010" y="4279"/>
                  </a:lnTo>
                  <a:lnTo>
                    <a:pt x="1010" y="4279"/>
                  </a:lnTo>
                  <a:lnTo>
                    <a:pt x="834" y="4389"/>
                  </a:lnTo>
                  <a:lnTo>
                    <a:pt x="703" y="4520"/>
                  </a:lnTo>
                  <a:lnTo>
                    <a:pt x="615" y="4652"/>
                  </a:lnTo>
                  <a:lnTo>
                    <a:pt x="527" y="4827"/>
                  </a:lnTo>
                  <a:lnTo>
                    <a:pt x="461" y="4981"/>
                  </a:lnTo>
                  <a:lnTo>
                    <a:pt x="440" y="5179"/>
                  </a:lnTo>
                  <a:lnTo>
                    <a:pt x="440" y="5354"/>
                  </a:lnTo>
                  <a:lnTo>
                    <a:pt x="461" y="5552"/>
                  </a:lnTo>
                  <a:lnTo>
                    <a:pt x="461" y="5552"/>
                  </a:lnTo>
                  <a:lnTo>
                    <a:pt x="527" y="5727"/>
                  </a:lnTo>
                  <a:lnTo>
                    <a:pt x="615" y="5903"/>
                  </a:lnTo>
                  <a:lnTo>
                    <a:pt x="725" y="6056"/>
                  </a:lnTo>
                  <a:lnTo>
                    <a:pt x="856" y="6188"/>
                  </a:lnTo>
                  <a:lnTo>
                    <a:pt x="1010" y="6298"/>
                  </a:lnTo>
                  <a:lnTo>
                    <a:pt x="1186" y="6385"/>
                  </a:lnTo>
                  <a:lnTo>
                    <a:pt x="1361" y="6451"/>
                  </a:lnTo>
                  <a:lnTo>
                    <a:pt x="1559" y="6473"/>
                  </a:lnTo>
                  <a:lnTo>
                    <a:pt x="1559" y="6473"/>
                  </a:lnTo>
                  <a:lnTo>
                    <a:pt x="1427" y="6627"/>
                  </a:lnTo>
                  <a:lnTo>
                    <a:pt x="1317" y="6802"/>
                  </a:lnTo>
                  <a:lnTo>
                    <a:pt x="1229" y="7000"/>
                  </a:lnTo>
                  <a:lnTo>
                    <a:pt x="1164" y="7219"/>
                  </a:lnTo>
                  <a:lnTo>
                    <a:pt x="1120" y="7439"/>
                  </a:lnTo>
                  <a:lnTo>
                    <a:pt x="1120" y="7636"/>
                  </a:lnTo>
                  <a:lnTo>
                    <a:pt x="1164" y="7856"/>
                  </a:lnTo>
                  <a:lnTo>
                    <a:pt x="1251" y="8031"/>
                  </a:lnTo>
                  <a:lnTo>
                    <a:pt x="1251" y="8031"/>
                  </a:lnTo>
                  <a:lnTo>
                    <a:pt x="1361" y="8207"/>
                  </a:lnTo>
                  <a:lnTo>
                    <a:pt x="1493" y="8338"/>
                  </a:lnTo>
                  <a:lnTo>
                    <a:pt x="1646" y="8470"/>
                  </a:lnTo>
                  <a:lnTo>
                    <a:pt x="1822" y="8558"/>
                  </a:lnTo>
                  <a:lnTo>
                    <a:pt x="2019" y="8624"/>
                  </a:lnTo>
                  <a:lnTo>
                    <a:pt x="2217" y="8667"/>
                  </a:lnTo>
                  <a:lnTo>
                    <a:pt x="2414" y="8667"/>
                  </a:lnTo>
                  <a:lnTo>
                    <a:pt x="2612" y="8645"/>
                  </a:lnTo>
                  <a:lnTo>
                    <a:pt x="2612" y="8645"/>
                  </a:lnTo>
                  <a:lnTo>
                    <a:pt x="2546" y="8755"/>
                  </a:lnTo>
                  <a:lnTo>
                    <a:pt x="2502" y="8887"/>
                  </a:lnTo>
                  <a:lnTo>
                    <a:pt x="2480" y="9018"/>
                  </a:lnTo>
                  <a:lnTo>
                    <a:pt x="2480" y="9172"/>
                  </a:lnTo>
                  <a:lnTo>
                    <a:pt x="2480" y="9304"/>
                  </a:lnTo>
                  <a:lnTo>
                    <a:pt x="2524" y="9435"/>
                  </a:lnTo>
                  <a:lnTo>
                    <a:pt x="2546" y="9567"/>
                  </a:lnTo>
                  <a:lnTo>
                    <a:pt x="2612" y="9699"/>
                  </a:lnTo>
                  <a:lnTo>
                    <a:pt x="2612" y="9699"/>
                  </a:lnTo>
                  <a:lnTo>
                    <a:pt x="2678" y="9808"/>
                  </a:lnTo>
                  <a:lnTo>
                    <a:pt x="2765" y="9918"/>
                  </a:lnTo>
                  <a:lnTo>
                    <a:pt x="2853" y="10028"/>
                  </a:lnTo>
                  <a:lnTo>
                    <a:pt x="2963" y="10116"/>
                  </a:lnTo>
                  <a:lnTo>
                    <a:pt x="3095" y="10181"/>
                  </a:lnTo>
                  <a:lnTo>
                    <a:pt x="3204" y="10247"/>
                  </a:lnTo>
                  <a:lnTo>
                    <a:pt x="3336" y="10291"/>
                  </a:lnTo>
                  <a:lnTo>
                    <a:pt x="3468" y="10335"/>
                  </a:lnTo>
                  <a:lnTo>
                    <a:pt x="3468" y="10335"/>
                  </a:lnTo>
                  <a:lnTo>
                    <a:pt x="3446" y="10401"/>
                  </a:lnTo>
                  <a:lnTo>
                    <a:pt x="3424" y="10489"/>
                  </a:lnTo>
                  <a:lnTo>
                    <a:pt x="3424" y="10554"/>
                  </a:lnTo>
                  <a:lnTo>
                    <a:pt x="3446" y="10642"/>
                  </a:lnTo>
                  <a:lnTo>
                    <a:pt x="3511" y="10796"/>
                  </a:lnTo>
                  <a:lnTo>
                    <a:pt x="3599" y="10927"/>
                  </a:lnTo>
                  <a:lnTo>
                    <a:pt x="3731" y="11059"/>
                  </a:lnTo>
                  <a:lnTo>
                    <a:pt x="3884" y="11191"/>
                  </a:lnTo>
                  <a:lnTo>
                    <a:pt x="4060" y="11279"/>
                  </a:lnTo>
                  <a:lnTo>
                    <a:pt x="4214" y="11322"/>
                  </a:lnTo>
                  <a:lnTo>
                    <a:pt x="4214" y="11322"/>
                  </a:lnTo>
                  <a:lnTo>
                    <a:pt x="4389" y="11366"/>
                  </a:lnTo>
                  <a:lnTo>
                    <a:pt x="4565" y="11366"/>
                  </a:lnTo>
                  <a:lnTo>
                    <a:pt x="4718" y="11322"/>
                  </a:lnTo>
                  <a:lnTo>
                    <a:pt x="4872" y="11279"/>
                  </a:lnTo>
                  <a:lnTo>
                    <a:pt x="5025" y="11191"/>
                  </a:lnTo>
                  <a:lnTo>
                    <a:pt x="5179" y="11081"/>
                  </a:lnTo>
                  <a:lnTo>
                    <a:pt x="5289" y="10971"/>
                  </a:lnTo>
                  <a:lnTo>
                    <a:pt x="5399" y="10840"/>
                  </a:lnTo>
                  <a:lnTo>
                    <a:pt x="5399" y="10840"/>
                  </a:lnTo>
                  <a:lnTo>
                    <a:pt x="5486" y="10686"/>
                  </a:lnTo>
                  <a:lnTo>
                    <a:pt x="5552" y="10532"/>
                  </a:lnTo>
                  <a:lnTo>
                    <a:pt x="5596" y="10357"/>
                  </a:lnTo>
                  <a:lnTo>
                    <a:pt x="5640" y="10203"/>
                  </a:lnTo>
                  <a:lnTo>
                    <a:pt x="5640" y="10028"/>
                  </a:lnTo>
                  <a:lnTo>
                    <a:pt x="5640" y="9852"/>
                  </a:lnTo>
                  <a:lnTo>
                    <a:pt x="5618" y="9523"/>
                  </a:lnTo>
                  <a:lnTo>
                    <a:pt x="5618" y="9523"/>
                  </a:lnTo>
                  <a:lnTo>
                    <a:pt x="5772" y="9501"/>
                  </a:lnTo>
                  <a:lnTo>
                    <a:pt x="5947" y="9457"/>
                  </a:lnTo>
                  <a:lnTo>
                    <a:pt x="6101" y="9391"/>
                  </a:lnTo>
                  <a:lnTo>
                    <a:pt x="6232" y="9282"/>
                  </a:lnTo>
                  <a:lnTo>
                    <a:pt x="6364" y="9172"/>
                  </a:lnTo>
                  <a:lnTo>
                    <a:pt x="6474" y="9040"/>
                  </a:lnTo>
                  <a:lnTo>
                    <a:pt x="6561" y="8887"/>
                  </a:lnTo>
                  <a:lnTo>
                    <a:pt x="6627" y="8733"/>
                  </a:lnTo>
                  <a:lnTo>
                    <a:pt x="6627" y="8733"/>
                  </a:lnTo>
                  <a:lnTo>
                    <a:pt x="6671" y="8558"/>
                  </a:lnTo>
                  <a:lnTo>
                    <a:pt x="6671" y="8404"/>
                  </a:lnTo>
                  <a:lnTo>
                    <a:pt x="6671" y="8229"/>
                  </a:lnTo>
                  <a:lnTo>
                    <a:pt x="6627" y="8075"/>
                  </a:lnTo>
                  <a:lnTo>
                    <a:pt x="6561" y="7921"/>
                  </a:lnTo>
                  <a:lnTo>
                    <a:pt x="6474" y="7768"/>
                  </a:lnTo>
                  <a:lnTo>
                    <a:pt x="6364" y="7658"/>
                  </a:lnTo>
                  <a:lnTo>
                    <a:pt x="6232" y="7548"/>
                  </a:lnTo>
                  <a:lnTo>
                    <a:pt x="6232" y="7548"/>
                  </a:lnTo>
                  <a:lnTo>
                    <a:pt x="6408" y="7461"/>
                  </a:lnTo>
                  <a:lnTo>
                    <a:pt x="6583" y="7351"/>
                  </a:lnTo>
                  <a:lnTo>
                    <a:pt x="6737" y="7197"/>
                  </a:lnTo>
                  <a:lnTo>
                    <a:pt x="6891" y="7044"/>
                  </a:lnTo>
                  <a:lnTo>
                    <a:pt x="7000" y="6890"/>
                  </a:lnTo>
                  <a:lnTo>
                    <a:pt x="7088" y="6715"/>
                  </a:lnTo>
                  <a:lnTo>
                    <a:pt x="7154" y="6517"/>
                  </a:lnTo>
                  <a:lnTo>
                    <a:pt x="7176" y="6320"/>
                  </a:lnTo>
                  <a:lnTo>
                    <a:pt x="7176" y="6320"/>
                  </a:lnTo>
                  <a:lnTo>
                    <a:pt x="7176" y="6144"/>
                  </a:lnTo>
                  <a:lnTo>
                    <a:pt x="7154" y="5947"/>
                  </a:lnTo>
                  <a:lnTo>
                    <a:pt x="7088" y="5749"/>
                  </a:lnTo>
                  <a:lnTo>
                    <a:pt x="7000" y="5574"/>
                  </a:lnTo>
                  <a:lnTo>
                    <a:pt x="6913" y="5420"/>
                  </a:lnTo>
                  <a:lnTo>
                    <a:pt x="6781" y="5266"/>
                  </a:lnTo>
                  <a:lnTo>
                    <a:pt x="6627" y="5135"/>
                  </a:lnTo>
                  <a:lnTo>
                    <a:pt x="6474" y="5025"/>
                  </a:lnTo>
                  <a:lnTo>
                    <a:pt x="6474" y="5025"/>
                  </a:lnTo>
                  <a:lnTo>
                    <a:pt x="6561" y="4871"/>
                  </a:lnTo>
                  <a:lnTo>
                    <a:pt x="6627" y="4674"/>
                  </a:lnTo>
                  <a:lnTo>
                    <a:pt x="6671" y="4476"/>
                  </a:lnTo>
                  <a:lnTo>
                    <a:pt x="6671" y="4257"/>
                  </a:lnTo>
                  <a:lnTo>
                    <a:pt x="6649" y="4038"/>
                  </a:lnTo>
                  <a:lnTo>
                    <a:pt x="6583" y="3818"/>
                  </a:lnTo>
                  <a:lnTo>
                    <a:pt x="6496" y="3621"/>
                  </a:lnTo>
                  <a:lnTo>
                    <a:pt x="6386" y="3467"/>
                  </a:lnTo>
                  <a:lnTo>
                    <a:pt x="6386" y="3467"/>
                  </a:lnTo>
                  <a:lnTo>
                    <a:pt x="6254" y="3313"/>
                  </a:lnTo>
                  <a:lnTo>
                    <a:pt x="6101" y="3204"/>
                  </a:lnTo>
                  <a:lnTo>
                    <a:pt x="5947" y="3116"/>
                  </a:lnTo>
                  <a:lnTo>
                    <a:pt x="5750" y="3050"/>
                  </a:lnTo>
                  <a:lnTo>
                    <a:pt x="5574" y="3006"/>
                  </a:lnTo>
                  <a:lnTo>
                    <a:pt x="5377" y="3006"/>
                  </a:lnTo>
                  <a:lnTo>
                    <a:pt x="5201" y="3028"/>
                  </a:lnTo>
                  <a:lnTo>
                    <a:pt x="5004" y="3094"/>
                  </a:lnTo>
                  <a:lnTo>
                    <a:pt x="5004" y="3094"/>
                  </a:lnTo>
                  <a:lnTo>
                    <a:pt x="5091" y="2897"/>
                  </a:lnTo>
                  <a:lnTo>
                    <a:pt x="5157" y="2677"/>
                  </a:lnTo>
                  <a:lnTo>
                    <a:pt x="5201" y="2458"/>
                  </a:lnTo>
                  <a:lnTo>
                    <a:pt x="5223" y="2238"/>
                  </a:lnTo>
                  <a:lnTo>
                    <a:pt x="5201" y="2019"/>
                  </a:lnTo>
                  <a:lnTo>
                    <a:pt x="5157" y="1799"/>
                  </a:lnTo>
                  <a:lnTo>
                    <a:pt x="5069" y="1624"/>
                  </a:lnTo>
                  <a:lnTo>
                    <a:pt x="4938" y="1448"/>
                  </a:lnTo>
                  <a:lnTo>
                    <a:pt x="4938" y="1448"/>
                  </a:lnTo>
                  <a:lnTo>
                    <a:pt x="4762" y="1317"/>
                  </a:lnTo>
                  <a:lnTo>
                    <a:pt x="4587" y="1207"/>
                  </a:lnTo>
                  <a:lnTo>
                    <a:pt x="4389" y="1119"/>
                  </a:lnTo>
                  <a:lnTo>
                    <a:pt x="4170" y="1075"/>
                  </a:lnTo>
                  <a:lnTo>
                    <a:pt x="3972" y="1053"/>
                  </a:lnTo>
                  <a:lnTo>
                    <a:pt x="3753" y="1053"/>
                  </a:lnTo>
                  <a:lnTo>
                    <a:pt x="3533" y="1097"/>
                  </a:lnTo>
                  <a:lnTo>
                    <a:pt x="3336" y="1185"/>
                  </a:lnTo>
                  <a:lnTo>
                    <a:pt x="3336" y="1185"/>
                  </a:lnTo>
                  <a:lnTo>
                    <a:pt x="3358" y="1075"/>
                  </a:lnTo>
                  <a:lnTo>
                    <a:pt x="3336" y="988"/>
                  </a:lnTo>
                  <a:lnTo>
                    <a:pt x="3314" y="878"/>
                  </a:lnTo>
                  <a:lnTo>
                    <a:pt x="3270" y="790"/>
                  </a:lnTo>
                  <a:lnTo>
                    <a:pt x="3138" y="593"/>
                  </a:lnTo>
                  <a:lnTo>
                    <a:pt x="2985" y="417"/>
                  </a:lnTo>
                  <a:lnTo>
                    <a:pt x="2787" y="263"/>
                  </a:lnTo>
                  <a:lnTo>
                    <a:pt x="2568" y="132"/>
                  </a:lnTo>
                  <a:lnTo>
                    <a:pt x="2349" y="44"/>
                  </a:lnTo>
                  <a:lnTo>
                    <a:pt x="2151" y="0"/>
                  </a:lnTo>
                  <a:lnTo>
                    <a:pt x="2151" y="0"/>
                  </a:lnTo>
                  <a:lnTo>
                    <a:pt x="1954" y="22"/>
                  </a:lnTo>
                  <a:lnTo>
                    <a:pt x="1778" y="88"/>
                  </a:lnTo>
                  <a:lnTo>
                    <a:pt x="1602" y="176"/>
                  </a:lnTo>
                  <a:lnTo>
                    <a:pt x="1449" y="307"/>
                  </a:lnTo>
                  <a:lnTo>
                    <a:pt x="1339" y="461"/>
                  </a:lnTo>
                  <a:lnTo>
                    <a:pt x="1251" y="636"/>
                  </a:lnTo>
                  <a:lnTo>
                    <a:pt x="1208" y="812"/>
                  </a:lnTo>
                  <a:lnTo>
                    <a:pt x="1208" y="1009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41" name="Google Shape;2241;p24"/>
          <p:cNvGrpSpPr/>
          <p:nvPr/>
        </p:nvGrpSpPr>
        <p:grpSpPr>
          <a:xfrm>
            <a:off x="5352782" y="2472901"/>
            <a:ext cx="402060" cy="612501"/>
            <a:chOff x="7865459" y="2276600"/>
            <a:chExt cx="874424" cy="2380495"/>
          </a:xfrm>
        </p:grpSpPr>
        <p:sp>
          <p:nvSpPr>
            <p:cNvPr id="2242" name="Google Shape;2242;p24"/>
            <p:cNvSpPr/>
            <p:nvPr/>
          </p:nvSpPr>
          <p:spPr>
            <a:xfrm>
              <a:off x="7865459" y="4558875"/>
              <a:ext cx="874424" cy="98220"/>
            </a:xfrm>
            <a:custGeom>
              <a:rect b="b" l="l" r="r" t="t"/>
              <a:pathLst>
                <a:path extrusionOk="0" h="4461" w="67693">
                  <a:moveTo>
                    <a:pt x="30393" y="0"/>
                  </a:moveTo>
                  <a:lnTo>
                    <a:pt x="27024" y="38"/>
                  </a:lnTo>
                  <a:lnTo>
                    <a:pt x="23787" y="95"/>
                  </a:lnTo>
                  <a:lnTo>
                    <a:pt x="20682" y="170"/>
                  </a:lnTo>
                  <a:lnTo>
                    <a:pt x="17728" y="264"/>
                  </a:lnTo>
                  <a:lnTo>
                    <a:pt x="14924" y="377"/>
                  </a:lnTo>
                  <a:lnTo>
                    <a:pt x="12327" y="509"/>
                  </a:lnTo>
                  <a:lnTo>
                    <a:pt x="9918" y="640"/>
                  </a:lnTo>
                  <a:lnTo>
                    <a:pt x="7735" y="810"/>
                  </a:lnTo>
                  <a:lnTo>
                    <a:pt x="5796" y="979"/>
                  </a:lnTo>
                  <a:lnTo>
                    <a:pt x="4084" y="1167"/>
                  </a:lnTo>
                  <a:lnTo>
                    <a:pt x="3350" y="1261"/>
                  </a:lnTo>
                  <a:lnTo>
                    <a:pt x="2673" y="1355"/>
                  </a:lnTo>
                  <a:lnTo>
                    <a:pt x="2070" y="1449"/>
                  </a:lnTo>
                  <a:lnTo>
                    <a:pt x="1525" y="1562"/>
                  </a:lnTo>
                  <a:lnTo>
                    <a:pt x="1073" y="1675"/>
                  </a:lnTo>
                  <a:lnTo>
                    <a:pt x="697" y="1769"/>
                  </a:lnTo>
                  <a:lnTo>
                    <a:pt x="395" y="1882"/>
                  </a:lnTo>
                  <a:lnTo>
                    <a:pt x="188" y="1995"/>
                  </a:lnTo>
                  <a:lnTo>
                    <a:pt x="113" y="2052"/>
                  </a:lnTo>
                  <a:lnTo>
                    <a:pt x="57" y="2108"/>
                  </a:lnTo>
                  <a:lnTo>
                    <a:pt x="19" y="2165"/>
                  </a:lnTo>
                  <a:lnTo>
                    <a:pt x="0" y="2221"/>
                  </a:lnTo>
                  <a:lnTo>
                    <a:pt x="19" y="2278"/>
                  </a:lnTo>
                  <a:lnTo>
                    <a:pt x="57" y="2334"/>
                  </a:lnTo>
                  <a:lnTo>
                    <a:pt x="113" y="2390"/>
                  </a:lnTo>
                  <a:lnTo>
                    <a:pt x="188" y="2447"/>
                  </a:lnTo>
                  <a:lnTo>
                    <a:pt x="395" y="2560"/>
                  </a:lnTo>
                  <a:lnTo>
                    <a:pt x="697" y="2673"/>
                  </a:lnTo>
                  <a:lnTo>
                    <a:pt x="1073" y="2786"/>
                  </a:lnTo>
                  <a:lnTo>
                    <a:pt x="1525" y="2899"/>
                  </a:lnTo>
                  <a:lnTo>
                    <a:pt x="2070" y="2993"/>
                  </a:lnTo>
                  <a:lnTo>
                    <a:pt x="2673" y="3087"/>
                  </a:lnTo>
                  <a:lnTo>
                    <a:pt x="3350" y="3200"/>
                  </a:lnTo>
                  <a:lnTo>
                    <a:pt x="4084" y="3294"/>
                  </a:lnTo>
                  <a:lnTo>
                    <a:pt x="5796" y="3482"/>
                  </a:lnTo>
                  <a:lnTo>
                    <a:pt x="7735" y="3651"/>
                  </a:lnTo>
                  <a:lnTo>
                    <a:pt x="9918" y="3802"/>
                  </a:lnTo>
                  <a:lnTo>
                    <a:pt x="12327" y="3952"/>
                  </a:lnTo>
                  <a:lnTo>
                    <a:pt x="14924" y="4084"/>
                  </a:lnTo>
                  <a:lnTo>
                    <a:pt x="17728" y="4197"/>
                  </a:lnTo>
                  <a:lnTo>
                    <a:pt x="20682" y="4291"/>
                  </a:lnTo>
                  <a:lnTo>
                    <a:pt x="23787" y="4366"/>
                  </a:lnTo>
                  <a:lnTo>
                    <a:pt x="27024" y="4404"/>
                  </a:lnTo>
                  <a:lnTo>
                    <a:pt x="30393" y="4442"/>
                  </a:lnTo>
                  <a:lnTo>
                    <a:pt x="33856" y="4461"/>
                  </a:lnTo>
                  <a:lnTo>
                    <a:pt x="37318" y="4442"/>
                  </a:lnTo>
                  <a:lnTo>
                    <a:pt x="40668" y="4404"/>
                  </a:lnTo>
                  <a:lnTo>
                    <a:pt x="43924" y="4366"/>
                  </a:lnTo>
                  <a:lnTo>
                    <a:pt x="47029" y="4291"/>
                  </a:lnTo>
                  <a:lnTo>
                    <a:pt x="49983" y="4197"/>
                  </a:lnTo>
                  <a:lnTo>
                    <a:pt x="52769" y="4084"/>
                  </a:lnTo>
                  <a:lnTo>
                    <a:pt x="55385" y="3952"/>
                  </a:lnTo>
                  <a:lnTo>
                    <a:pt x="57793" y="3802"/>
                  </a:lnTo>
                  <a:lnTo>
                    <a:pt x="59976" y="3651"/>
                  </a:lnTo>
                  <a:lnTo>
                    <a:pt x="61915" y="3482"/>
                  </a:lnTo>
                  <a:lnTo>
                    <a:pt x="63608" y="3294"/>
                  </a:lnTo>
                  <a:lnTo>
                    <a:pt x="64361" y="3200"/>
                  </a:lnTo>
                  <a:lnTo>
                    <a:pt x="65039" y="3087"/>
                  </a:lnTo>
                  <a:lnTo>
                    <a:pt x="65641" y="2993"/>
                  </a:lnTo>
                  <a:lnTo>
                    <a:pt x="66187" y="2899"/>
                  </a:lnTo>
                  <a:lnTo>
                    <a:pt x="66638" y="2786"/>
                  </a:lnTo>
                  <a:lnTo>
                    <a:pt x="67015" y="2673"/>
                  </a:lnTo>
                  <a:lnTo>
                    <a:pt x="67316" y="2560"/>
                  </a:lnTo>
                  <a:lnTo>
                    <a:pt x="67523" y="2447"/>
                  </a:lnTo>
                  <a:lnTo>
                    <a:pt x="67598" y="2390"/>
                  </a:lnTo>
                  <a:lnTo>
                    <a:pt x="67655" y="2334"/>
                  </a:lnTo>
                  <a:lnTo>
                    <a:pt x="67692" y="2278"/>
                  </a:lnTo>
                  <a:lnTo>
                    <a:pt x="67692" y="2221"/>
                  </a:lnTo>
                  <a:lnTo>
                    <a:pt x="67692" y="2165"/>
                  </a:lnTo>
                  <a:lnTo>
                    <a:pt x="67655" y="2108"/>
                  </a:lnTo>
                  <a:lnTo>
                    <a:pt x="67598" y="2052"/>
                  </a:lnTo>
                  <a:lnTo>
                    <a:pt x="67523" y="1995"/>
                  </a:lnTo>
                  <a:lnTo>
                    <a:pt x="67316" y="1882"/>
                  </a:lnTo>
                  <a:lnTo>
                    <a:pt x="67015" y="1769"/>
                  </a:lnTo>
                  <a:lnTo>
                    <a:pt x="66638" y="1675"/>
                  </a:lnTo>
                  <a:lnTo>
                    <a:pt x="66187" y="1562"/>
                  </a:lnTo>
                  <a:lnTo>
                    <a:pt x="65641" y="1449"/>
                  </a:lnTo>
                  <a:lnTo>
                    <a:pt x="65039" y="1355"/>
                  </a:lnTo>
                  <a:lnTo>
                    <a:pt x="64361" y="1261"/>
                  </a:lnTo>
                  <a:lnTo>
                    <a:pt x="63608" y="1167"/>
                  </a:lnTo>
                  <a:lnTo>
                    <a:pt x="61915" y="979"/>
                  </a:lnTo>
                  <a:lnTo>
                    <a:pt x="59976" y="810"/>
                  </a:lnTo>
                  <a:lnTo>
                    <a:pt x="57793" y="640"/>
                  </a:lnTo>
                  <a:lnTo>
                    <a:pt x="55385" y="509"/>
                  </a:lnTo>
                  <a:lnTo>
                    <a:pt x="52769" y="377"/>
                  </a:lnTo>
                  <a:lnTo>
                    <a:pt x="49983" y="264"/>
                  </a:lnTo>
                  <a:lnTo>
                    <a:pt x="47029" y="170"/>
                  </a:lnTo>
                  <a:lnTo>
                    <a:pt x="43924" y="95"/>
                  </a:lnTo>
                  <a:lnTo>
                    <a:pt x="40668" y="38"/>
                  </a:lnTo>
                  <a:lnTo>
                    <a:pt x="37318" y="0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3" name="Google Shape;2243;p24"/>
            <p:cNvSpPr/>
            <p:nvPr/>
          </p:nvSpPr>
          <p:spPr>
            <a:xfrm>
              <a:off x="8520950" y="3148275"/>
              <a:ext cx="120150" cy="718075"/>
            </a:xfrm>
            <a:custGeom>
              <a:rect b="b" l="l" r="r" t="t"/>
              <a:pathLst>
                <a:path extrusionOk="0" h="28723" w="4806">
                  <a:moveTo>
                    <a:pt x="1" y="0"/>
                  </a:moveTo>
                  <a:lnTo>
                    <a:pt x="1" y="0"/>
                  </a:lnTo>
                  <a:lnTo>
                    <a:pt x="132" y="66"/>
                  </a:lnTo>
                  <a:lnTo>
                    <a:pt x="505" y="242"/>
                  </a:lnTo>
                  <a:lnTo>
                    <a:pt x="1054" y="549"/>
                  </a:lnTo>
                  <a:lnTo>
                    <a:pt x="1361" y="768"/>
                  </a:lnTo>
                  <a:lnTo>
                    <a:pt x="1668" y="988"/>
                  </a:lnTo>
                  <a:lnTo>
                    <a:pt x="2019" y="1251"/>
                  </a:lnTo>
                  <a:lnTo>
                    <a:pt x="2348" y="1536"/>
                  </a:lnTo>
                  <a:lnTo>
                    <a:pt x="2677" y="1843"/>
                  </a:lnTo>
                  <a:lnTo>
                    <a:pt x="2985" y="2194"/>
                  </a:lnTo>
                  <a:lnTo>
                    <a:pt x="3248" y="2567"/>
                  </a:lnTo>
                  <a:lnTo>
                    <a:pt x="3511" y="2984"/>
                  </a:lnTo>
                  <a:lnTo>
                    <a:pt x="3621" y="3182"/>
                  </a:lnTo>
                  <a:lnTo>
                    <a:pt x="3709" y="3401"/>
                  </a:lnTo>
                  <a:lnTo>
                    <a:pt x="3797" y="3643"/>
                  </a:lnTo>
                  <a:lnTo>
                    <a:pt x="3862" y="3862"/>
                  </a:lnTo>
                  <a:lnTo>
                    <a:pt x="3862" y="3862"/>
                  </a:lnTo>
                  <a:lnTo>
                    <a:pt x="3972" y="4389"/>
                  </a:lnTo>
                  <a:lnTo>
                    <a:pt x="4082" y="4959"/>
                  </a:lnTo>
                  <a:lnTo>
                    <a:pt x="4148" y="5617"/>
                  </a:lnTo>
                  <a:lnTo>
                    <a:pt x="4213" y="6298"/>
                  </a:lnTo>
                  <a:lnTo>
                    <a:pt x="4257" y="7044"/>
                  </a:lnTo>
                  <a:lnTo>
                    <a:pt x="4301" y="7790"/>
                  </a:lnTo>
                  <a:lnTo>
                    <a:pt x="4345" y="9326"/>
                  </a:lnTo>
                  <a:lnTo>
                    <a:pt x="4345" y="10840"/>
                  </a:lnTo>
                  <a:lnTo>
                    <a:pt x="4345" y="12200"/>
                  </a:lnTo>
                  <a:lnTo>
                    <a:pt x="4323" y="14197"/>
                  </a:lnTo>
                  <a:lnTo>
                    <a:pt x="4323" y="14197"/>
                  </a:lnTo>
                  <a:lnTo>
                    <a:pt x="4499" y="14658"/>
                  </a:lnTo>
                  <a:lnTo>
                    <a:pt x="4630" y="15097"/>
                  </a:lnTo>
                  <a:lnTo>
                    <a:pt x="4718" y="15535"/>
                  </a:lnTo>
                  <a:lnTo>
                    <a:pt x="4762" y="15974"/>
                  </a:lnTo>
                  <a:lnTo>
                    <a:pt x="4806" y="16391"/>
                  </a:lnTo>
                  <a:lnTo>
                    <a:pt x="4784" y="16830"/>
                  </a:lnTo>
                  <a:lnTo>
                    <a:pt x="4762" y="17291"/>
                  </a:lnTo>
                  <a:lnTo>
                    <a:pt x="4718" y="17752"/>
                  </a:lnTo>
                  <a:lnTo>
                    <a:pt x="4652" y="18234"/>
                  </a:lnTo>
                  <a:lnTo>
                    <a:pt x="4565" y="18739"/>
                  </a:lnTo>
                  <a:lnTo>
                    <a:pt x="4345" y="19836"/>
                  </a:lnTo>
                  <a:lnTo>
                    <a:pt x="4104" y="21065"/>
                  </a:lnTo>
                  <a:lnTo>
                    <a:pt x="3862" y="22469"/>
                  </a:lnTo>
                  <a:lnTo>
                    <a:pt x="3862" y="22469"/>
                  </a:lnTo>
                  <a:lnTo>
                    <a:pt x="3950" y="22776"/>
                  </a:lnTo>
                  <a:lnTo>
                    <a:pt x="4038" y="23106"/>
                  </a:lnTo>
                  <a:lnTo>
                    <a:pt x="4104" y="23391"/>
                  </a:lnTo>
                  <a:lnTo>
                    <a:pt x="4148" y="23698"/>
                  </a:lnTo>
                  <a:lnTo>
                    <a:pt x="4170" y="23961"/>
                  </a:lnTo>
                  <a:lnTo>
                    <a:pt x="4192" y="24225"/>
                  </a:lnTo>
                  <a:lnTo>
                    <a:pt x="4192" y="24488"/>
                  </a:lnTo>
                  <a:lnTo>
                    <a:pt x="4170" y="24751"/>
                  </a:lnTo>
                  <a:lnTo>
                    <a:pt x="4148" y="24971"/>
                  </a:lnTo>
                  <a:lnTo>
                    <a:pt x="4104" y="25212"/>
                  </a:lnTo>
                  <a:lnTo>
                    <a:pt x="4038" y="25431"/>
                  </a:lnTo>
                  <a:lnTo>
                    <a:pt x="3972" y="25651"/>
                  </a:lnTo>
                  <a:lnTo>
                    <a:pt x="3884" y="25848"/>
                  </a:lnTo>
                  <a:lnTo>
                    <a:pt x="3775" y="26046"/>
                  </a:lnTo>
                  <a:lnTo>
                    <a:pt x="3665" y="26243"/>
                  </a:lnTo>
                  <a:lnTo>
                    <a:pt x="3533" y="26419"/>
                  </a:lnTo>
                  <a:lnTo>
                    <a:pt x="3402" y="26594"/>
                  </a:lnTo>
                  <a:lnTo>
                    <a:pt x="3248" y="26770"/>
                  </a:lnTo>
                  <a:lnTo>
                    <a:pt x="2919" y="27077"/>
                  </a:lnTo>
                  <a:lnTo>
                    <a:pt x="2524" y="27384"/>
                  </a:lnTo>
                  <a:lnTo>
                    <a:pt x="2107" y="27670"/>
                  </a:lnTo>
                  <a:lnTo>
                    <a:pt x="1646" y="27955"/>
                  </a:lnTo>
                  <a:lnTo>
                    <a:pt x="1163" y="28218"/>
                  </a:lnTo>
                  <a:lnTo>
                    <a:pt x="615" y="28481"/>
                  </a:lnTo>
                  <a:lnTo>
                    <a:pt x="66" y="28723"/>
                  </a:lnTo>
                  <a:lnTo>
                    <a:pt x="66" y="28723"/>
                  </a:lnTo>
                  <a:lnTo>
                    <a:pt x="44" y="19902"/>
                  </a:lnTo>
                  <a:lnTo>
                    <a:pt x="22" y="10511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4" name="Google Shape;2244;p24"/>
            <p:cNvSpPr/>
            <p:nvPr/>
          </p:nvSpPr>
          <p:spPr>
            <a:xfrm>
              <a:off x="8500100" y="3121925"/>
              <a:ext cx="153075" cy="317100"/>
            </a:xfrm>
            <a:custGeom>
              <a:rect b="b" l="l" r="r" t="t"/>
              <a:pathLst>
                <a:path extrusionOk="0" h="12684" w="6123">
                  <a:moveTo>
                    <a:pt x="1756" y="12684"/>
                  </a:moveTo>
                  <a:lnTo>
                    <a:pt x="1756" y="12684"/>
                  </a:lnTo>
                  <a:lnTo>
                    <a:pt x="1822" y="12662"/>
                  </a:lnTo>
                  <a:lnTo>
                    <a:pt x="1976" y="12618"/>
                  </a:lnTo>
                  <a:lnTo>
                    <a:pt x="2480" y="12486"/>
                  </a:lnTo>
                  <a:lnTo>
                    <a:pt x="3950" y="12223"/>
                  </a:lnTo>
                  <a:lnTo>
                    <a:pt x="5399" y="11960"/>
                  </a:lnTo>
                  <a:lnTo>
                    <a:pt x="5881" y="11850"/>
                  </a:lnTo>
                  <a:lnTo>
                    <a:pt x="6013" y="11806"/>
                  </a:lnTo>
                  <a:lnTo>
                    <a:pt x="6079" y="11762"/>
                  </a:lnTo>
                  <a:lnTo>
                    <a:pt x="6079" y="11762"/>
                  </a:lnTo>
                  <a:lnTo>
                    <a:pt x="6101" y="11630"/>
                  </a:lnTo>
                  <a:lnTo>
                    <a:pt x="6101" y="11301"/>
                  </a:lnTo>
                  <a:lnTo>
                    <a:pt x="6123" y="10841"/>
                  </a:lnTo>
                  <a:lnTo>
                    <a:pt x="6101" y="10226"/>
                  </a:lnTo>
                  <a:lnTo>
                    <a:pt x="6057" y="9480"/>
                  </a:lnTo>
                  <a:lnTo>
                    <a:pt x="5991" y="8668"/>
                  </a:lnTo>
                  <a:lnTo>
                    <a:pt x="5837" y="7769"/>
                  </a:lnTo>
                  <a:lnTo>
                    <a:pt x="5750" y="7308"/>
                  </a:lnTo>
                  <a:lnTo>
                    <a:pt x="5640" y="6825"/>
                  </a:lnTo>
                  <a:lnTo>
                    <a:pt x="5508" y="6342"/>
                  </a:lnTo>
                  <a:lnTo>
                    <a:pt x="5377" y="5838"/>
                  </a:lnTo>
                  <a:lnTo>
                    <a:pt x="5201" y="5355"/>
                  </a:lnTo>
                  <a:lnTo>
                    <a:pt x="5004" y="4850"/>
                  </a:lnTo>
                  <a:lnTo>
                    <a:pt x="4784" y="4368"/>
                  </a:lnTo>
                  <a:lnTo>
                    <a:pt x="4543" y="3885"/>
                  </a:lnTo>
                  <a:lnTo>
                    <a:pt x="4279" y="3402"/>
                  </a:lnTo>
                  <a:lnTo>
                    <a:pt x="3972" y="2941"/>
                  </a:lnTo>
                  <a:lnTo>
                    <a:pt x="3643" y="2502"/>
                  </a:lnTo>
                  <a:lnTo>
                    <a:pt x="3292" y="2064"/>
                  </a:lnTo>
                  <a:lnTo>
                    <a:pt x="2897" y="1669"/>
                  </a:lnTo>
                  <a:lnTo>
                    <a:pt x="2458" y="1274"/>
                  </a:lnTo>
                  <a:lnTo>
                    <a:pt x="1997" y="923"/>
                  </a:lnTo>
                  <a:lnTo>
                    <a:pt x="1493" y="571"/>
                  </a:lnTo>
                  <a:lnTo>
                    <a:pt x="966" y="286"/>
                  </a:lnTo>
                  <a:lnTo>
                    <a:pt x="396" y="1"/>
                  </a:lnTo>
                  <a:lnTo>
                    <a:pt x="396" y="1"/>
                  </a:lnTo>
                  <a:lnTo>
                    <a:pt x="264" y="747"/>
                  </a:lnTo>
                  <a:lnTo>
                    <a:pt x="176" y="1471"/>
                  </a:lnTo>
                  <a:lnTo>
                    <a:pt x="110" y="2173"/>
                  </a:lnTo>
                  <a:lnTo>
                    <a:pt x="45" y="2853"/>
                  </a:lnTo>
                  <a:lnTo>
                    <a:pt x="23" y="3512"/>
                  </a:lnTo>
                  <a:lnTo>
                    <a:pt x="1" y="4148"/>
                  </a:lnTo>
                  <a:lnTo>
                    <a:pt x="1" y="4762"/>
                  </a:lnTo>
                  <a:lnTo>
                    <a:pt x="23" y="5355"/>
                  </a:lnTo>
                  <a:lnTo>
                    <a:pt x="45" y="5947"/>
                  </a:lnTo>
                  <a:lnTo>
                    <a:pt x="88" y="6496"/>
                  </a:lnTo>
                  <a:lnTo>
                    <a:pt x="154" y="7023"/>
                  </a:lnTo>
                  <a:lnTo>
                    <a:pt x="220" y="7527"/>
                  </a:lnTo>
                  <a:lnTo>
                    <a:pt x="374" y="8493"/>
                  </a:lnTo>
                  <a:lnTo>
                    <a:pt x="549" y="9348"/>
                  </a:lnTo>
                  <a:lnTo>
                    <a:pt x="747" y="10116"/>
                  </a:lnTo>
                  <a:lnTo>
                    <a:pt x="966" y="10797"/>
                  </a:lnTo>
                  <a:lnTo>
                    <a:pt x="1164" y="11367"/>
                  </a:lnTo>
                  <a:lnTo>
                    <a:pt x="1361" y="11828"/>
                  </a:lnTo>
                  <a:lnTo>
                    <a:pt x="1515" y="12201"/>
                  </a:lnTo>
                  <a:lnTo>
                    <a:pt x="1646" y="12486"/>
                  </a:lnTo>
                  <a:lnTo>
                    <a:pt x="1756" y="12684"/>
                  </a:lnTo>
                  <a:lnTo>
                    <a:pt x="1756" y="12684"/>
                  </a:lnTo>
                  <a:close/>
                </a:path>
              </a:pathLst>
            </a:custGeom>
            <a:solidFill>
              <a:srgbClr val="B783E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5" name="Google Shape;2245;p24"/>
            <p:cNvSpPr/>
            <p:nvPr/>
          </p:nvSpPr>
          <p:spPr>
            <a:xfrm>
              <a:off x="8006950" y="3148275"/>
              <a:ext cx="120150" cy="718075"/>
            </a:xfrm>
            <a:custGeom>
              <a:rect b="b" l="l" r="r" t="t"/>
              <a:pathLst>
                <a:path extrusionOk="0" h="28723" w="4806">
                  <a:moveTo>
                    <a:pt x="4806" y="0"/>
                  </a:moveTo>
                  <a:lnTo>
                    <a:pt x="4806" y="0"/>
                  </a:lnTo>
                  <a:lnTo>
                    <a:pt x="4652" y="66"/>
                  </a:lnTo>
                  <a:lnTo>
                    <a:pt x="4279" y="242"/>
                  </a:lnTo>
                  <a:lnTo>
                    <a:pt x="3753" y="549"/>
                  </a:lnTo>
                  <a:lnTo>
                    <a:pt x="3445" y="768"/>
                  </a:lnTo>
                  <a:lnTo>
                    <a:pt x="3116" y="988"/>
                  </a:lnTo>
                  <a:lnTo>
                    <a:pt x="2787" y="1251"/>
                  </a:lnTo>
                  <a:lnTo>
                    <a:pt x="2436" y="1536"/>
                  </a:lnTo>
                  <a:lnTo>
                    <a:pt x="2129" y="1843"/>
                  </a:lnTo>
                  <a:lnTo>
                    <a:pt x="1822" y="2194"/>
                  </a:lnTo>
                  <a:lnTo>
                    <a:pt x="1536" y="2567"/>
                  </a:lnTo>
                  <a:lnTo>
                    <a:pt x="1295" y="2984"/>
                  </a:lnTo>
                  <a:lnTo>
                    <a:pt x="1185" y="3182"/>
                  </a:lnTo>
                  <a:lnTo>
                    <a:pt x="1076" y="3401"/>
                  </a:lnTo>
                  <a:lnTo>
                    <a:pt x="1010" y="3643"/>
                  </a:lnTo>
                  <a:lnTo>
                    <a:pt x="922" y="3862"/>
                  </a:lnTo>
                  <a:lnTo>
                    <a:pt x="922" y="3862"/>
                  </a:lnTo>
                  <a:lnTo>
                    <a:pt x="812" y="4389"/>
                  </a:lnTo>
                  <a:lnTo>
                    <a:pt x="725" y="4959"/>
                  </a:lnTo>
                  <a:lnTo>
                    <a:pt x="637" y="5617"/>
                  </a:lnTo>
                  <a:lnTo>
                    <a:pt x="571" y="6298"/>
                  </a:lnTo>
                  <a:lnTo>
                    <a:pt x="527" y="7044"/>
                  </a:lnTo>
                  <a:lnTo>
                    <a:pt x="483" y="7790"/>
                  </a:lnTo>
                  <a:lnTo>
                    <a:pt x="439" y="9326"/>
                  </a:lnTo>
                  <a:lnTo>
                    <a:pt x="439" y="10840"/>
                  </a:lnTo>
                  <a:lnTo>
                    <a:pt x="439" y="12200"/>
                  </a:lnTo>
                  <a:lnTo>
                    <a:pt x="461" y="14197"/>
                  </a:lnTo>
                  <a:lnTo>
                    <a:pt x="461" y="14197"/>
                  </a:lnTo>
                  <a:lnTo>
                    <a:pt x="308" y="14658"/>
                  </a:lnTo>
                  <a:lnTo>
                    <a:pt x="176" y="15097"/>
                  </a:lnTo>
                  <a:lnTo>
                    <a:pt x="88" y="15535"/>
                  </a:lnTo>
                  <a:lnTo>
                    <a:pt x="22" y="15974"/>
                  </a:lnTo>
                  <a:lnTo>
                    <a:pt x="1" y="16391"/>
                  </a:lnTo>
                  <a:lnTo>
                    <a:pt x="1" y="16830"/>
                  </a:lnTo>
                  <a:lnTo>
                    <a:pt x="22" y="17291"/>
                  </a:lnTo>
                  <a:lnTo>
                    <a:pt x="66" y="17752"/>
                  </a:lnTo>
                  <a:lnTo>
                    <a:pt x="132" y="18234"/>
                  </a:lnTo>
                  <a:lnTo>
                    <a:pt x="220" y="18739"/>
                  </a:lnTo>
                  <a:lnTo>
                    <a:pt x="439" y="19836"/>
                  </a:lnTo>
                  <a:lnTo>
                    <a:pt x="681" y="21065"/>
                  </a:lnTo>
                  <a:lnTo>
                    <a:pt x="922" y="22469"/>
                  </a:lnTo>
                  <a:lnTo>
                    <a:pt x="922" y="22469"/>
                  </a:lnTo>
                  <a:lnTo>
                    <a:pt x="834" y="22776"/>
                  </a:lnTo>
                  <a:lnTo>
                    <a:pt x="747" y="23106"/>
                  </a:lnTo>
                  <a:lnTo>
                    <a:pt x="681" y="23391"/>
                  </a:lnTo>
                  <a:lnTo>
                    <a:pt x="637" y="23698"/>
                  </a:lnTo>
                  <a:lnTo>
                    <a:pt x="615" y="23961"/>
                  </a:lnTo>
                  <a:lnTo>
                    <a:pt x="593" y="24225"/>
                  </a:lnTo>
                  <a:lnTo>
                    <a:pt x="593" y="24488"/>
                  </a:lnTo>
                  <a:lnTo>
                    <a:pt x="615" y="24751"/>
                  </a:lnTo>
                  <a:lnTo>
                    <a:pt x="637" y="24971"/>
                  </a:lnTo>
                  <a:lnTo>
                    <a:pt x="703" y="25212"/>
                  </a:lnTo>
                  <a:lnTo>
                    <a:pt x="747" y="25431"/>
                  </a:lnTo>
                  <a:lnTo>
                    <a:pt x="834" y="25651"/>
                  </a:lnTo>
                  <a:lnTo>
                    <a:pt x="922" y="25848"/>
                  </a:lnTo>
                  <a:lnTo>
                    <a:pt x="1010" y="26046"/>
                  </a:lnTo>
                  <a:lnTo>
                    <a:pt x="1120" y="26243"/>
                  </a:lnTo>
                  <a:lnTo>
                    <a:pt x="1251" y="26419"/>
                  </a:lnTo>
                  <a:lnTo>
                    <a:pt x="1405" y="26594"/>
                  </a:lnTo>
                  <a:lnTo>
                    <a:pt x="1536" y="26770"/>
                  </a:lnTo>
                  <a:lnTo>
                    <a:pt x="1888" y="27077"/>
                  </a:lnTo>
                  <a:lnTo>
                    <a:pt x="2261" y="27384"/>
                  </a:lnTo>
                  <a:lnTo>
                    <a:pt x="2677" y="27670"/>
                  </a:lnTo>
                  <a:lnTo>
                    <a:pt x="3138" y="27955"/>
                  </a:lnTo>
                  <a:lnTo>
                    <a:pt x="3643" y="28218"/>
                  </a:lnTo>
                  <a:lnTo>
                    <a:pt x="4170" y="28481"/>
                  </a:lnTo>
                  <a:lnTo>
                    <a:pt x="4718" y="28723"/>
                  </a:lnTo>
                  <a:lnTo>
                    <a:pt x="4718" y="28723"/>
                  </a:lnTo>
                  <a:lnTo>
                    <a:pt x="4740" y="19902"/>
                  </a:lnTo>
                  <a:lnTo>
                    <a:pt x="4762" y="10511"/>
                  </a:lnTo>
                  <a:lnTo>
                    <a:pt x="4806" y="0"/>
                  </a:lnTo>
                  <a:lnTo>
                    <a:pt x="4806" y="0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6" name="Google Shape;2246;p24"/>
            <p:cNvSpPr/>
            <p:nvPr/>
          </p:nvSpPr>
          <p:spPr>
            <a:xfrm>
              <a:off x="7985550" y="3129075"/>
              <a:ext cx="153075" cy="317075"/>
            </a:xfrm>
            <a:custGeom>
              <a:rect b="b" l="l" r="r" t="t"/>
              <a:pathLst>
                <a:path extrusionOk="0" h="12683" w="6123">
                  <a:moveTo>
                    <a:pt x="4367" y="12683"/>
                  </a:moveTo>
                  <a:lnTo>
                    <a:pt x="4367" y="12683"/>
                  </a:lnTo>
                  <a:lnTo>
                    <a:pt x="4280" y="12639"/>
                  </a:lnTo>
                  <a:lnTo>
                    <a:pt x="4148" y="12595"/>
                  </a:lnTo>
                  <a:lnTo>
                    <a:pt x="3643" y="12485"/>
                  </a:lnTo>
                  <a:lnTo>
                    <a:pt x="2173" y="12200"/>
                  </a:lnTo>
                  <a:lnTo>
                    <a:pt x="725" y="11937"/>
                  </a:lnTo>
                  <a:lnTo>
                    <a:pt x="242" y="11827"/>
                  </a:lnTo>
                  <a:lnTo>
                    <a:pt x="110" y="11783"/>
                  </a:lnTo>
                  <a:lnTo>
                    <a:pt x="45" y="11739"/>
                  </a:lnTo>
                  <a:lnTo>
                    <a:pt x="45" y="11739"/>
                  </a:lnTo>
                  <a:lnTo>
                    <a:pt x="23" y="11608"/>
                  </a:lnTo>
                  <a:lnTo>
                    <a:pt x="1" y="11301"/>
                  </a:lnTo>
                  <a:lnTo>
                    <a:pt x="1" y="10818"/>
                  </a:lnTo>
                  <a:lnTo>
                    <a:pt x="1" y="10203"/>
                  </a:lnTo>
                  <a:lnTo>
                    <a:pt x="45" y="9479"/>
                  </a:lnTo>
                  <a:lnTo>
                    <a:pt x="132" y="8646"/>
                  </a:lnTo>
                  <a:lnTo>
                    <a:pt x="264" y="7746"/>
                  </a:lnTo>
                  <a:lnTo>
                    <a:pt x="374" y="7285"/>
                  </a:lnTo>
                  <a:lnTo>
                    <a:pt x="484" y="6802"/>
                  </a:lnTo>
                  <a:lnTo>
                    <a:pt x="593" y="6320"/>
                  </a:lnTo>
                  <a:lnTo>
                    <a:pt x="747" y="5837"/>
                  </a:lnTo>
                  <a:lnTo>
                    <a:pt x="922" y="5332"/>
                  </a:lnTo>
                  <a:lnTo>
                    <a:pt x="1120" y="4850"/>
                  </a:lnTo>
                  <a:lnTo>
                    <a:pt x="1339" y="4345"/>
                  </a:lnTo>
                  <a:lnTo>
                    <a:pt x="1581" y="3862"/>
                  </a:lnTo>
                  <a:lnTo>
                    <a:pt x="1844" y="3401"/>
                  </a:lnTo>
                  <a:lnTo>
                    <a:pt x="2151" y="2941"/>
                  </a:lnTo>
                  <a:lnTo>
                    <a:pt x="2480" y="2480"/>
                  </a:lnTo>
                  <a:lnTo>
                    <a:pt x="2831" y="2063"/>
                  </a:lnTo>
                  <a:lnTo>
                    <a:pt x="3226" y="1646"/>
                  </a:lnTo>
                  <a:lnTo>
                    <a:pt x="3665" y="1251"/>
                  </a:lnTo>
                  <a:lnTo>
                    <a:pt x="4126" y="900"/>
                  </a:lnTo>
                  <a:lnTo>
                    <a:pt x="4609" y="571"/>
                  </a:lnTo>
                  <a:lnTo>
                    <a:pt x="5157" y="264"/>
                  </a:lnTo>
                  <a:lnTo>
                    <a:pt x="5728" y="0"/>
                  </a:lnTo>
                  <a:lnTo>
                    <a:pt x="5728" y="0"/>
                  </a:lnTo>
                  <a:lnTo>
                    <a:pt x="5859" y="724"/>
                  </a:lnTo>
                  <a:lnTo>
                    <a:pt x="5947" y="1448"/>
                  </a:lnTo>
                  <a:lnTo>
                    <a:pt x="6013" y="2151"/>
                  </a:lnTo>
                  <a:lnTo>
                    <a:pt x="6079" y="2831"/>
                  </a:lnTo>
                  <a:lnTo>
                    <a:pt x="6101" y="3489"/>
                  </a:lnTo>
                  <a:lnTo>
                    <a:pt x="6123" y="4125"/>
                  </a:lnTo>
                  <a:lnTo>
                    <a:pt x="6123" y="4762"/>
                  </a:lnTo>
                  <a:lnTo>
                    <a:pt x="6101" y="5354"/>
                  </a:lnTo>
                  <a:lnTo>
                    <a:pt x="6057" y="5925"/>
                  </a:lnTo>
                  <a:lnTo>
                    <a:pt x="6013" y="6473"/>
                  </a:lnTo>
                  <a:lnTo>
                    <a:pt x="5969" y="7022"/>
                  </a:lnTo>
                  <a:lnTo>
                    <a:pt x="5903" y="7526"/>
                  </a:lnTo>
                  <a:lnTo>
                    <a:pt x="5750" y="8470"/>
                  </a:lnTo>
                  <a:lnTo>
                    <a:pt x="5552" y="9326"/>
                  </a:lnTo>
                  <a:lnTo>
                    <a:pt x="5355" y="10094"/>
                  </a:lnTo>
                  <a:lnTo>
                    <a:pt x="5157" y="10774"/>
                  </a:lnTo>
                  <a:lnTo>
                    <a:pt x="4960" y="11344"/>
                  </a:lnTo>
                  <a:lnTo>
                    <a:pt x="4762" y="11827"/>
                  </a:lnTo>
                  <a:lnTo>
                    <a:pt x="4609" y="12200"/>
                  </a:lnTo>
                  <a:lnTo>
                    <a:pt x="4477" y="12464"/>
                  </a:lnTo>
                  <a:lnTo>
                    <a:pt x="4367" y="12683"/>
                  </a:lnTo>
                  <a:lnTo>
                    <a:pt x="4367" y="12683"/>
                  </a:lnTo>
                  <a:close/>
                </a:path>
              </a:pathLst>
            </a:custGeom>
            <a:solidFill>
              <a:srgbClr val="B783E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7" name="Google Shape;2247;p24"/>
            <p:cNvSpPr/>
            <p:nvPr/>
          </p:nvSpPr>
          <p:spPr>
            <a:xfrm>
              <a:off x="8382725" y="4418725"/>
              <a:ext cx="286900" cy="199700"/>
            </a:xfrm>
            <a:custGeom>
              <a:rect b="b" l="l" r="r" t="t"/>
              <a:pathLst>
                <a:path extrusionOk="0" h="7988" w="11476">
                  <a:moveTo>
                    <a:pt x="505" y="374"/>
                  </a:moveTo>
                  <a:lnTo>
                    <a:pt x="505" y="374"/>
                  </a:lnTo>
                  <a:lnTo>
                    <a:pt x="549" y="1690"/>
                  </a:lnTo>
                  <a:lnTo>
                    <a:pt x="636" y="3446"/>
                  </a:lnTo>
                  <a:lnTo>
                    <a:pt x="636" y="3446"/>
                  </a:lnTo>
                  <a:lnTo>
                    <a:pt x="571" y="3753"/>
                  </a:lnTo>
                  <a:lnTo>
                    <a:pt x="483" y="4038"/>
                  </a:lnTo>
                  <a:lnTo>
                    <a:pt x="263" y="4609"/>
                  </a:lnTo>
                  <a:lnTo>
                    <a:pt x="176" y="4894"/>
                  </a:lnTo>
                  <a:lnTo>
                    <a:pt x="88" y="5201"/>
                  </a:lnTo>
                  <a:lnTo>
                    <a:pt x="22" y="5508"/>
                  </a:lnTo>
                  <a:lnTo>
                    <a:pt x="0" y="5838"/>
                  </a:lnTo>
                  <a:lnTo>
                    <a:pt x="0" y="5838"/>
                  </a:lnTo>
                  <a:lnTo>
                    <a:pt x="22" y="5991"/>
                  </a:lnTo>
                  <a:lnTo>
                    <a:pt x="66" y="6145"/>
                  </a:lnTo>
                  <a:lnTo>
                    <a:pt x="154" y="6298"/>
                  </a:lnTo>
                  <a:lnTo>
                    <a:pt x="241" y="6408"/>
                  </a:lnTo>
                  <a:lnTo>
                    <a:pt x="373" y="6518"/>
                  </a:lnTo>
                  <a:lnTo>
                    <a:pt x="505" y="6605"/>
                  </a:lnTo>
                  <a:lnTo>
                    <a:pt x="658" y="6649"/>
                  </a:lnTo>
                  <a:lnTo>
                    <a:pt x="834" y="6671"/>
                  </a:lnTo>
                  <a:lnTo>
                    <a:pt x="834" y="6671"/>
                  </a:lnTo>
                  <a:lnTo>
                    <a:pt x="2721" y="6737"/>
                  </a:lnTo>
                  <a:lnTo>
                    <a:pt x="2721" y="6737"/>
                  </a:lnTo>
                  <a:lnTo>
                    <a:pt x="3138" y="6781"/>
                  </a:lnTo>
                  <a:lnTo>
                    <a:pt x="3533" y="6803"/>
                  </a:lnTo>
                  <a:lnTo>
                    <a:pt x="3928" y="6869"/>
                  </a:lnTo>
                  <a:lnTo>
                    <a:pt x="4323" y="6935"/>
                  </a:lnTo>
                  <a:lnTo>
                    <a:pt x="4718" y="7000"/>
                  </a:lnTo>
                  <a:lnTo>
                    <a:pt x="5113" y="7088"/>
                  </a:lnTo>
                  <a:lnTo>
                    <a:pt x="5486" y="7198"/>
                  </a:lnTo>
                  <a:lnTo>
                    <a:pt x="5881" y="7330"/>
                  </a:lnTo>
                  <a:lnTo>
                    <a:pt x="5881" y="7330"/>
                  </a:lnTo>
                  <a:lnTo>
                    <a:pt x="6429" y="7505"/>
                  </a:lnTo>
                  <a:lnTo>
                    <a:pt x="7044" y="7659"/>
                  </a:lnTo>
                  <a:lnTo>
                    <a:pt x="7702" y="7812"/>
                  </a:lnTo>
                  <a:lnTo>
                    <a:pt x="8404" y="7922"/>
                  </a:lnTo>
                  <a:lnTo>
                    <a:pt x="8755" y="7944"/>
                  </a:lnTo>
                  <a:lnTo>
                    <a:pt x="9128" y="7966"/>
                  </a:lnTo>
                  <a:lnTo>
                    <a:pt x="9479" y="7988"/>
                  </a:lnTo>
                  <a:lnTo>
                    <a:pt x="9830" y="7966"/>
                  </a:lnTo>
                  <a:lnTo>
                    <a:pt x="10181" y="7922"/>
                  </a:lnTo>
                  <a:lnTo>
                    <a:pt x="10510" y="7856"/>
                  </a:lnTo>
                  <a:lnTo>
                    <a:pt x="10840" y="7790"/>
                  </a:lnTo>
                  <a:lnTo>
                    <a:pt x="11169" y="7681"/>
                  </a:lnTo>
                  <a:lnTo>
                    <a:pt x="11169" y="7681"/>
                  </a:lnTo>
                  <a:lnTo>
                    <a:pt x="11278" y="7615"/>
                  </a:lnTo>
                  <a:lnTo>
                    <a:pt x="11366" y="7527"/>
                  </a:lnTo>
                  <a:lnTo>
                    <a:pt x="11432" y="7439"/>
                  </a:lnTo>
                  <a:lnTo>
                    <a:pt x="11454" y="7330"/>
                  </a:lnTo>
                  <a:lnTo>
                    <a:pt x="11476" y="7198"/>
                  </a:lnTo>
                  <a:lnTo>
                    <a:pt x="11454" y="7088"/>
                  </a:lnTo>
                  <a:lnTo>
                    <a:pt x="11410" y="6979"/>
                  </a:lnTo>
                  <a:lnTo>
                    <a:pt x="11344" y="6869"/>
                  </a:lnTo>
                  <a:lnTo>
                    <a:pt x="11344" y="6869"/>
                  </a:lnTo>
                  <a:lnTo>
                    <a:pt x="10927" y="6474"/>
                  </a:lnTo>
                  <a:lnTo>
                    <a:pt x="10488" y="6101"/>
                  </a:lnTo>
                  <a:lnTo>
                    <a:pt x="10028" y="5728"/>
                  </a:lnTo>
                  <a:lnTo>
                    <a:pt x="9545" y="5399"/>
                  </a:lnTo>
                  <a:lnTo>
                    <a:pt x="9062" y="5070"/>
                  </a:lnTo>
                  <a:lnTo>
                    <a:pt x="8579" y="4762"/>
                  </a:lnTo>
                  <a:lnTo>
                    <a:pt x="7658" y="4214"/>
                  </a:lnTo>
                  <a:lnTo>
                    <a:pt x="6802" y="3753"/>
                  </a:lnTo>
                  <a:lnTo>
                    <a:pt x="6122" y="3380"/>
                  </a:lnTo>
                  <a:lnTo>
                    <a:pt x="5661" y="3117"/>
                  </a:lnTo>
                  <a:lnTo>
                    <a:pt x="5530" y="3007"/>
                  </a:lnTo>
                  <a:lnTo>
                    <a:pt x="5464" y="2941"/>
                  </a:lnTo>
                  <a:lnTo>
                    <a:pt x="5464" y="2941"/>
                  </a:lnTo>
                  <a:lnTo>
                    <a:pt x="5420" y="2414"/>
                  </a:lnTo>
                  <a:lnTo>
                    <a:pt x="5398" y="1888"/>
                  </a:lnTo>
                  <a:lnTo>
                    <a:pt x="5398" y="944"/>
                  </a:lnTo>
                  <a:lnTo>
                    <a:pt x="5420" y="264"/>
                  </a:lnTo>
                  <a:lnTo>
                    <a:pt x="5420" y="1"/>
                  </a:lnTo>
                  <a:lnTo>
                    <a:pt x="505" y="374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8" name="Google Shape;2248;p24"/>
            <p:cNvSpPr/>
            <p:nvPr/>
          </p:nvSpPr>
          <p:spPr>
            <a:xfrm>
              <a:off x="8372850" y="4484550"/>
              <a:ext cx="304475" cy="142100"/>
            </a:xfrm>
            <a:custGeom>
              <a:rect b="b" l="l" r="r" t="t"/>
              <a:pathLst>
                <a:path extrusionOk="0" h="5684" w="12179">
                  <a:moveTo>
                    <a:pt x="6561" y="330"/>
                  </a:moveTo>
                  <a:lnTo>
                    <a:pt x="6561" y="330"/>
                  </a:lnTo>
                  <a:lnTo>
                    <a:pt x="6473" y="198"/>
                  </a:lnTo>
                  <a:lnTo>
                    <a:pt x="6341" y="89"/>
                  </a:lnTo>
                  <a:lnTo>
                    <a:pt x="6166" y="23"/>
                  </a:lnTo>
                  <a:lnTo>
                    <a:pt x="6012" y="1"/>
                  </a:lnTo>
                  <a:lnTo>
                    <a:pt x="6012" y="1"/>
                  </a:lnTo>
                  <a:lnTo>
                    <a:pt x="4893" y="45"/>
                  </a:lnTo>
                  <a:lnTo>
                    <a:pt x="4389" y="67"/>
                  </a:lnTo>
                  <a:lnTo>
                    <a:pt x="4213" y="89"/>
                  </a:lnTo>
                  <a:lnTo>
                    <a:pt x="4081" y="111"/>
                  </a:lnTo>
                  <a:lnTo>
                    <a:pt x="4081" y="111"/>
                  </a:lnTo>
                  <a:lnTo>
                    <a:pt x="4016" y="155"/>
                  </a:lnTo>
                  <a:lnTo>
                    <a:pt x="3972" y="198"/>
                  </a:lnTo>
                  <a:lnTo>
                    <a:pt x="3862" y="330"/>
                  </a:lnTo>
                  <a:lnTo>
                    <a:pt x="3752" y="528"/>
                  </a:lnTo>
                  <a:lnTo>
                    <a:pt x="3621" y="725"/>
                  </a:lnTo>
                  <a:lnTo>
                    <a:pt x="3511" y="923"/>
                  </a:lnTo>
                  <a:lnTo>
                    <a:pt x="3401" y="1098"/>
                  </a:lnTo>
                  <a:lnTo>
                    <a:pt x="3269" y="1230"/>
                  </a:lnTo>
                  <a:lnTo>
                    <a:pt x="3182" y="1274"/>
                  </a:lnTo>
                  <a:lnTo>
                    <a:pt x="3116" y="1317"/>
                  </a:lnTo>
                  <a:lnTo>
                    <a:pt x="3116" y="1317"/>
                  </a:lnTo>
                  <a:lnTo>
                    <a:pt x="2984" y="1317"/>
                  </a:lnTo>
                  <a:lnTo>
                    <a:pt x="2831" y="1296"/>
                  </a:lnTo>
                  <a:lnTo>
                    <a:pt x="2677" y="1252"/>
                  </a:lnTo>
                  <a:lnTo>
                    <a:pt x="2523" y="1186"/>
                  </a:lnTo>
                  <a:lnTo>
                    <a:pt x="2172" y="988"/>
                  </a:lnTo>
                  <a:lnTo>
                    <a:pt x="1821" y="769"/>
                  </a:lnTo>
                  <a:lnTo>
                    <a:pt x="1229" y="374"/>
                  </a:lnTo>
                  <a:lnTo>
                    <a:pt x="1009" y="242"/>
                  </a:lnTo>
                  <a:lnTo>
                    <a:pt x="922" y="220"/>
                  </a:lnTo>
                  <a:lnTo>
                    <a:pt x="856" y="220"/>
                  </a:lnTo>
                  <a:lnTo>
                    <a:pt x="856" y="220"/>
                  </a:lnTo>
                  <a:lnTo>
                    <a:pt x="812" y="264"/>
                  </a:lnTo>
                  <a:lnTo>
                    <a:pt x="746" y="352"/>
                  </a:lnTo>
                  <a:lnTo>
                    <a:pt x="593" y="659"/>
                  </a:lnTo>
                  <a:lnTo>
                    <a:pt x="395" y="1120"/>
                  </a:lnTo>
                  <a:lnTo>
                    <a:pt x="241" y="1647"/>
                  </a:lnTo>
                  <a:lnTo>
                    <a:pt x="154" y="1932"/>
                  </a:lnTo>
                  <a:lnTo>
                    <a:pt x="88" y="2239"/>
                  </a:lnTo>
                  <a:lnTo>
                    <a:pt x="44" y="2546"/>
                  </a:lnTo>
                  <a:lnTo>
                    <a:pt x="22" y="2831"/>
                  </a:lnTo>
                  <a:lnTo>
                    <a:pt x="0" y="3139"/>
                  </a:lnTo>
                  <a:lnTo>
                    <a:pt x="22" y="3424"/>
                  </a:lnTo>
                  <a:lnTo>
                    <a:pt x="44" y="3687"/>
                  </a:lnTo>
                  <a:lnTo>
                    <a:pt x="132" y="3951"/>
                  </a:lnTo>
                  <a:lnTo>
                    <a:pt x="132" y="3951"/>
                  </a:lnTo>
                  <a:lnTo>
                    <a:pt x="154" y="3994"/>
                  </a:lnTo>
                  <a:lnTo>
                    <a:pt x="198" y="4016"/>
                  </a:lnTo>
                  <a:lnTo>
                    <a:pt x="373" y="4082"/>
                  </a:lnTo>
                  <a:lnTo>
                    <a:pt x="593" y="4148"/>
                  </a:lnTo>
                  <a:lnTo>
                    <a:pt x="856" y="4192"/>
                  </a:lnTo>
                  <a:lnTo>
                    <a:pt x="1514" y="4258"/>
                  </a:lnTo>
                  <a:lnTo>
                    <a:pt x="2282" y="4302"/>
                  </a:lnTo>
                  <a:lnTo>
                    <a:pt x="3050" y="4346"/>
                  </a:lnTo>
                  <a:lnTo>
                    <a:pt x="3774" y="4389"/>
                  </a:lnTo>
                  <a:lnTo>
                    <a:pt x="4367" y="4455"/>
                  </a:lnTo>
                  <a:lnTo>
                    <a:pt x="4564" y="4499"/>
                  </a:lnTo>
                  <a:lnTo>
                    <a:pt x="4718" y="4543"/>
                  </a:lnTo>
                  <a:lnTo>
                    <a:pt x="4718" y="4543"/>
                  </a:lnTo>
                  <a:lnTo>
                    <a:pt x="5025" y="4697"/>
                  </a:lnTo>
                  <a:lnTo>
                    <a:pt x="5486" y="4850"/>
                  </a:lnTo>
                  <a:lnTo>
                    <a:pt x="6056" y="5026"/>
                  </a:lnTo>
                  <a:lnTo>
                    <a:pt x="6692" y="5201"/>
                  </a:lnTo>
                  <a:lnTo>
                    <a:pt x="7329" y="5355"/>
                  </a:lnTo>
                  <a:lnTo>
                    <a:pt x="7943" y="5508"/>
                  </a:lnTo>
                  <a:lnTo>
                    <a:pt x="8492" y="5596"/>
                  </a:lnTo>
                  <a:lnTo>
                    <a:pt x="8953" y="5662"/>
                  </a:lnTo>
                  <a:lnTo>
                    <a:pt x="8953" y="5662"/>
                  </a:lnTo>
                  <a:lnTo>
                    <a:pt x="9369" y="5684"/>
                  </a:lnTo>
                  <a:lnTo>
                    <a:pt x="9896" y="5662"/>
                  </a:lnTo>
                  <a:lnTo>
                    <a:pt x="10445" y="5618"/>
                  </a:lnTo>
                  <a:lnTo>
                    <a:pt x="10730" y="5596"/>
                  </a:lnTo>
                  <a:lnTo>
                    <a:pt x="10993" y="5530"/>
                  </a:lnTo>
                  <a:lnTo>
                    <a:pt x="11257" y="5465"/>
                  </a:lnTo>
                  <a:lnTo>
                    <a:pt x="11476" y="5377"/>
                  </a:lnTo>
                  <a:lnTo>
                    <a:pt x="11695" y="5289"/>
                  </a:lnTo>
                  <a:lnTo>
                    <a:pt x="11871" y="5179"/>
                  </a:lnTo>
                  <a:lnTo>
                    <a:pt x="12024" y="5026"/>
                  </a:lnTo>
                  <a:lnTo>
                    <a:pt x="12112" y="4872"/>
                  </a:lnTo>
                  <a:lnTo>
                    <a:pt x="12156" y="4784"/>
                  </a:lnTo>
                  <a:lnTo>
                    <a:pt x="12178" y="4697"/>
                  </a:lnTo>
                  <a:lnTo>
                    <a:pt x="12178" y="4609"/>
                  </a:lnTo>
                  <a:lnTo>
                    <a:pt x="12178" y="4499"/>
                  </a:lnTo>
                  <a:lnTo>
                    <a:pt x="12178" y="4499"/>
                  </a:lnTo>
                  <a:lnTo>
                    <a:pt x="12134" y="4389"/>
                  </a:lnTo>
                  <a:lnTo>
                    <a:pt x="12090" y="4280"/>
                  </a:lnTo>
                  <a:lnTo>
                    <a:pt x="12024" y="4170"/>
                  </a:lnTo>
                  <a:lnTo>
                    <a:pt x="11937" y="4038"/>
                  </a:lnTo>
                  <a:lnTo>
                    <a:pt x="11695" y="3797"/>
                  </a:lnTo>
                  <a:lnTo>
                    <a:pt x="11410" y="3556"/>
                  </a:lnTo>
                  <a:lnTo>
                    <a:pt x="11059" y="3292"/>
                  </a:lnTo>
                  <a:lnTo>
                    <a:pt x="10664" y="3029"/>
                  </a:lnTo>
                  <a:lnTo>
                    <a:pt x="10247" y="2766"/>
                  </a:lnTo>
                  <a:lnTo>
                    <a:pt x="9830" y="2524"/>
                  </a:lnTo>
                  <a:lnTo>
                    <a:pt x="8953" y="2042"/>
                  </a:lnTo>
                  <a:lnTo>
                    <a:pt x="8163" y="1603"/>
                  </a:lnTo>
                  <a:lnTo>
                    <a:pt x="7526" y="1252"/>
                  </a:lnTo>
                  <a:lnTo>
                    <a:pt x="7307" y="1120"/>
                  </a:lnTo>
                  <a:lnTo>
                    <a:pt x="7153" y="1010"/>
                  </a:lnTo>
                  <a:lnTo>
                    <a:pt x="7153" y="1010"/>
                  </a:lnTo>
                  <a:lnTo>
                    <a:pt x="6956" y="835"/>
                  </a:lnTo>
                  <a:lnTo>
                    <a:pt x="6780" y="659"/>
                  </a:lnTo>
                  <a:lnTo>
                    <a:pt x="6671" y="484"/>
                  </a:lnTo>
                  <a:lnTo>
                    <a:pt x="6561" y="330"/>
                  </a:lnTo>
                  <a:lnTo>
                    <a:pt x="6561" y="330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9" name="Google Shape;2249;p24"/>
            <p:cNvSpPr/>
            <p:nvPr/>
          </p:nvSpPr>
          <p:spPr>
            <a:xfrm>
              <a:off x="7987750" y="4418725"/>
              <a:ext cx="286925" cy="199700"/>
            </a:xfrm>
            <a:custGeom>
              <a:rect b="b" l="l" r="r" t="t"/>
              <a:pathLst>
                <a:path extrusionOk="0" h="7988" w="11477">
                  <a:moveTo>
                    <a:pt x="10972" y="374"/>
                  </a:moveTo>
                  <a:lnTo>
                    <a:pt x="10972" y="374"/>
                  </a:lnTo>
                  <a:lnTo>
                    <a:pt x="10928" y="1690"/>
                  </a:lnTo>
                  <a:lnTo>
                    <a:pt x="10840" y="3446"/>
                  </a:lnTo>
                  <a:lnTo>
                    <a:pt x="10840" y="3446"/>
                  </a:lnTo>
                  <a:lnTo>
                    <a:pt x="10906" y="3753"/>
                  </a:lnTo>
                  <a:lnTo>
                    <a:pt x="10994" y="4038"/>
                  </a:lnTo>
                  <a:lnTo>
                    <a:pt x="11213" y="4609"/>
                  </a:lnTo>
                  <a:lnTo>
                    <a:pt x="11301" y="4894"/>
                  </a:lnTo>
                  <a:lnTo>
                    <a:pt x="11389" y="5201"/>
                  </a:lnTo>
                  <a:lnTo>
                    <a:pt x="11454" y="5508"/>
                  </a:lnTo>
                  <a:lnTo>
                    <a:pt x="11476" y="5838"/>
                  </a:lnTo>
                  <a:lnTo>
                    <a:pt x="11476" y="5838"/>
                  </a:lnTo>
                  <a:lnTo>
                    <a:pt x="11454" y="5991"/>
                  </a:lnTo>
                  <a:lnTo>
                    <a:pt x="11411" y="6145"/>
                  </a:lnTo>
                  <a:lnTo>
                    <a:pt x="11323" y="6298"/>
                  </a:lnTo>
                  <a:lnTo>
                    <a:pt x="11235" y="6408"/>
                  </a:lnTo>
                  <a:lnTo>
                    <a:pt x="11103" y="6518"/>
                  </a:lnTo>
                  <a:lnTo>
                    <a:pt x="10972" y="6605"/>
                  </a:lnTo>
                  <a:lnTo>
                    <a:pt x="10818" y="6649"/>
                  </a:lnTo>
                  <a:lnTo>
                    <a:pt x="10643" y="6671"/>
                  </a:lnTo>
                  <a:lnTo>
                    <a:pt x="10643" y="6671"/>
                  </a:lnTo>
                  <a:lnTo>
                    <a:pt x="8756" y="6737"/>
                  </a:lnTo>
                  <a:lnTo>
                    <a:pt x="8756" y="6737"/>
                  </a:lnTo>
                  <a:lnTo>
                    <a:pt x="8361" y="6781"/>
                  </a:lnTo>
                  <a:lnTo>
                    <a:pt x="7944" y="6803"/>
                  </a:lnTo>
                  <a:lnTo>
                    <a:pt x="7549" y="6869"/>
                  </a:lnTo>
                  <a:lnTo>
                    <a:pt x="7154" y="6935"/>
                  </a:lnTo>
                  <a:lnTo>
                    <a:pt x="6759" y="7000"/>
                  </a:lnTo>
                  <a:lnTo>
                    <a:pt x="6364" y="7088"/>
                  </a:lnTo>
                  <a:lnTo>
                    <a:pt x="5991" y="7198"/>
                  </a:lnTo>
                  <a:lnTo>
                    <a:pt x="5596" y="7330"/>
                  </a:lnTo>
                  <a:lnTo>
                    <a:pt x="5596" y="7330"/>
                  </a:lnTo>
                  <a:lnTo>
                    <a:pt x="5047" y="7505"/>
                  </a:lnTo>
                  <a:lnTo>
                    <a:pt x="4433" y="7659"/>
                  </a:lnTo>
                  <a:lnTo>
                    <a:pt x="3775" y="7812"/>
                  </a:lnTo>
                  <a:lnTo>
                    <a:pt x="3072" y="7922"/>
                  </a:lnTo>
                  <a:lnTo>
                    <a:pt x="2721" y="7944"/>
                  </a:lnTo>
                  <a:lnTo>
                    <a:pt x="2370" y="7966"/>
                  </a:lnTo>
                  <a:lnTo>
                    <a:pt x="1997" y="7988"/>
                  </a:lnTo>
                  <a:lnTo>
                    <a:pt x="1646" y="7966"/>
                  </a:lnTo>
                  <a:lnTo>
                    <a:pt x="1295" y="7922"/>
                  </a:lnTo>
                  <a:lnTo>
                    <a:pt x="966" y="7856"/>
                  </a:lnTo>
                  <a:lnTo>
                    <a:pt x="637" y="7790"/>
                  </a:lnTo>
                  <a:lnTo>
                    <a:pt x="308" y="7681"/>
                  </a:lnTo>
                  <a:lnTo>
                    <a:pt x="308" y="7681"/>
                  </a:lnTo>
                  <a:lnTo>
                    <a:pt x="198" y="7615"/>
                  </a:lnTo>
                  <a:lnTo>
                    <a:pt x="110" y="7527"/>
                  </a:lnTo>
                  <a:lnTo>
                    <a:pt x="66" y="7439"/>
                  </a:lnTo>
                  <a:lnTo>
                    <a:pt x="22" y="7330"/>
                  </a:lnTo>
                  <a:lnTo>
                    <a:pt x="1" y="7198"/>
                  </a:lnTo>
                  <a:lnTo>
                    <a:pt x="22" y="7088"/>
                  </a:lnTo>
                  <a:lnTo>
                    <a:pt x="66" y="6979"/>
                  </a:lnTo>
                  <a:lnTo>
                    <a:pt x="154" y="6869"/>
                  </a:lnTo>
                  <a:lnTo>
                    <a:pt x="154" y="6869"/>
                  </a:lnTo>
                  <a:lnTo>
                    <a:pt x="549" y="6474"/>
                  </a:lnTo>
                  <a:lnTo>
                    <a:pt x="988" y="6101"/>
                  </a:lnTo>
                  <a:lnTo>
                    <a:pt x="1449" y="5728"/>
                  </a:lnTo>
                  <a:lnTo>
                    <a:pt x="1931" y="5399"/>
                  </a:lnTo>
                  <a:lnTo>
                    <a:pt x="2414" y="5070"/>
                  </a:lnTo>
                  <a:lnTo>
                    <a:pt x="2897" y="4762"/>
                  </a:lnTo>
                  <a:lnTo>
                    <a:pt x="3819" y="4214"/>
                  </a:lnTo>
                  <a:lnTo>
                    <a:pt x="4674" y="3753"/>
                  </a:lnTo>
                  <a:lnTo>
                    <a:pt x="5354" y="3380"/>
                  </a:lnTo>
                  <a:lnTo>
                    <a:pt x="5815" y="3117"/>
                  </a:lnTo>
                  <a:lnTo>
                    <a:pt x="5947" y="3007"/>
                  </a:lnTo>
                  <a:lnTo>
                    <a:pt x="6013" y="2941"/>
                  </a:lnTo>
                  <a:lnTo>
                    <a:pt x="6013" y="2941"/>
                  </a:lnTo>
                  <a:lnTo>
                    <a:pt x="6057" y="2414"/>
                  </a:lnTo>
                  <a:lnTo>
                    <a:pt x="6079" y="1888"/>
                  </a:lnTo>
                  <a:lnTo>
                    <a:pt x="6079" y="944"/>
                  </a:lnTo>
                  <a:lnTo>
                    <a:pt x="6057" y="264"/>
                  </a:lnTo>
                  <a:lnTo>
                    <a:pt x="6057" y="1"/>
                  </a:lnTo>
                  <a:lnTo>
                    <a:pt x="10972" y="374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0" name="Google Shape;2250;p24"/>
            <p:cNvSpPr/>
            <p:nvPr/>
          </p:nvSpPr>
          <p:spPr>
            <a:xfrm>
              <a:off x="8085950" y="3699575"/>
              <a:ext cx="477825" cy="751000"/>
            </a:xfrm>
            <a:custGeom>
              <a:rect b="b" l="l" r="r" t="t"/>
              <a:pathLst>
                <a:path extrusionOk="0" h="30040" w="19113">
                  <a:moveTo>
                    <a:pt x="18827" y="4235"/>
                  </a:moveTo>
                  <a:lnTo>
                    <a:pt x="18037" y="30039"/>
                  </a:lnTo>
                  <a:lnTo>
                    <a:pt x="11191" y="30039"/>
                  </a:lnTo>
                  <a:lnTo>
                    <a:pt x="10357" y="6100"/>
                  </a:lnTo>
                  <a:lnTo>
                    <a:pt x="8733" y="6078"/>
                  </a:lnTo>
                  <a:lnTo>
                    <a:pt x="7921" y="30039"/>
                  </a:lnTo>
                  <a:lnTo>
                    <a:pt x="1053" y="30039"/>
                  </a:lnTo>
                  <a:lnTo>
                    <a:pt x="264" y="4235"/>
                  </a:lnTo>
                  <a:lnTo>
                    <a:pt x="0" y="0"/>
                  </a:lnTo>
                  <a:lnTo>
                    <a:pt x="19112" y="22"/>
                  </a:lnTo>
                  <a:lnTo>
                    <a:pt x="18827" y="4235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1" name="Google Shape;2251;p24"/>
            <p:cNvSpPr/>
            <p:nvPr/>
          </p:nvSpPr>
          <p:spPr>
            <a:xfrm>
              <a:off x="8085950" y="3699575"/>
              <a:ext cx="477825" cy="105900"/>
            </a:xfrm>
            <a:custGeom>
              <a:rect b="b" l="l" r="r" t="t"/>
              <a:pathLst>
                <a:path extrusionOk="0" h="4236" w="19113">
                  <a:moveTo>
                    <a:pt x="19112" y="22"/>
                  </a:moveTo>
                  <a:lnTo>
                    <a:pt x="18827" y="4235"/>
                  </a:lnTo>
                  <a:lnTo>
                    <a:pt x="264" y="4235"/>
                  </a:lnTo>
                  <a:lnTo>
                    <a:pt x="0" y="0"/>
                  </a:lnTo>
                  <a:lnTo>
                    <a:pt x="19112" y="22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2" name="Google Shape;2252;p24"/>
            <p:cNvSpPr/>
            <p:nvPr/>
          </p:nvSpPr>
          <p:spPr>
            <a:xfrm>
              <a:off x="7980075" y="4484550"/>
              <a:ext cx="304475" cy="142100"/>
            </a:xfrm>
            <a:custGeom>
              <a:rect b="b" l="l" r="r" t="t"/>
              <a:pathLst>
                <a:path extrusionOk="0" h="5684" w="12179">
                  <a:moveTo>
                    <a:pt x="5618" y="330"/>
                  </a:moveTo>
                  <a:lnTo>
                    <a:pt x="5618" y="330"/>
                  </a:lnTo>
                  <a:lnTo>
                    <a:pt x="5705" y="198"/>
                  </a:lnTo>
                  <a:lnTo>
                    <a:pt x="5859" y="89"/>
                  </a:lnTo>
                  <a:lnTo>
                    <a:pt x="6013" y="23"/>
                  </a:lnTo>
                  <a:lnTo>
                    <a:pt x="6166" y="1"/>
                  </a:lnTo>
                  <a:lnTo>
                    <a:pt x="6166" y="1"/>
                  </a:lnTo>
                  <a:lnTo>
                    <a:pt x="7285" y="45"/>
                  </a:lnTo>
                  <a:lnTo>
                    <a:pt x="7790" y="67"/>
                  </a:lnTo>
                  <a:lnTo>
                    <a:pt x="7965" y="89"/>
                  </a:lnTo>
                  <a:lnTo>
                    <a:pt x="8097" y="111"/>
                  </a:lnTo>
                  <a:lnTo>
                    <a:pt x="8097" y="111"/>
                  </a:lnTo>
                  <a:lnTo>
                    <a:pt x="8163" y="155"/>
                  </a:lnTo>
                  <a:lnTo>
                    <a:pt x="8207" y="198"/>
                  </a:lnTo>
                  <a:lnTo>
                    <a:pt x="8317" y="330"/>
                  </a:lnTo>
                  <a:lnTo>
                    <a:pt x="8448" y="528"/>
                  </a:lnTo>
                  <a:lnTo>
                    <a:pt x="8558" y="725"/>
                  </a:lnTo>
                  <a:lnTo>
                    <a:pt x="8668" y="923"/>
                  </a:lnTo>
                  <a:lnTo>
                    <a:pt x="8799" y="1098"/>
                  </a:lnTo>
                  <a:lnTo>
                    <a:pt x="8931" y="1230"/>
                  </a:lnTo>
                  <a:lnTo>
                    <a:pt x="8997" y="1274"/>
                  </a:lnTo>
                  <a:lnTo>
                    <a:pt x="9063" y="1317"/>
                  </a:lnTo>
                  <a:lnTo>
                    <a:pt x="9063" y="1317"/>
                  </a:lnTo>
                  <a:lnTo>
                    <a:pt x="9194" y="1317"/>
                  </a:lnTo>
                  <a:lnTo>
                    <a:pt x="9348" y="1296"/>
                  </a:lnTo>
                  <a:lnTo>
                    <a:pt x="9501" y="1252"/>
                  </a:lnTo>
                  <a:lnTo>
                    <a:pt x="9677" y="1186"/>
                  </a:lnTo>
                  <a:lnTo>
                    <a:pt x="10006" y="988"/>
                  </a:lnTo>
                  <a:lnTo>
                    <a:pt x="10357" y="769"/>
                  </a:lnTo>
                  <a:lnTo>
                    <a:pt x="10972" y="374"/>
                  </a:lnTo>
                  <a:lnTo>
                    <a:pt x="11191" y="242"/>
                  </a:lnTo>
                  <a:lnTo>
                    <a:pt x="11257" y="220"/>
                  </a:lnTo>
                  <a:lnTo>
                    <a:pt x="11323" y="220"/>
                  </a:lnTo>
                  <a:lnTo>
                    <a:pt x="11323" y="220"/>
                  </a:lnTo>
                  <a:lnTo>
                    <a:pt x="11366" y="264"/>
                  </a:lnTo>
                  <a:lnTo>
                    <a:pt x="11432" y="352"/>
                  </a:lnTo>
                  <a:lnTo>
                    <a:pt x="11608" y="659"/>
                  </a:lnTo>
                  <a:lnTo>
                    <a:pt x="11783" y="1120"/>
                  </a:lnTo>
                  <a:lnTo>
                    <a:pt x="11937" y="1647"/>
                  </a:lnTo>
                  <a:lnTo>
                    <a:pt x="12025" y="1932"/>
                  </a:lnTo>
                  <a:lnTo>
                    <a:pt x="12091" y="2239"/>
                  </a:lnTo>
                  <a:lnTo>
                    <a:pt x="12134" y="2546"/>
                  </a:lnTo>
                  <a:lnTo>
                    <a:pt x="12156" y="2831"/>
                  </a:lnTo>
                  <a:lnTo>
                    <a:pt x="12178" y="3139"/>
                  </a:lnTo>
                  <a:lnTo>
                    <a:pt x="12156" y="3424"/>
                  </a:lnTo>
                  <a:lnTo>
                    <a:pt x="12134" y="3687"/>
                  </a:lnTo>
                  <a:lnTo>
                    <a:pt x="12069" y="3951"/>
                  </a:lnTo>
                  <a:lnTo>
                    <a:pt x="12069" y="3951"/>
                  </a:lnTo>
                  <a:lnTo>
                    <a:pt x="12025" y="3994"/>
                  </a:lnTo>
                  <a:lnTo>
                    <a:pt x="11981" y="4016"/>
                  </a:lnTo>
                  <a:lnTo>
                    <a:pt x="11827" y="4082"/>
                  </a:lnTo>
                  <a:lnTo>
                    <a:pt x="11608" y="4148"/>
                  </a:lnTo>
                  <a:lnTo>
                    <a:pt x="11323" y="4192"/>
                  </a:lnTo>
                  <a:lnTo>
                    <a:pt x="10664" y="4258"/>
                  </a:lnTo>
                  <a:lnTo>
                    <a:pt x="9896" y="4302"/>
                  </a:lnTo>
                  <a:lnTo>
                    <a:pt x="9128" y="4346"/>
                  </a:lnTo>
                  <a:lnTo>
                    <a:pt x="8404" y="4389"/>
                  </a:lnTo>
                  <a:lnTo>
                    <a:pt x="7834" y="4455"/>
                  </a:lnTo>
                  <a:lnTo>
                    <a:pt x="7614" y="4499"/>
                  </a:lnTo>
                  <a:lnTo>
                    <a:pt x="7461" y="4543"/>
                  </a:lnTo>
                  <a:lnTo>
                    <a:pt x="7461" y="4543"/>
                  </a:lnTo>
                  <a:lnTo>
                    <a:pt x="7154" y="4697"/>
                  </a:lnTo>
                  <a:lnTo>
                    <a:pt x="6693" y="4850"/>
                  </a:lnTo>
                  <a:lnTo>
                    <a:pt x="6122" y="5026"/>
                  </a:lnTo>
                  <a:lnTo>
                    <a:pt x="5508" y="5201"/>
                  </a:lnTo>
                  <a:lnTo>
                    <a:pt x="4850" y="5355"/>
                  </a:lnTo>
                  <a:lnTo>
                    <a:pt x="4235" y="5508"/>
                  </a:lnTo>
                  <a:lnTo>
                    <a:pt x="3687" y="5596"/>
                  </a:lnTo>
                  <a:lnTo>
                    <a:pt x="3226" y="5662"/>
                  </a:lnTo>
                  <a:lnTo>
                    <a:pt x="3226" y="5662"/>
                  </a:lnTo>
                  <a:lnTo>
                    <a:pt x="2809" y="5684"/>
                  </a:lnTo>
                  <a:lnTo>
                    <a:pt x="2282" y="5662"/>
                  </a:lnTo>
                  <a:lnTo>
                    <a:pt x="1734" y="5618"/>
                  </a:lnTo>
                  <a:lnTo>
                    <a:pt x="1449" y="5596"/>
                  </a:lnTo>
                  <a:lnTo>
                    <a:pt x="1185" y="5530"/>
                  </a:lnTo>
                  <a:lnTo>
                    <a:pt x="944" y="5465"/>
                  </a:lnTo>
                  <a:lnTo>
                    <a:pt x="703" y="5377"/>
                  </a:lnTo>
                  <a:lnTo>
                    <a:pt x="483" y="5289"/>
                  </a:lnTo>
                  <a:lnTo>
                    <a:pt x="308" y="5179"/>
                  </a:lnTo>
                  <a:lnTo>
                    <a:pt x="176" y="5026"/>
                  </a:lnTo>
                  <a:lnTo>
                    <a:pt x="66" y="4872"/>
                  </a:lnTo>
                  <a:lnTo>
                    <a:pt x="44" y="4784"/>
                  </a:lnTo>
                  <a:lnTo>
                    <a:pt x="22" y="4697"/>
                  </a:lnTo>
                  <a:lnTo>
                    <a:pt x="0" y="4609"/>
                  </a:lnTo>
                  <a:lnTo>
                    <a:pt x="22" y="4499"/>
                  </a:lnTo>
                  <a:lnTo>
                    <a:pt x="22" y="4499"/>
                  </a:lnTo>
                  <a:lnTo>
                    <a:pt x="44" y="4389"/>
                  </a:lnTo>
                  <a:lnTo>
                    <a:pt x="88" y="4280"/>
                  </a:lnTo>
                  <a:lnTo>
                    <a:pt x="154" y="4170"/>
                  </a:lnTo>
                  <a:lnTo>
                    <a:pt x="242" y="4038"/>
                  </a:lnTo>
                  <a:lnTo>
                    <a:pt x="483" y="3797"/>
                  </a:lnTo>
                  <a:lnTo>
                    <a:pt x="790" y="3556"/>
                  </a:lnTo>
                  <a:lnTo>
                    <a:pt x="1119" y="3292"/>
                  </a:lnTo>
                  <a:lnTo>
                    <a:pt x="1514" y="3029"/>
                  </a:lnTo>
                  <a:lnTo>
                    <a:pt x="1931" y="2766"/>
                  </a:lnTo>
                  <a:lnTo>
                    <a:pt x="2348" y="2524"/>
                  </a:lnTo>
                  <a:lnTo>
                    <a:pt x="3226" y="2042"/>
                  </a:lnTo>
                  <a:lnTo>
                    <a:pt x="4016" y="1603"/>
                  </a:lnTo>
                  <a:lnTo>
                    <a:pt x="4652" y="1252"/>
                  </a:lnTo>
                  <a:lnTo>
                    <a:pt x="4872" y="1120"/>
                  </a:lnTo>
                  <a:lnTo>
                    <a:pt x="5025" y="1010"/>
                  </a:lnTo>
                  <a:lnTo>
                    <a:pt x="5025" y="1010"/>
                  </a:lnTo>
                  <a:lnTo>
                    <a:pt x="5245" y="835"/>
                  </a:lnTo>
                  <a:lnTo>
                    <a:pt x="5398" y="659"/>
                  </a:lnTo>
                  <a:lnTo>
                    <a:pt x="5530" y="484"/>
                  </a:lnTo>
                  <a:lnTo>
                    <a:pt x="5618" y="330"/>
                  </a:lnTo>
                  <a:lnTo>
                    <a:pt x="5618" y="330"/>
                  </a:lnTo>
                  <a:close/>
                </a:path>
              </a:pathLst>
            </a:custGeom>
            <a:solidFill>
              <a:srgbClr val="2A2A2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3" name="Google Shape;2253;p24"/>
            <p:cNvSpPr/>
            <p:nvPr/>
          </p:nvSpPr>
          <p:spPr>
            <a:xfrm>
              <a:off x="8076625" y="3056100"/>
              <a:ext cx="492075" cy="698350"/>
            </a:xfrm>
            <a:custGeom>
              <a:rect b="b" l="l" r="r" t="t"/>
              <a:pathLst>
                <a:path extrusionOk="0" h="27934" w="19683">
                  <a:moveTo>
                    <a:pt x="19682" y="27934"/>
                  </a:moveTo>
                  <a:lnTo>
                    <a:pt x="0" y="27934"/>
                  </a:lnTo>
                  <a:lnTo>
                    <a:pt x="0" y="27934"/>
                  </a:lnTo>
                  <a:lnTo>
                    <a:pt x="110" y="23413"/>
                  </a:lnTo>
                  <a:lnTo>
                    <a:pt x="220" y="18915"/>
                  </a:lnTo>
                  <a:lnTo>
                    <a:pt x="351" y="13956"/>
                  </a:lnTo>
                  <a:lnTo>
                    <a:pt x="351" y="13956"/>
                  </a:lnTo>
                  <a:lnTo>
                    <a:pt x="439" y="11608"/>
                  </a:lnTo>
                  <a:lnTo>
                    <a:pt x="439" y="11608"/>
                  </a:lnTo>
                  <a:lnTo>
                    <a:pt x="527" y="8888"/>
                  </a:lnTo>
                  <a:lnTo>
                    <a:pt x="615" y="6606"/>
                  </a:lnTo>
                  <a:lnTo>
                    <a:pt x="702" y="4960"/>
                  </a:lnTo>
                  <a:lnTo>
                    <a:pt x="746" y="4433"/>
                  </a:lnTo>
                  <a:lnTo>
                    <a:pt x="790" y="4126"/>
                  </a:lnTo>
                  <a:lnTo>
                    <a:pt x="790" y="4126"/>
                  </a:lnTo>
                  <a:lnTo>
                    <a:pt x="856" y="3972"/>
                  </a:lnTo>
                  <a:lnTo>
                    <a:pt x="944" y="3819"/>
                  </a:lnTo>
                  <a:lnTo>
                    <a:pt x="1053" y="3665"/>
                  </a:lnTo>
                  <a:lnTo>
                    <a:pt x="1207" y="3490"/>
                  </a:lnTo>
                  <a:lnTo>
                    <a:pt x="1383" y="3314"/>
                  </a:lnTo>
                  <a:lnTo>
                    <a:pt x="1580" y="3139"/>
                  </a:lnTo>
                  <a:lnTo>
                    <a:pt x="2041" y="2788"/>
                  </a:lnTo>
                  <a:lnTo>
                    <a:pt x="2611" y="2436"/>
                  </a:lnTo>
                  <a:lnTo>
                    <a:pt x="3226" y="2085"/>
                  </a:lnTo>
                  <a:lnTo>
                    <a:pt x="3906" y="1734"/>
                  </a:lnTo>
                  <a:lnTo>
                    <a:pt x="4608" y="1405"/>
                  </a:lnTo>
                  <a:lnTo>
                    <a:pt x="5354" y="1098"/>
                  </a:lnTo>
                  <a:lnTo>
                    <a:pt x="6100" y="835"/>
                  </a:lnTo>
                  <a:lnTo>
                    <a:pt x="6846" y="571"/>
                  </a:lnTo>
                  <a:lnTo>
                    <a:pt x="7570" y="374"/>
                  </a:lnTo>
                  <a:lnTo>
                    <a:pt x="8251" y="198"/>
                  </a:lnTo>
                  <a:lnTo>
                    <a:pt x="8887" y="89"/>
                  </a:lnTo>
                  <a:lnTo>
                    <a:pt x="9457" y="23"/>
                  </a:lnTo>
                  <a:lnTo>
                    <a:pt x="9721" y="1"/>
                  </a:lnTo>
                  <a:lnTo>
                    <a:pt x="9962" y="23"/>
                  </a:lnTo>
                  <a:lnTo>
                    <a:pt x="9962" y="23"/>
                  </a:lnTo>
                  <a:lnTo>
                    <a:pt x="10620" y="67"/>
                  </a:lnTo>
                  <a:lnTo>
                    <a:pt x="11344" y="176"/>
                  </a:lnTo>
                  <a:lnTo>
                    <a:pt x="12069" y="330"/>
                  </a:lnTo>
                  <a:lnTo>
                    <a:pt x="12836" y="506"/>
                  </a:lnTo>
                  <a:lnTo>
                    <a:pt x="13604" y="703"/>
                  </a:lnTo>
                  <a:lnTo>
                    <a:pt x="14372" y="944"/>
                  </a:lnTo>
                  <a:lnTo>
                    <a:pt x="15118" y="1230"/>
                  </a:lnTo>
                  <a:lnTo>
                    <a:pt x="15843" y="1515"/>
                  </a:lnTo>
                  <a:lnTo>
                    <a:pt x="16545" y="1844"/>
                  </a:lnTo>
                  <a:lnTo>
                    <a:pt x="17181" y="2173"/>
                  </a:lnTo>
                  <a:lnTo>
                    <a:pt x="17752" y="2524"/>
                  </a:lnTo>
                  <a:lnTo>
                    <a:pt x="18015" y="2700"/>
                  </a:lnTo>
                  <a:lnTo>
                    <a:pt x="18256" y="2897"/>
                  </a:lnTo>
                  <a:lnTo>
                    <a:pt x="18476" y="3095"/>
                  </a:lnTo>
                  <a:lnTo>
                    <a:pt x="18673" y="3270"/>
                  </a:lnTo>
                  <a:lnTo>
                    <a:pt x="18849" y="3468"/>
                  </a:lnTo>
                  <a:lnTo>
                    <a:pt x="19002" y="3665"/>
                  </a:lnTo>
                  <a:lnTo>
                    <a:pt x="19134" y="3863"/>
                  </a:lnTo>
                  <a:lnTo>
                    <a:pt x="19222" y="4082"/>
                  </a:lnTo>
                  <a:lnTo>
                    <a:pt x="19309" y="4280"/>
                  </a:lnTo>
                  <a:lnTo>
                    <a:pt x="19331" y="4477"/>
                  </a:lnTo>
                  <a:lnTo>
                    <a:pt x="19331" y="4477"/>
                  </a:lnTo>
                  <a:lnTo>
                    <a:pt x="19397" y="5399"/>
                  </a:lnTo>
                  <a:lnTo>
                    <a:pt x="19441" y="7001"/>
                  </a:lnTo>
                  <a:lnTo>
                    <a:pt x="19529" y="11608"/>
                  </a:lnTo>
                  <a:lnTo>
                    <a:pt x="19529" y="11608"/>
                  </a:lnTo>
                  <a:lnTo>
                    <a:pt x="19551" y="13956"/>
                  </a:lnTo>
                  <a:lnTo>
                    <a:pt x="19551" y="13956"/>
                  </a:lnTo>
                  <a:lnTo>
                    <a:pt x="19617" y="18893"/>
                  </a:lnTo>
                  <a:lnTo>
                    <a:pt x="19639" y="23391"/>
                  </a:lnTo>
                  <a:lnTo>
                    <a:pt x="19682" y="27934"/>
                  </a:lnTo>
                  <a:lnTo>
                    <a:pt x="19682" y="27934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4" name="Google Shape;2254;p24"/>
            <p:cNvSpPr/>
            <p:nvPr/>
          </p:nvSpPr>
          <p:spPr>
            <a:xfrm>
              <a:off x="7981175" y="2276600"/>
              <a:ext cx="679675" cy="508000"/>
            </a:xfrm>
            <a:custGeom>
              <a:rect b="b" l="l" r="r" t="t"/>
              <a:pathLst>
                <a:path extrusionOk="0" h="20320" w="27187">
                  <a:moveTo>
                    <a:pt x="3379" y="16106"/>
                  </a:moveTo>
                  <a:lnTo>
                    <a:pt x="3379" y="16106"/>
                  </a:lnTo>
                  <a:lnTo>
                    <a:pt x="3182" y="16106"/>
                  </a:lnTo>
                  <a:lnTo>
                    <a:pt x="3006" y="16085"/>
                  </a:lnTo>
                  <a:lnTo>
                    <a:pt x="2809" y="16041"/>
                  </a:lnTo>
                  <a:lnTo>
                    <a:pt x="2633" y="15975"/>
                  </a:lnTo>
                  <a:lnTo>
                    <a:pt x="2458" y="15887"/>
                  </a:lnTo>
                  <a:lnTo>
                    <a:pt x="2304" y="15777"/>
                  </a:lnTo>
                  <a:lnTo>
                    <a:pt x="2151" y="15646"/>
                  </a:lnTo>
                  <a:lnTo>
                    <a:pt x="2019" y="15514"/>
                  </a:lnTo>
                  <a:lnTo>
                    <a:pt x="2019" y="15514"/>
                  </a:lnTo>
                  <a:lnTo>
                    <a:pt x="1909" y="15338"/>
                  </a:lnTo>
                  <a:lnTo>
                    <a:pt x="1821" y="15185"/>
                  </a:lnTo>
                  <a:lnTo>
                    <a:pt x="1756" y="14987"/>
                  </a:lnTo>
                  <a:lnTo>
                    <a:pt x="1690" y="14812"/>
                  </a:lnTo>
                  <a:lnTo>
                    <a:pt x="1668" y="14614"/>
                  </a:lnTo>
                  <a:lnTo>
                    <a:pt x="1668" y="14417"/>
                  </a:lnTo>
                  <a:lnTo>
                    <a:pt x="1690" y="14241"/>
                  </a:lnTo>
                  <a:lnTo>
                    <a:pt x="1712" y="14044"/>
                  </a:lnTo>
                  <a:lnTo>
                    <a:pt x="1712" y="14044"/>
                  </a:lnTo>
                  <a:lnTo>
                    <a:pt x="1492" y="13978"/>
                  </a:lnTo>
                  <a:lnTo>
                    <a:pt x="1273" y="13890"/>
                  </a:lnTo>
                  <a:lnTo>
                    <a:pt x="1032" y="13759"/>
                  </a:lnTo>
                  <a:lnTo>
                    <a:pt x="834" y="13627"/>
                  </a:lnTo>
                  <a:lnTo>
                    <a:pt x="637" y="13451"/>
                  </a:lnTo>
                  <a:lnTo>
                    <a:pt x="483" y="13254"/>
                  </a:lnTo>
                  <a:lnTo>
                    <a:pt x="351" y="13056"/>
                  </a:lnTo>
                  <a:lnTo>
                    <a:pt x="264" y="12837"/>
                  </a:lnTo>
                  <a:lnTo>
                    <a:pt x="264" y="12837"/>
                  </a:lnTo>
                  <a:lnTo>
                    <a:pt x="220" y="12596"/>
                  </a:lnTo>
                  <a:lnTo>
                    <a:pt x="198" y="12376"/>
                  </a:lnTo>
                  <a:lnTo>
                    <a:pt x="220" y="12135"/>
                  </a:lnTo>
                  <a:lnTo>
                    <a:pt x="264" y="11915"/>
                  </a:lnTo>
                  <a:lnTo>
                    <a:pt x="329" y="11696"/>
                  </a:lnTo>
                  <a:lnTo>
                    <a:pt x="439" y="11477"/>
                  </a:lnTo>
                  <a:lnTo>
                    <a:pt x="549" y="11279"/>
                  </a:lnTo>
                  <a:lnTo>
                    <a:pt x="702" y="11104"/>
                  </a:lnTo>
                  <a:lnTo>
                    <a:pt x="702" y="11104"/>
                  </a:lnTo>
                  <a:lnTo>
                    <a:pt x="615" y="11038"/>
                  </a:lnTo>
                  <a:lnTo>
                    <a:pt x="527" y="10972"/>
                  </a:lnTo>
                  <a:lnTo>
                    <a:pt x="373" y="10774"/>
                  </a:lnTo>
                  <a:lnTo>
                    <a:pt x="242" y="10555"/>
                  </a:lnTo>
                  <a:lnTo>
                    <a:pt x="154" y="10314"/>
                  </a:lnTo>
                  <a:lnTo>
                    <a:pt x="66" y="10072"/>
                  </a:lnTo>
                  <a:lnTo>
                    <a:pt x="22" y="9809"/>
                  </a:lnTo>
                  <a:lnTo>
                    <a:pt x="0" y="9546"/>
                  </a:lnTo>
                  <a:lnTo>
                    <a:pt x="0" y="9304"/>
                  </a:lnTo>
                  <a:lnTo>
                    <a:pt x="0" y="9304"/>
                  </a:lnTo>
                  <a:lnTo>
                    <a:pt x="22" y="9085"/>
                  </a:lnTo>
                  <a:lnTo>
                    <a:pt x="88" y="8844"/>
                  </a:lnTo>
                  <a:lnTo>
                    <a:pt x="176" y="8646"/>
                  </a:lnTo>
                  <a:lnTo>
                    <a:pt x="285" y="8427"/>
                  </a:lnTo>
                  <a:lnTo>
                    <a:pt x="417" y="8251"/>
                  </a:lnTo>
                  <a:lnTo>
                    <a:pt x="571" y="8076"/>
                  </a:lnTo>
                  <a:lnTo>
                    <a:pt x="746" y="7922"/>
                  </a:lnTo>
                  <a:lnTo>
                    <a:pt x="944" y="7812"/>
                  </a:lnTo>
                  <a:lnTo>
                    <a:pt x="944" y="7812"/>
                  </a:lnTo>
                  <a:lnTo>
                    <a:pt x="856" y="7549"/>
                  </a:lnTo>
                  <a:lnTo>
                    <a:pt x="790" y="7286"/>
                  </a:lnTo>
                  <a:lnTo>
                    <a:pt x="746" y="7000"/>
                  </a:lnTo>
                  <a:lnTo>
                    <a:pt x="746" y="6693"/>
                  </a:lnTo>
                  <a:lnTo>
                    <a:pt x="790" y="6408"/>
                  </a:lnTo>
                  <a:lnTo>
                    <a:pt x="856" y="6123"/>
                  </a:lnTo>
                  <a:lnTo>
                    <a:pt x="944" y="5837"/>
                  </a:lnTo>
                  <a:lnTo>
                    <a:pt x="1053" y="5596"/>
                  </a:lnTo>
                  <a:lnTo>
                    <a:pt x="1053" y="5596"/>
                  </a:lnTo>
                  <a:lnTo>
                    <a:pt x="1207" y="5399"/>
                  </a:lnTo>
                  <a:lnTo>
                    <a:pt x="1383" y="5201"/>
                  </a:lnTo>
                  <a:lnTo>
                    <a:pt x="1580" y="5026"/>
                  </a:lnTo>
                  <a:lnTo>
                    <a:pt x="1800" y="4872"/>
                  </a:lnTo>
                  <a:lnTo>
                    <a:pt x="2019" y="4762"/>
                  </a:lnTo>
                  <a:lnTo>
                    <a:pt x="2260" y="4674"/>
                  </a:lnTo>
                  <a:lnTo>
                    <a:pt x="2524" y="4609"/>
                  </a:lnTo>
                  <a:lnTo>
                    <a:pt x="2787" y="4587"/>
                  </a:lnTo>
                  <a:lnTo>
                    <a:pt x="2787" y="4587"/>
                  </a:lnTo>
                  <a:lnTo>
                    <a:pt x="2743" y="4301"/>
                  </a:lnTo>
                  <a:lnTo>
                    <a:pt x="2721" y="4016"/>
                  </a:lnTo>
                  <a:lnTo>
                    <a:pt x="2765" y="3709"/>
                  </a:lnTo>
                  <a:lnTo>
                    <a:pt x="2853" y="3424"/>
                  </a:lnTo>
                  <a:lnTo>
                    <a:pt x="2962" y="3160"/>
                  </a:lnTo>
                  <a:lnTo>
                    <a:pt x="3116" y="2897"/>
                  </a:lnTo>
                  <a:lnTo>
                    <a:pt x="3292" y="2656"/>
                  </a:lnTo>
                  <a:lnTo>
                    <a:pt x="3489" y="2458"/>
                  </a:lnTo>
                  <a:lnTo>
                    <a:pt x="3489" y="2458"/>
                  </a:lnTo>
                  <a:lnTo>
                    <a:pt x="3708" y="2261"/>
                  </a:lnTo>
                  <a:lnTo>
                    <a:pt x="3950" y="2129"/>
                  </a:lnTo>
                  <a:lnTo>
                    <a:pt x="4213" y="2019"/>
                  </a:lnTo>
                  <a:lnTo>
                    <a:pt x="4498" y="1932"/>
                  </a:lnTo>
                  <a:lnTo>
                    <a:pt x="4784" y="1888"/>
                  </a:lnTo>
                  <a:lnTo>
                    <a:pt x="5069" y="1888"/>
                  </a:lnTo>
                  <a:lnTo>
                    <a:pt x="5354" y="1932"/>
                  </a:lnTo>
                  <a:lnTo>
                    <a:pt x="5639" y="1997"/>
                  </a:lnTo>
                  <a:lnTo>
                    <a:pt x="5639" y="1997"/>
                  </a:lnTo>
                  <a:lnTo>
                    <a:pt x="5683" y="1866"/>
                  </a:lnTo>
                  <a:lnTo>
                    <a:pt x="5727" y="1712"/>
                  </a:lnTo>
                  <a:lnTo>
                    <a:pt x="5903" y="1449"/>
                  </a:lnTo>
                  <a:lnTo>
                    <a:pt x="6100" y="1208"/>
                  </a:lnTo>
                  <a:lnTo>
                    <a:pt x="6342" y="1010"/>
                  </a:lnTo>
                  <a:lnTo>
                    <a:pt x="6605" y="813"/>
                  </a:lnTo>
                  <a:lnTo>
                    <a:pt x="6868" y="681"/>
                  </a:lnTo>
                  <a:lnTo>
                    <a:pt x="7175" y="549"/>
                  </a:lnTo>
                  <a:lnTo>
                    <a:pt x="7461" y="483"/>
                  </a:lnTo>
                  <a:lnTo>
                    <a:pt x="7461" y="483"/>
                  </a:lnTo>
                  <a:lnTo>
                    <a:pt x="7768" y="462"/>
                  </a:lnTo>
                  <a:lnTo>
                    <a:pt x="8053" y="505"/>
                  </a:lnTo>
                  <a:lnTo>
                    <a:pt x="8338" y="571"/>
                  </a:lnTo>
                  <a:lnTo>
                    <a:pt x="8624" y="659"/>
                  </a:lnTo>
                  <a:lnTo>
                    <a:pt x="8887" y="813"/>
                  </a:lnTo>
                  <a:lnTo>
                    <a:pt x="9128" y="988"/>
                  </a:lnTo>
                  <a:lnTo>
                    <a:pt x="9348" y="1186"/>
                  </a:lnTo>
                  <a:lnTo>
                    <a:pt x="9523" y="1427"/>
                  </a:lnTo>
                  <a:lnTo>
                    <a:pt x="9523" y="1427"/>
                  </a:lnTo>
                  <a:lnTo>
                    <a:pt x="9611" y="1164"/>
                  </a:lnTo>
                  <a:lnTo>
                    <a:pt x="9721" y="944"/>
                  </a:lnTo>
                  <a:lnTo>
                    <a:pt x="9874" y="725"/>
                  </a:lnTo>
                  <a:lnTo>
                    <a:pt x="10050" y="549"/>
                  </a:lnTo>
                  <a:lnTo>
                    <a:pt x="10247" y="396"/>
                  </a:lnTo>
                  <a:lnTo>
                    <a:pt x="10467" y="286"/>
                  </a:lnTo>
                  <a:lnTo>
                    <a:pt x="10708" y="198"/>
                  </a:lnTo>
                  <a:lnTo>
                    <a:pt x="10993" y="154"/>
                  </a:lnTo>
                  <a:lnTo>
                    <a:pt x="10993" y="154"/>
                  </a:lnTo>
                  <a:lnTo>
                    <a:pt x="11257" y="132"/>
                  </a:lnTo>
                  <a:lnTo>
                    <a:pt x="11542" y="176"/>
                  </a:lnTo>
                  <a:lnTo>
                    <a:pt x="11805" y="242"/>
                  </a:lnTo>
                  <a:lnTo>
                    <a:pt x="12047" y="352"/>
                  </a:lnTo>
                  <a:lnTo>
                    <a:pt x="12288" y="505"/>
                  </a:lnTo>
                  <a:lnTo>
                    <a:pt x="12507" y="681"/>
                  </a:lnTo>
                  <a:lnTo>
                    <a:pt x="12683" y="900"/>
                  </a:lnTo>
                  <a:lnTo>
                    <a:pt x="12837" y="1142"/>
                  </a:lnTo>
                  <a:lnTo>
                    <a:pt x="12837" y="1142"/>
                  </a:lnTo>
                  <a:lnTo>
                    <a:pt x="12990" y="900"/>
                  </a:lnTo>
                  <a:lnTo>
                    <a:pt x="13188" y="681"/>
                  </a:lnTo>
                  <a:lnTo>
                    <a:pt x="13429" y="505"/>
                  </a:lnTo>
                  <a:lnTo>
                    <a:pt x="13692" y="330"/>
                  </a:lnTo>
                  <a:lnTo>
                    <a:pt x="13978" y="198"/>
                  </a:lnTo>
                  <a:lnTo>
                    <a:pt x="14285" y="88"/>
                  </a:lnTo>
                  <a:lnTo>
                    <a:pt x="14570" y="23"/>
                  </a:lnTo>
                  <a:lnTo>
                    <a:pt x="14855" y="1"/>
                  </a:lnTo>
                  <a:lnTo>
                    <a:pt x="14855" y="1"/>
                  </a:lnTo>
                  <a:lnTo>
                    <a:pt x="15119" y="1"/>
                  </a:lnTo>
                  <a:lnTo>
                    <a:pt x="15404" y="45"/>
                  </a:lnTo>
                  <a:lnTo>
                    <a:pt x="15667" y="132"/>
                  </a:lnTo>
                  <a:lnTo>
                    <a:pt x="15908" y="242"/>
                  </a:lnTo>
                  <a:lnTo>
                    <a:pt x="16150" y="396"/>
                  </a:lnTo>
                  <a:lnTo>
                    <a:pt x="16347" y="571"/>
                  </a:lnTo>
                  <a:lnTo>
                    <a:pt x="16545" y="769"/>
                  </a:lnTo>
                  <a:lnTo>
                    <a:pt x="16698" y="988"/>
                  </a:lnTo>
                  <a:lnTo>
                    <a:pt x="16698" y="988"/>
                  </a:lnTo>
                  <a:lnTo>
                    <a:pt x="16786" y="856"/>
                  </a:lnTo>
                  <a:lnTo>
                    <a:pt x="16896" y="725"/>
                  </a:lnTo>
                  <a:lnTo>
                    <a:pt x="17006" y="615"/>
                  </a:lnTo>
                  <a:lnTo>
                    <a:pt x="17137" y="527"/>
                  </a:lnTo>
                  <a:lnTo>
                    <a:pt x="17401" y="330"/>
                  </a:lnTo>
                  <a:lnTo>
                    <a:pt x="17708" y="198"/>
                  </a:lnTo>
                  <a:lnTo>
                    <a:pt x="18015" y="110"/>
                  </a:lnTo>
                  <a:lnTo>
                    <a:pt x="18190" y="88"/>
                  </a:lnTo>
                  <a:lnTo>
                    <a:pt x="18344" y="67"/>
                  </a:lnTo>
                  <a:lnTo>
                    <a:pt x="18498" y="88"/>
                  </a:lnTo>
                  <a:lnTo>
                    <a:pt x="18651" y="88"/>
                  </a:lnTo>
                  <a:lnTo>
                    <a:pt x="18805" y="132"/>
                  </a:lnTo>
                  <a:lnTo>
                    <a:pt x="18958" y="176"/>
                  </a:lnTo>
                  <a:lnTo>
                    <a:pt x="18958" y="176"/>
                  </a:lnTo>
                  <a:lnTo>
                    <a:pt x="19090" y="264"/>
                  </a:lnTo>
                  <a:lnTo>
                    <a:pt x="19222" y="330"/>
                  </a:lnTo>
                  <a:lnTo>
                    <a:pt x="19353" y="418"/>
                  </a:lnTo>
                  <a:lnTo>
                    <a:pt x="19463" y="527"/>
                  </a:lnTo>
                  <a:lnTo>
                    <a:pt x="19573" y="637"/>
                  </a:lnTo>
                  <a:lnTo>
                    <a:pt x="19661" y="769"/>
                  </a:lnTo>
                  <a:lnTo>
                    <a:pt x="19836" y="1032"/>
                  </a:lnTo>
                  <a:lnTo>
                    <a:pt x="19946" y="1317"/>
                  </a:lnTo>
                  <a:lnTo>
                    <a:pt x="19990" y="1471"/>
                  </a:lnTo>
                  <a:lnTo>
                    <a:pt x="20012" y="1624"/>
                  </a:lnTo>
                  <a:lnTo>
                    <a:pt x="20034" y="1778"/>
                  </a:lnTo>
                  <a:lnTo>
                    <a:pt x="20034" y="1932"/>
                  </a:lnTo>
                  <a:lnTo>
                    <a:pt x="20012" y="2085"/>
                  </a:lnTo>
                  <a:lnTo>
                    <a:pt x="19990" y="2239"/>
                  </a:lnTo>
                  <a:lnTo>
                    <a:pt x="19990" y="2239"/>
                  </a:lnTo>
                  <a:lnTo>
                    <a:pt x="20275" y="2063"/>
                  </a:lnTo>
                  <a:lnTo>
                    <a:pt x="20582" y="1932"/>
                  </a:lnTo>
                  <a:lnTo>
                    <a:pt x="20911" y="1844"/>
                  </a:lnTo>
                  <a:lnTo>
                    <a:pt x="21240" y="1800"/>
                  </a:lnTo>
                  <a:lnTo>
                    <a:pt x="21592" y="1800"/>
                  </a:lnTo>
                  <a:lnTo>
                    <a:pt x="21921" y="1844"/>
                  </a:lnTo>
                  <a:lnTo>
                    <a:pt x="22074" y="1888"/>
                  </a:lnTo>
                  <a:lnTo>
                    <a:pt x="22250" y="1954"/>
                  </a:lnTo>
                  <a:lnTo>
                    <a:pt x="22381" y="2019"/>
                  </a:lnTo>
                  <a:lnTo>
                    <a:pt x="22535" y="2107"/>
                  </a:lnTo>
                  <a:lnTo>
                    <a:pt x="22535" y="2107"/>
                  </a:lnTo>
                  <a:lnTo>
                    <a:pt x="22667" y="2195"/>
                  </a:lnTo>
                  <a:lnTo>
                    <a:pt x="22798" y="2305"/>
                  </a:lnTo>
                  <a:lnTo>
                    <a:pt x="23040" y="2546"/>
                  </a:lnTo>
                  <a:lnTo>
                    <a:pt x="23237" y="2809"/>
                  </a:lnTo>
                  <a:lnTo>
                    <a:pt x="23391" y="3117"/>
                  </a:lnTo>
                  <a:lnTo>
                    <a:pt x="23500" y="3424"/>
                  </a:lnTo>
                  <a:lnTo>
                    <a:pt x="23566" y="3753"/>
                  </a:lnTo>
                  <a:lnTo>
                    <a:pt x="23588" y="4082"/>
                  </a:lnTo>
                  <a:lnTo>
                    <a:pt x="23566" y="4258"/>
                  </a:lnTo>
                  <a:lnTo>
                    <a:pt x="23544" y="4433"/>
                  </a:lnTo>
                  <a:lnTo>
                    <a:pt x="23544" y="4433"/>
                  </a:lnTo>
                  <a:lnTo>
                    <a:pt x="23830" y="4411"/>
                  </a:lnTo>
                  <a:lnTo>
                    <a:pt x="24115" y="4433"/>
                  </a:lnTo>
                  <a:lnTo>
                    <a:pt x="24422" y="4477"/>
                  </a:lnTo>
                  <a:lnTo>
                    <a:pt x="24685" y="4587"/>
                  </a:lnTo>
                  <a:lnTo>
                    <a:pt x="24971" y="4718"/>
                  </a:lnTo>
                  <a:lnTo>
                    <a:pt x="25212" y="4894"/>
                  </a:lnTo>
                  <a:lnTo>
                    <a:pt x="25431" y="5091"/>
                  </a:lnTo>
                  <a:lnTo>
                    <a:pt x="25607" y="5311"/>
                  </a:lnTo>
                  <a:lnTo>
                    <a:pt x="25607" y="5311"/>
                  </a:lnTo>
                  <a:lnTo>
                    <a:pt x="25761" y="5552"/>
                  </a:lnTo>
                  <a:lnTo>
                    <a:pt x="25892" y="5815"/>
                  </a:lnTo>
                  <a:lnTo>
                    <a:pt x="25958" y="6079"/>
                  </a:lnTo>
                  <a:lnTo>
                    <a:pt x="26002" y="6364"/>
                  </a:lnTo>
                  <a:lnTo>
                    <a:pt x="26002" y="6649"/>
                  </a:lnTo>
                  <a:lnTo>
                    <a:pt x="25980" y="6935"/>
                  </a:lnTo>
                  <a:lnTo>
                    <a:pt x="25914" y="7220"/>
                  </a:lnTo>
                  <a:lnTo>
                    <a:pt x="25804" y="7483"/>
                  </a:lnTo>
                  <a:lnTo>
                    <a:pt x="25804" y="7483"/>
                  </a:lnTo>
                  <a:lnTo>
                    <a:pt x="26068" y="7637"/>
                  </a:lnTo>
                  <a:lnTo>
                    <a:pt x="26309" y="7790"/>
                  </a:lnTo>
                  <a:lnTo>
                    <a:pt x="26529" y="8010"/>
                  </a:lnTo>
                  <a:lnTo>
                    <a:pt x="26726" y="8229"/>
                  </a:lnTo>
                  <a:lnTo>
                    <a:pt x="26902" y="8492"/>
                  </a:lnTo>
                  <a:lnTo>
                    <a:pt x="27033" y="8756"/>
                  </a:lnTo>
                  <a:lnTo>
                    <a:pt x="27121" y="9019"/>
                  </a:lnTo>
                  <a:lnTo>
                    <a:pt x="27187" y="9326"/>
                  </a:lnTo>
                  <a:lnTo>
                    <a:pt x="27187" y="9326"/>
                  </a:lnTo>
                  <a:lnTo>
                    <a:pt x="27187" y="9612"/>
                  </a:lnTo>
                  <a:lnTo>
                    <a:pt x="27143" y="9897"/>
                  </a:lnTo>
                  <a:lnTo>
                    <a:pt x="27077" y="10160"/>
                  </a:lnTo>
                  <a:lnTo>
                    <a:pt x="26967" y="10445"/>
                  </a:lnTo>
                  <a:lnTo>
                    <a:pt x="26814" y="10687"/>
                  </a:lnTo>
                  <a:lnTo>
                    <a:pt x="26638" y="10928"/>
                  </a:lnTo>
                  <a:lnTo>
                    <a:pt x="26441" y="11126"/>
                  </a:lnTo>
                  <a:lnTo>
                    <a:pt x="26221" y="11301"/>
                  </a:lnTo>
                  <a:lnTo>
                    <a:pt x="26221" y="11301"/>
                  </a:lnTo>
                  <a:lnTo>
                    <a:pt x="26375" y="11411"/>
                  </a:lnTo>
                  <a:lnTo>
                    <a:pt x="26529" y="11564"/>
                  </a:lnTo>
                  <a:lnTo>
                    <a:pt x="26660" y="11740"/>
                  </a:lnTo>
                  <a:lnTo>
                    <a:pt x="26748" y="11915"/>
                  </a:lnTo>
                  <a:lnTo>
                    <a:pt x="26836" y="12113"/>
                  </a:lnTo>
                  <a:lnTo>
                    <a:pt x="26902" y="12332"/>
                  </a:lnTo>
                  <a:lnTo>
                    <a:pt x="26924" y="12530"/>
                  </a:lnTo>
                  <a:lnTo>
                    <a:pt x="26924" y="12727"/>
                  </a:lnTo>
                  <a:lnTo>
                    <a:pt x="26924" y="12727"/>
                  </a:lnTo>
                  <a:lnTo>
                    <a:pt x="26902" y="12969"/>
                  </a:lnTo>
                  <a:lnTo>
                    <a:pt x="26836" y="13210"/>
                  </a:lnTo>
                  <a:lnTo>
                    <a:pt x="26748" y="13429"/>
                  </a:lnTo>
                  <a:lnTo>
                    <a:pt x="26638" y="13649"/>
                  </a:lnTo>
                  <a:lnTo>
                    <a:pt x="26507" y="13846"/>
                  </a:lnTo>
                  <a:lnTo>
                    <a:pt x="26353" y="14044"/>
                  </a:lnTo>
                  <a:lnTo>
                    <a:pt x="26046" y="14439"/>
                  </a:lnTo>
                  <a:lnTo>
                    <a:pt x="26046" y="14439"/>
                  </a:lnTo>
                  <a:lnTo>
                    <a:pt x="26177" y="14614"/>
                  </a:lnTo>
                  <a:lnTo>
                    <a:pt x="26265" y="14834"/>
                  </a:lnTo>
                  <a:lnTo>
                    <a:pt x="26309" y="15053"/>
                  </a:lnTo>
                  <a:lnTo>
                    <a:pt x="26309" y="15295"/>
                  </a:lnTo>
                  <a:lnTo>
                    <a:pt x="26287" y="15536"/>
                  </a:lnTo>
                  <a:lnTo>
                    <a:pt x="26243" y="15777"/>
                  </a:lnTo>
                  <a:lnTo>
                    <a:pt x="26199" y="15997"/>
                  </a:lnTo>
                  <a:lnTo>
                    <a:pt x="26112" y="16216"/>
                  </a:lnTo>
                  <a:lnTo>
                    <a:pt x="26112" y="16216"/>
                  </a:lnTo>
                  <a:lnTo>
                    <a:pt x="26002" y="16436"/>
                  </a:lnTo>
                  <a:lnTo>
                    <a:pt x="25892" y="16611"/>
                  </a:lnTo>
                  <a:lnTo>
                    <a:pt x="25739" y="16787"/>
                  </a:lnTo>
                  <a:lnTo>
                    <a:pt x="25563" y="16918"/>
                  </a:lnTo>
                  <a:lnTo>
                    <a:pt x="25366" y="17050"/>
                  </a:lnTo>
                  <a:lnTo>
                    <a:pt x="25168" y="17138"/>
                  </a:lnTo>
                  <a:lnTo>
                    <a:pt x="24949" y="17204"/>
                  </a:lnTo>
                  <a:lnTo>
                    <a:pt x="24729" y="17247"/>
                  </a:lnTo>
                  <a:lnTo>
                    <a:pt x="24729" y="17247"/>
                  </a:lnTo>
                  <a:lnTo>
                    <a:pt x="24685" y="17533"/>
                  </a:lnTo>
                  <a:lnTo>
                    <a:pt x="24598" y="17818"/>
                  </a:lnTo>
                  <a:lnTo>
                    <a:pt x="24466" y="18103"/>
                  </a:lnTo>
                  <a:lnTo>
                    <a:pt x="24290" y="18388"/>
                  </a:lnTo>
                  <a:lnTo>
                    <a:pt x="24071" y="18630"/>
                  </a:lnTo>
                  <a:lnTo>
                    <a:pt x="23852" y="18849"/>
                  </a:lnTo>
                  <a:lnTo>
                    <a:pt x="23610" y="19025"/>
                  </a:lnTo>
                  <a:lnTo>
                    <a:pt x="23347" y="19156"/>
                  </a:lnTo>
                  <a:lnTo>
                    <a:pt x="23347" y="19156"/>
                  </a:lnTo>
                  <a:lnTo>
                    <a:pt x="23084" y="19244"/>
                  </a:lnTo>
                  <a:lnTo>
                    <a:pt x="22798" y="19288"/>
                  </a:lnTo>
                  <a:lnTo>
                    <a:pt x="22513" y="19310"/>
                  </a:lnTo>
                  <a:lnTo>
                    <a:pt x="22250" y="19288"/>
                  </a:lnTo>
                  <a:lnTo>
                    <a:pt x="21965" y="19222"/>
                  </a:lnTo>
                  <a:lnTo>
                    <a:pt x="21701" y="19113"/>
                  </a:lnTo>
                  <a:lnTo>
                    <a:pt x="21460" y="18981"/>
                  </a:lnTo>
                  <a:lnTo>
                    <a:pt x="21240" y="18805"/>
                  </a:lnTo>
                  <a:lnTo>
                    <a:pt x="21240" y="18805"/>
                  </a:lnTo>
                  <a:lnTo>
                    <a:pt x="21153" y="18981"/>
                  </a:lnTo>
                  <a:lnTo>
                    <a:pt x="21043" y="19156"/>
                  </a:lnTo>
                  <a:lnTo>
                    <a:pt x="20889" y="19310"/>
                  </a:lnTo>
                  <a:lnTo>
                    <a:pt x="20714" y="19442"/>
                  </a:lnTo>
                  <a:lnTo>
                    <a:pt x="20516" y="19551"/>
                  </a:lnTo>
                  <a:lnTo>
                    <a:pt x="20319" y="19639"/>
                  </a:lnTo>
                  <a:lnTo>
                    <a:pt x="20099" y="19705"/>
                  </a:lnTo>
                  <a:lnTo>
                    <a:pt x="19902" y="19727"/>
                  </a:lnTo>
                  <a:lnTo>
                    <a:pt x="19902" y="19727"/>
                  </a:lnTo>
                  <a:lnTo>
                    <a:pt x="19704" y="19727"/>
                  </a:lnTo>
                  <a:lnTo>
                    <a:pt x="19507" y="19705"/>
                  </a:lnTo>
                  <a:lnTo>
                    <a:pt x="19310" y="19639"/>
                  </a:lnTo>
                  <a:lnTo>
                    <a:pt x="19134" y="19551"/>
                  </a:lnTo>
                  <a:lnTo>
                    <a:pt x="18958" y="19442"/>
                  </a:lnTo>
                  <a:lnTo>
                    <a:pt x="18805" y="19310"/>
                  </a:lnTo>
                  <a:lnTo>
                    <a:pt x="18673" y="19156"/>
                  </a:lnTo>
                  <a:lnTo>
                    <a:pt x="18585" y="18981"/>
                  </a:lnTo>
                  <a:lnTo>
                    <a:pt x="18585" y="18981"/>
                  </a:lnTo>
                  <a:lnTo>
                    <a:pt x="18498" y="19135"/>
                  </a:lnTo>
                  <a:lnTo>
                    <a:pt x="18366" y="19266"/>
                  </a:lnTo>
                  <a:lnTo>
                    <a:pt x="18234" y="19376"/>
                  </a:lnTo>
                  <a:lnTo>
                    <a:pt x="18059" y="19464"/>
                  </a:lnTo>
                  <a:lnTo>
                    <a:pt x="17883" y="19529"/>
                  </a:lnTo>
                  <a:lnTo>
                    <a:pt x="17708" y="19573"/>
                  </a:lnTo>
                  <a:lnTo>
                    <a:pt x="17532" y="19617"/>
                  </a:lnTo>
                  <a:lnTo>
                    <a:pt x="17335" y="19639"/>
                  </a:lnTo>
                  <a:lnTo>
                    <a:pt x="17335" y="19639"/>
                  </a:lnTo>
                  <a:lnTo>
                    <a:pt x="17181" y="19617"/>
                  </a:lnTo>
                  <a:lnTo>
                    <a:pt x="17006" y="19595"/>
                  </a:lnTo>
                  <a:lnTo>
                    <a:pt x="16830" y="19529"/>
                  </a:lnTo>
                  <a:lnTo>
                    <a:pt x="16676" y="19464"/>
                  </a:lnTo>
                  <a:lnTo>
                    <a:pt x="16545" y="19354"/>
                  </a:lnTo>
                  <a:lnTo>
                    <a:pt x="16413" y="19244"/>
                  </a:lnTo>
                  <a:lnTo>
                    <a:pt x="16303" y="19113"/>
                  </a:lnTo>
                  <a:lnTo>
                    <a:pt x="16216" y="18981"/>
                  </a:lnTo>
                  <a:lnTo>
                    <a:pt x="16216" y="18981"/>
                  </a:lnTo>
                  <a:lnTo>
                    <a:pt x="16040" y="19178"/>
                  </a:lnTo>
                  <a:lnTo>
                    <a:pt x="15865" y="19354"/>
                  </a:lnTo>
                  <a:lnTo>
                    <a:pt x="15645" y="19486"/>
                  </a:lnTo>
                  <a:lnTo>
                    <a:pt x="15426" y="19617"/>
                  </a:lnTo>
                  <a:lnTo>
                    <a:pt x="15184" y="19705"/>
                  </a:lnTo>
                  <a:lnTo>
                    <a:pt x="14943" y="19793"/>
                  </a:lnTo>
                  <a:lnTo>
                    <a:pt x="14680" y="19837"/>
                  </a:lnTo>
                  <a:lnTo>
                    <a:pt x="14438" y="19881"/>
                  </a:lnTo>
                  <a:lnTo>
                    <a:pt x="14438" y="19881"/>
                  </a:lnTo>
                  <a:lnTo>
                    <a:pt x="14175" y="19902"/>
                  </a:lnTo>
                  <a:lnTo>
                    <a:pt x="13912" y="19902"/>
                  </a:lnTo>
                  <a:lnTo>
                    <a:pt x="13648" y="19859"/>
                  </a:lnTo>
                  <a:lnTo>
                    <a:pt x="13385" y="19793"/>
                  </a:lnTo>
                  <a:lnTo>
                    <a:pt x="13144" y="19705"/>
                  </a:lnTo>
                  <a:lnTo>
                    <a:pt x="12902" y="19595"/>
                  </a:lnTo>
                  <a:lnTo>
                    <a:pt x="12683" y="19442"/>
                  </a:lnTo>
                  <a:lnTo>
                    <a:pt x="12463" y="19288"/>
                  </a:lnTo>
                  <a:lnTo>
                    <a:pt x="12463" y="19288"/>
                  </a:lnTo>
                  <a:lnTo>
                    <a:pt x="12288" y="19486"/>
                  </a:lnTo>
                  <a:lnTo>
                    <a:pt x="12090" y="19683"/>
                  </a:lnTo>
                  <a:lnTo>
                    <a:pt x="11871" y="19837"/>
                  </a:lnTo>
                  <a:lnTo>
                    <a:pt x="11652" y="19968"/>
                  </a:lnTo>
                  <a:lnTo>
                    <a:pt x="11410" y="20078"/>
                  </a:lnTo>
                  <a:lnTo>
                    <a:pt x="11147" y="20188"/>
                  </a:lnTo>
                  <a:lnTo>
                    <a:pt x="10906" y="20254"/>
                  </a:lnTo>
                  <a:lnTo>
                    <a:pt x="10620" y="20297"/>
                  </a:lnTo>
                  <a:lnTo>
                    <a:pt x="10620" y="20297"/>
                  </a:lnTo>
                  <a:lnTo>
                    <a:pt x="10357" y="20319"/>
                  </a:lnTo>
                  <a:lnTo>
                    <a:pt x="10072" y="20319"/>
                  </a:lnTo>
                  <a:lnTo>
                    <a:pt x="9808" y="20297"/>
                  </a:lnTo>
                  <a:lnTo>
                    <a:pt x="9545" y="20232"/>
                  </a:lnTo>
                  <a:lnTo>
                    <a:pt x="9282" y="20166"/>
                  </a:lnTo>
                  <a:lnTo>
                    <a:pt x="9019" y="20056"/>
                  </a:lnTo>
                  <a:lnTo>
                    <a:pt x="8777" y="19946"/>
                  </a:lnTo>
                  <a:lnTo>
                    <a:pt x="8536" y="19793"/>
                  </a:lnTo>
                  <a:lnTo>
                    <a:pt x="8536" y="19793"/>
                  </a:lnTo>
                  <a:lnTo>
                    <a:pt x="8470" y="19881"/>
                  </a:lnTo>
                  <a:lnTo>
                    <a:pt x="8360" y="19946"/>
                  </a:lnTo>
                  <a:lnTo>
                    <a:pt x="8163" y="20078"/>
                  </a:lnTo>
                  <a:lnTo>
                    <a:pt x="7921" y="20166"/>
                  </a:lnTo>
                  <a:lnTo>
                    <a:pt x="7658" y="20210"/>
                  </a:lnTo>
                  <a:lnTo>
                    <a:pt x="7417" y="20232"/>
                  </a:lnTo>
                  <a:lnTo>
                    <a:pt x="7153" y="20232"/>
                  </a:lnTo>
                  <a:lnTo>
                    <a:pt x="6890" y="20166"/>
                  </a:lnTo>
                  <a:lnTo>
                    <a:pt x="6671" y="20100"/>
                  </a:lnTo>
                  <a:lnTo>
                    <a:pt x="6671" y="20100"/>
                  </a:lnTo>
                  <a:lnTo>
                    <a:pt x="6473" y="19990"/>
                  </a:lnTo>
                  <a:lnTo>
                    <a:pt x="6276" y="19837"/>
                  </a:lnTo>
                  <a:lnTo>
                    <a:pt x="6122" y="19661"/>
                  </a:lnTo>
                  <a:lnTo>
                    <a:pt x="5991" y="19464"/>
                  </a:lnTo>
                  <a:lnTo>
                    <a:pt x="5903" y="19244"/>
                  </a:lnTo>
                  <a:lnTo>
                    <a:pt x="5837" y="19025"/>
                  </a:lnTo>
                  <a:lnTo>
                    <a:pt x="5793" y="18783"/>
                  </a:lnTo>
                  <a:lnTo>
                    <a:pt x="5815" y="18542"/>
                  </a:lnTo>
                  <a:lnTo>
                    <a:pt x="5815" y="18542"/>
                  </a:lnTo>
                  <a:lnTo>
                    <a:pt x="5617" y="18652"/>
                  </a:lnTo>
                  <a:lnTo>
                    <a:pt x="5398" y="18696"/>
                  </a:lnTo>
                  <a:lnTo>
                    <a:pt x="5157" y="18740"/>
                  </a:lnTo>
                  <a:lnTo>
                    <a:pt x="4915" y="18761"/>
                  </a:lnTo>
                  <a:lnTo>
                    <a:pt x="4674" y="18783"/>
                  </a:lnTo>
                  <a:lnTo>
                    <a:pt x="4433" y="18761"/>
                  </a:lnTo>
                  <a:lnTo>
                    <a:pt x="3994" y="18718"/>
                  </a:lnTo>
                  <a:lnTo>
                    <a:pt x="3994" y="18718"/>
                  </a:lnTo>
                  <a:lnTo>
                    <a:pt x="3774" y="18674"/>
                  </a:lnTo>
                  <a:lnTo>
                    <a:pt x="3555" y="18608"/>
                  </a:lnTo>
                  <a:lnTo>
                    <a:pt x="3357" y="18520"/>
                  </a:lnTo>
                  <a:lnTo>
                    <a:pt x="3182" y="18410"/>
                  </a:lnTo>
                  <a:lnTo>
                    <a:pt x="3006" y="18279"/>
                  </a:lnTo>
                  <a:lnTo>
                    <a:pt x="2853" y="18125"/>
                  </a:lnTo>
                  <a:lnTo>
                    <a:pt x="2743" y="17950"/>
                  </a:lnTo>
                  <a:lnTo>
                    <a:pt x="2633" y="17752"/>
                  </a:lnTo>
                  <a:lnTo>
                    <a:pt x="2633" y="17752"/>
                  </a:lnTo>
                  <a:lnTo>
                    <a:pt x="2567" y="17555"/>
                  </a:lnTo>
                  <a:lnTo>
                    <a:pt x="2546" y="17335"/>
                  </a:lnTo>
                  <a:lnTo>
                    <a:pt x="2546" y="17116"/>
                  </a:lnTo>
                  <a:lnTo>
                    <a:pt x="2589" y="16896"/>
                  </a:lnTo>
                  <a:lnTo>
                    <a:pt x="2655" y="16699"/>
                  </a:lnTo>
                  <a:lnTo>
                    <a:pt x="2765" y="16523"/>
                  </a:lnTo>
                  <a:lnTo>
                    <a:pt x="2897" y="16348"/>
                  </a:lnTo>
                  <a:lnTo>
                    <a:pt x="3072" y="162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5" name="Google Shape;2255;p24"/>
            <p:cNvSpPr/>
            <p:nvPr/>
          </p:nvSpPr>
          <p:spPr>
            <a:xfrm>
              <a:off x="7981175" y="2276600"/>
              <a:ext cx="679675" cy="508000"/>
            </a:xfrm>
            <a:custGeom>
              <a:rect b="b" l="l" r="r" t="t"/>
              <a:pathLst>
                <a:path extrusionOk="0" fill="none" h="20320" w="27187">
                  <a:moveTo>
                    <a:pt x="3379" y="16106"/>
                  </a:moveTo>
                  <a:lnTo>
                    <a:pt x="3379" y="16106"/>
                  </a:lnTo>
                  <a:lnTo>
                    <a:pt x="3182" y="16106"/>
                  </a:lnTo>
                  <a:lnTo>
                    <a:pt x="3006" y="16085"/>
                  </a:lnTo>
                  <a:lnTo>
                    <a:pt x="2809" y="16041"/>
                  </a:lnTo>
                  <a:lnTo>
                    <a:pt x="2633" y="15975"/>
                  </a:lnTo>
                  <a:lnTo>
                    <a:pt x="2458" y="15887"/>
                  </a:lnTo>
                  <a:lnTo>
                    <a:pt x="2304" y="15777"/>
                  </a:lnTo>
                  <a:lnTo>
                    <a:pt x="2151" y="15646"/>
                  </a:lnTo>
                  <a:lnTo>
                    <a:pt x="2019" y="15514"/>
                  </a:lnTo>
                  <a:lnTo>
                    <a:pt x="2019" y="15514"/>
                  </a:lnTo>
                  <a:lnTo>
                    <a:pt x="1909" y="15338"/>
                  </a:lnTo>
                  <a:lnTo>
                    <a:pt x="1821" y="15185"/>
                  </a:lnTo>
                  <a:lnTo>
                    <a:pt x="1756" y="14987"/>
                  </a:lnTo>
                  <a:lnTo>
                    <a:pt x="1690" y="14812"/>
                  </a:lnTo>
                  <a:lnTo>
                    <a:pt x="1668" y="14614"/>
                  </a:lnTo>
                  <a:lnTo>
                    <a:pt x="1668" y="14417"/>
                  </a:lnTo>
                  <a:lnTo>
                    <a:pt x="1690" y="14241"/>
                  </a:lnTo>
                  <a:lnTo>
                    <a:pt x="1712" y="14044"/>
                  </a:lnTo>
                  <a:lnTo>
                    <a:pt x="1712" y="14044"/>
                  </a:lnTo>
                  <a:lnTo>
                    <a:pt x="1492" y="13978"/>
                  </a:lnTo>
                  <a:lnTo>
                    <a:pt x="1273" y="13890"/>
                  </a:lnTo>
                  <a:lnTo>
                    <a:pt x="1032" y="13759"/>
                  </a:lnTo>
                  <a:lnTo>
                    <a:pt x="834" y="13627"/>
                  </a:lnTo>
                  <a:lnTo>
                    <a:pt x="637" y="13451"/>
                  </a:lnTo>
                  <a:lnTo>
                    <a:pt x="483" y="13254"/>
                  </a:lnTo>
                  <a:lnTo>
                    <a:pt x="351" y="13056"/>
                  </a:lnTo>
                  <a:lnTo>
                    <a:pt x="264" y="12837"/>
                  </a:lnTo>
                  <a:lnTo>
                    <a:pt x="264" y="12837"/>
                  </a:lnTo>
                  <a:lnTo>
                    <a:pt x="220" y="12596"/>
                  </a:lnTo>
                  <a:lnTo>
                    <a:pt x="198" y="12376"/>
                  </a:lnTo>
                  <a:lnTo>
                    <a:pt x="220" y="12135"/>
                  </a:lnTo>
                  <a:lnTo>
                    <a:pt x="264" y="11915"/>
                  </a:lnTo>
                  <a:lnTo>
                    <a:pt x="329" y="11696"/>
                  </a:lnTo>
                  <a:lnTo>
                    <a:pt x="439" y="11477"/>
                  </a:lnTo>
                  <a:lnTo>
                    <a:pt x="549" y="11279"/>
                  </a:lnTo>
                  <a:lnTo>
                    <a:pt x="702" y="11104"/>
                  </a:lnTo>
                  <a:lnTo>
                    <a:pt x="702" y="11104"/>
                  </a:lnTo>
                  <a:lnTo>
                    <a:pt x="615" y="11038"/>
                  </a:lnTo>
                  <a:lnTo>
                    <a:pt x="527" y="10972"/>
                  </a:lnTo>
                  <a:lnTo>
                    <a:pt x="373" y="10774"/>
                  </a:lnTo>
                  <a:lnTo>
                    <a:pt x="242" y="10555"/>
                  </a:lnTo>
                  <a:lnTo>
                    <a:pt x="154" y="10314"/>
                  </a:lnTo>
                  <a:lnTo>
                    <a:pt x="66" y="10072"/>
                  </a:lnTo>
                  <a:lnTo>
                    <a:pt x="22" y="9809"/>
                  </a:lnTo>
                  <a:lnTo>
                    <a:pt x="0" y="9546"/>
                  </a:lnTo>
                  <a:lnTo>
                    <a:pt x="0" y="9304"/>
                  </a:lnTo>
                  <a:lnTo>
                    <a:pt x="0" y="9304"/>
                  </a:lnTo>
                  <a:lnTo>
                    <a:pt x="22" y="9085"/>
                  </a:lnTo>
                  <a:lnTo>
                    <a:pt x="88" y="8844"/>
                  </a:lnTo>
                  <a:lnTo>
                    <a:pt x="176" y="8646"/>
                  </a:lnTo>
                  <a:lnTo>
                    <a:pt x="285" y="8427"/>
                  </a:lnTo>
                  <a:lnTo>
                    <a:pt x="417" y="8251"/>
                  </a:lnTo>
                  <a:lnTo>
                    <a:pt x="571" y="8076"/>
                  </a:lnTo>
                  <a:lnTo>
                    <a:pt x="746" y="7922"/>
                  </a:lnTo>
                  <a:lnTo>
                    <a:pt x="944" y="7812"/>
                  </a:lnTo>
                  <a:lnTo>
                    <a:pt x="944" y="7812"/>
                  </a:lnTo>
                  <a:lnTo>
                    <a:pt x="856" y="7549"/>
                  </a:lnTo>
                  <a:lnTo>
                    <a:pt x="790" y="7286"/>
                  </a:lnTo>
                  <a:lnTo>
                    <a:pt x="746" y="7000"/>
                  </a:lnTo>
                  <a:lnTo>
                    <a:pt x="746" y="6693"/>
                  </a:lnTo>
                  <a:lnTo>
                    <a:pt x="790" y="6408"/>
                  </a:lnTo>
                  <a:lnTo>
                    <a:pt x="856" y="6123"/>
                  </a:lnTo>
                  <a:lnTo>
                    <a:pt x="944" y="5837"/>
                  </a:lnTo>
                  <a:lnTo>
                    <a:pt x="1053" y="5596"/>
                  </a:lnTo>
                  <a:lnTo>
                    <a:pt x="1053" y="5596"/>
                  </a:lnTo>
                  <a:lnTo>
                    <a:pt x="1207" y="5399"/>
                  </a:lnTo>
                  <a:lnTo>
                    <a:pt x="1383" y="5201"/>
                  </a:lnTo>
                  <a:lnTo>
                    <a:pt x="1580" y="5026"/>
                  </a:lnTo>
                  <a:lnTo>
                    <a:pt x="1800" y="4872"/>
                  </a:lnTo>
                  <a:lnTo>
                    <a:pt x="2019" y="4762"/>
                  </a:lnTo>
                  <a:lnTo>
                    <a:pt x="2260" y="4674"/>
                  </a:lnTo>
                  <a:lnTo>
                    <a:pt x="2524" y="4609"/>
                  </a:lnTo>
                  <a:lnTo>
                    <a:pt x="2787" y="4587"/>
                  </a:lnTo>
                  <a:lnTo>
                    <a:pt x="2787" y="4587"/>
                  </a:lnTo>
                  <a:lnTo>
                    <a:pt x="2743" y="4301"/>
                  </a:lnTo>
                  <a:lnTo>
                    <a:pt x="2721" y="4016"/>
                  </a:lnTo>
                  <a:lnTo>
                    <a:pt x="2765" y="3709"/>
                  </a:lnTo>
                  <a:lnTo>
                    <a:pt x="2853" y="3424"/>
                  </a:lnTo>
                  <a:lnTo>
                    <a:pt x="2962" y="3160"/>
                  </a:lnTo>
                  <a:lnTo>
                    <a:pt x="3116" y="2897"/>
                  </a:lnTo>
                  <a:lnTo>
                    <a:pt x="3292" y="2656"/>
                  </a:lnTo>
                  <a:lnTo>
                    <a:pt x="3489" y="2458"/>
                  </a:lnTo>
                  <a:lnTo>
                    <a:pt x="3489" y="2458"/>
                  </a:lnTo>
                  <a:lnTo>
                    <a:pt x="3708" y="2261"/>
                  </a:lnTo>
                  <a:lnTo>
                    <a:pt x="3950" y="2129"/>
                  </a:lnTo>
                  <a:lnTo>
                    <a:pt x="4213" y="2019"/>
                  </a:lnTo>
                  <a:lnTo>
                    <a:pt x="4498" y="1932"/>
                  </a:lnTo>
                  <a:lnTo>
                    <a:pt x="4784" y="1888"/>
                  </a:lnTo>
                  <a:lnTo>
                    <a:pt x="5069" y="1888"/>
                  </a:lnTo>
                  <a:lnTo>
                    <a:pt x="5354" y="1932"/>
                  </a:lnTo>
                  <a:lnTo>
                    <a:pt x="5639" y="1997"/>
                  </a:lnTo>
                  <a:lnTo>
                    <a:pt x="5639" y="1997"/>
                  </a:lnTo>
                  <a:lnTo>
                    <a:pt x="5683" y="1866"/>
                  </a:lnTo>
                  <a:lnTo>
                    <a:pt x="5727" y="1712"/>
                  </a:lnTo>
                  <a:lnTo>
                    <a:pt x="5903" y="1449"/>
                  </a:lnTo>
                  <a:lnTo>
                    <a:pt x="6100" y="1208"/>
                  </a:lnTo>
                  <a:lnTo>
                    <a:pt x="6342" y="1010"/>
                  </a:lnTo>
                  <a:lnTo>
                    <a:pt x="6605" y="813"/>
                  </a:lnTo>
                  <a:lnTo>
                    <a:pt x="6868" y="681"/>
                  </a:lnTo>
                  <a:lnTo>
                    <a:pt x="7175" y="549"/>
                  </a:lnTo>
                  <a:lnTo>
                    <a:pt x="7461" y="483"/>
                  </a:lnTo>
                  <a:lnTo>
                    <a:pt x="7461" y="483"/>
                  </a:lnTo>
                  <a:lnTo>
                    <a:pt x="7768" y="462"/>
                  </a:lnTo>
                  <a:lnTo>
                    <a:pt x="8053" y="505"/>
                  </a:lnTo>
                  <a:lnTo>
                    <a:pt x="8338" y="571"/>
                  </a:lnTo>
                  <a:lnTo>
                    <a:pt x="8624" y="659"/>
                  </a:lnTo>
                  <a:lnTo>
                    <a:pt x="8887" y="813"/>
                  </a:lnTo>
                  <a:lnTo>
                    <a:pt x="9128" y="988"/>
                  </a:lnTo>
                  <a:lnTo>
                    <a:pt x="9348" y="1186"/>
                  </a:lnTo>
                  <a:lnTo>
                    <a:pt x="9523" y="1427"/>
                  </a:lnTo>
                  <a:lnTo>
                    <a:pt x="9523" y="1427"/>
                  </a:lnTo>
                  <a:lnTo>
                    <a:pt x="9611" y="1164"/>
                  </a:lnTo>
                  <a:lnTo>
                    <a:pt x="9721" y="944"/>
                  </a:lnTo>
                  <a:lnTo>
                    <a:pt x="9874" y="725"/>
                  </a:lnTo>
                  <a:lnTo>
                    <a:pt x="10050" y="549"/>
                  </a:lnTo>
                  <a:lnTo>
                    <a:pt x="10247" y="396"/>
                  </a:lnTo>
                  <a:lnTo>
                    <a:pt x="10467" y="286"/>
                  </a:lnTo>
                  <a:lnTo>
                    <a:pt x="10708" y="198"/>
                  </a:lnTo>
                  <a:lnTo>
                    <a:pt x="10993" y="154"/>
                  </a:lnTo>
                  <a:lnTo>
                    <a:pt x="10993" y="154"/>
                  </a:lnTo>
                  <a:lnTo>
                    <a:pt x="11257" y="132"/>
                  </a:lnTo>
                  <a:lnTo>
                    <a:pt x="11542" y="176"/>
                  </a:lnTo>
                  <a:lnTo>
                    <a:pt x="11805" y="242"/>
                  </a:lnTo>
                  <a:lnTo>
                    <a:pt x="12047" y="352"/>
                  </a:lnTo>
                  <a:lnTo>
                    <a:pt x="12288" y="505"/>
                  </a:lnTo>
                  <a:lnTo>
                    <a:pt x="12507" y="681"/>
                  </a:lnTo>
                  <a:lnTo>
                    <a:pt x="12683" y="900"/>
                  </a:lnTo>
                  <a:lnTo>
                    <a:pt x="12837" y="1142"/>
                  </a:lnTo>
                  <a:lnTo>
                    <a:pt x="12837" y="1142"/>
                  </a:lnTo>
                  <a:lnTo>
                    <a:pt x="12990" y="900"/>
                  </a:lnTo>
                  <a:lnTo>
                    <a:pt x="13188" y="681"/>
                  </a:lnTo>
                  <a:lnTo>
                    <a:pt x="13429" y="505"/>
                  </a:lnTo>
                  <a:lnTo>
                    <a:pt x="13692" y="330"/>
                  </a:lnTo>
                  <a:lnTo>
                    <a:pt x="13978" y="198"/>
                  </a:lnTo>
                  <a:lnTo>
                    <a:pt x="14285" y="88"/>
                  </a:lnTo>
                  <a:lnTo>
                    <a:pt x="14570" y="23"/>
                  </a:lnTo>
                  <a:lnTo>
                    <a:pt x="14855" y="1"/>
                  </a:lnTo>
                  <a:lnTo>
                    <a:pt x="14855" y="1"/>
                  </a:lnTo>
                  <a:lnTo>
                    <a:pt x="15119" y="1"/>
                  </a:lnTo>
                  <a:lnTo>
                    <a:pt x="15404" y="45"/>
                  </a:lnTo>
                  <a:lnTo>
                    <a:pt x="15667" y="132"/>
                  </a:lnTo>
                  <a:lnTo>
                    <a:pt x="15908" y="242"/>
                  </a:lnTo>
                  <a:lnTo>
                    <a:pt x="16150" y="396"/>
                  </a:lnTo>
                  <a:lnTo>
                    <a:pt x="16347" y="571"/>
                  </a:lnTo>
                  <a:lnTo>
                    <a:pt x="16545" y="769"/>
                  </a:lnTo>
                  <a:lnTo>
                    <a:pt x="16698" y="988"/>
                  </a:lnTo>
                  <a:lnTo>
                    <a:pt x="16698" y="988"/>
                  </a:lnTo>
                  <a:lnTo>
                    <a:pt x="16786" y="856"/>
                  </a:lnTo>
                  <a:lnTo>
                    <a:pt x="16896" y="725"/>
                  </a:lnTo>
                  <a:lnTo>
                    <a:pt x="17006" y="615"/>
                  </a:lnTo>
                  <a:lnTo>
                    <a:pt x="17137" y="527"/>
                  </a:lnTo>
                  <a:lnTo>
                    <a:pt x="17401" y="330"/>
                  </a:lnTo>
                  <a:lnTo>
                    <a:pt x="17708" y="198"/>
                  </a:lnTo>
                  <a:lnTo>
                    <a:pt x="18015" y="110"/>
                  </a:lnTo>
                  <a:lnTo>
                    <a:pt x="18190" y="88"/>
                  </a:lnTo>
                  <a:lnTo>
                    <a:pt x="18344" y="67"/>
                  </a:lnTo>
                  <a:lnTo>
                    <a:pt x="18498" y="88"/>
                  </a:lnTo>
                  <a:lnTo>
                    <a:pt x="18651" y="88"/>
                  </a:lnTo>
                  <a:lnTo>
                    <a:pt x="18805" y="132"/>
                  </a:lnTo>
                  <a:lnTo>
                    <a:pt x="18958" y="176"/>
                  </a:lnTo>
                  <a:lnTo>
                    <a:pt x="18958" y="176"/>
                  </a:lnTo>
                  <a:lnTo>
                    <a:pt x="19090" y="264"/>
                  </a:lnTo>
                  <a:lnTo>
                    <a:pt x="19222" y="330"/>
                  </a:lnTo>
                  <a:lnTo>
                    <a:pt x="19353" y="418"/>
                  </a:lnTo>
                  <a:lnTo>
                    <a:pt x="19463" y="527"/>
                  </a:lnTo>
                  <a:lnTo>
                    <a:pt x="19573" y="637"/>
                  </a:lnTo>
                  <a:lnTo>
                    <a:pt x="19661" y="769"/>
                  </a:lnTo>
                  <a:lnTo>
                    <a:pt x="19836" y="1032"/>
                  </a:lnTo>
                  <a:lnTo>
                    <a:pt x="19946" y="1317"/>
                  </a:lnTo>
                  <a:lnTo>
                    <a:pt x="19990" y="1471"/>
                  </a:lnTo>
                  <a:lnTo>
                    <a:pt x="20012" y="1624"/>
                  </a:lnTo>
                  <a:lnTo>
                    <a:pt x="20034" y="1778"/>
                  </a:lnTo>
                  <a:lnTo>
                    <a:pt x="20034" y="1932"/>
                  </a:lnTo>
                  <a:lnTo>
                    <a:pt x="20012" y="2085"/>
                  </a:lnTo>
                  <a:lnTo>
                    <a:pt x="19990" y="2239"/>
                  </a:lnTo>
                  <a:lnTo>
                    <a:pt x="19990" y="2239"/>
                  </a:lnTo>
                  <a:lnTo>
                    <a:pt x="20275" y="2063"/>
                  </a:lnTo>
                  <a:lnTo>
                    <a:pt x="20582" y="1932"/>
                  </a:lnTo>
                  <a:lnTo>
                    <a:pt x="20911" y="1844"/>
                  </a:lnTo>
                  <a:lnTo>
                    <a:pt x="21240" y="1800"/>
                  </a:lnTo>
                  <a:lnTo>
                    <a:pt x="21592" y="1800"/>
                  </a:lnTo>
                  <a:lnTo>
                    <a:pt x="21921" y="1844"/>
                  </a:lnTo>
                  <a:lnTo>
                    <a:pt x="22074" y="1888"/>
                  </a:lnTo>
                  <a:lnTo>
                    <a:pt x="22250" y="1954"/>
                  </a:lnTo>
                  <a:lnTo>
                    <a:pt x="22381" y="2019"/>
                  </a:lnTo>
                  <a:lnTo>
                    <a:pt x="22535" y="2107"/>
                  </a:lnTo>
                  <a:lnTo>
                    <a:pt x="22535" y="2107"/>
                  </a:lnTo>
                  <a:lnTo>
                    <a:pt x="22667" y="2195"/>
                  </a:lnTo>
                  <a:lnTo>
                    <a:pt x="22798" y="2305"/>
                  </a:lnTo>
                  <a:lnTo>
                    <a:pt x="23040" y="2546"/>
                  </a:lnTo>
                  <a:lnTo>
                    <a:pt x="23237" y="2809"/>
                  </a:lnTo>
                  <a:lnTo>
                    <a:pt x="23391" y="3117"/>
                  </a:lnTo>
                  <a:lnTo>
                    <a:pt x="23500" y="3424"/>
                  </a:lnTo>
                  <a:lnTo>
                    <a:pt x="23566" y="3753"/>
                  </a:lnTo>
                  <a:lnTo>
                    <a:pt x="23588" y="4082"/>
                  </a:lnTo>
                  <a:lnTo>
                    <a:pt x="23566" y="4258"/>
                  </a:lnTo>
                  <a:lnTo>
                    <a:pt x="23544" y="4433"/>
                  </a:lnTo>
                  <a:lnTo>
                    <a:pt x="23544" y="4433"/>
                  </a:lnTo>
                  <a:lnTo>
                    <a:pt x="23830" y="4411"/>
                  </a:lnTo>
                  <a:lnTo>
                    <a:pt x="24115" y="4433"/>
                  </a:lnTo>
                  <a:lnTo>
                    <a:pt x="24422" y="4477"/>
                  </a:lnTo>
                  <a:lnTo>
                    <a:pt x="24685" y="4587"/>
                  </a:lnTo>
                  <a:lnTo>
                    <a:pt x="24971" y="4718"/>
                  </a:lnTo>
                  <a:lnTo>
                    <a:pt x="25212" y="4894"/>
                  </a:lnTo>
                  <a:lnTo>
                    <a:pt x="25431" y="5091"/>
                  </a:lnTo>
                  <a:lnTo>
                    <a:pt x="25607" y="5311"/>
                  </a:lnTo>
                  <a:lnTo>
                    <a:pt x="25607" y="5311"/>
                  </a:lnTo>
                  <a:lnTo>
                    <a:pt x="25761" y="5552"/>
                  </a:lnTo>
                  <a:lnTo>
                    <a:pt x="25892" y="5815"/>
                  </a:lnTo>
                  <a:lnTo>
                    <a:pt x="25958" y="6079"/>
                  </a:lnTo>
                  <a:lnTo>
                    <a:pt x="26002" y="6364"/>
                  </a:lnTo>
                  <a:lnTo>
                    <a:pt x="26002" y="6649"/>
                  </a:lnTo>
                  <a:lnTo>
                    <a:pt x="25980" y="6935"/>
                  </a:lnTo>
                  <a:lnTo>
                    <a:pt x="25914" y="7220"/>
                  </a:lnTo>
                  <a:lnTo>
                    <a:pt x="25804" y="7483"/>
                  </a:lnTo>
                  <a:lnTo>
                    <a:pt x="25804" y="7483"/>
                  </a:lnTo>
                  <a:lnTo>
                    <a:pt x="26068" y="7637"/>
                  </a:lnTo>
                  <a:lnTo>
                    <a:pt x="26309" y="7790"/>
                  </a:lnTo>
                  <a:lnTo>
                    <a:pt x="26529" y="8010"/>
                  </a:lnTo>
                  <a:lnTo>
                    <a:pt x="26726" y="8229"/>
                  </a:lnTo>
                  <a:lnTo>
                    <a:pt x="26902" y="8492"/>
                  </a:lnTo>
                  <a:lnTo>
                    <a:pt x="27033" y="8756"/>
                  </a:lnTo>
                  <a:lnTo>
                    <a:pt x="27121" y="9019"/>
                  </a:lnTo>
                  <a:lnTo>
                    <a:pt x="27187" y="9326"/>
                  </a:lnTo>
                  <a:lnTo>
                    <a:pt x="27187" y="9326"/>
                  </a:lnTo>
                  <a:lnTo>
                    <a:pt x="27187" y="9612"/>
                  </a:lnTo>
                  <a:lnTo>
                    <a:pt x="27143" y="9897"/>
                  </a:lnTo>
                  <a:lnTo>
                    <a:pt x="27077" y="10160"/>
                  </a:lnTo>
                  <a:lnTo>
                    <a:pt x="26967" y="10445"/>
                  </a:lnTo>
                  <a:lnTo>
                    <a:pt x="26814" y="10687"/>
                  </a:lnTo>
                  <a:lnTo>
                    <a:pt x="26638" y="10928"/>
                  </a:lnTo>
                  <a:lnTo>
                    <a:pt x="26441" y="11126"/>
                  </a:lnTo>
                  <a:lnTo>
                    <a:pt x="26221" y="11301"/>
                  </a:lnTo>
                  <a:lnTo>
                    <a:pt x="26221" y="11301"/>
                  </a:lnTo>
                  <a:lnTo>
                    <a:pt x="26375" y="11411"/>
                  </a:lnTo>
                  <a:lnTo>
                    <a:pt x="26529" y="11564"/>
                  </a:lnTo>
                  <a:lnTo>
                    <a:pt x="26660" y="11740"/>
                  </a:lnTo>
                  <a:lnTo>
                    <a:pt x="26748" y="11915"/>
                  </a:lnTo>
                  <a:lnTo>
                    <a:pt x="26836" y="12113"/>
                  </a:lnTo>
                  <a:lnTo>
                    <a:pt x="26902" y="12332"/>
                  </a:lnTo>
                  <a:lnTo>
                    <a:pt x="26924" y="12530"/>
                  </a:lnTo>
                  <a:lnTo>
                    <a:pt x="26924" y="12727"/>
                  </a:lnTo>
                  <a:lnTo>
                    <a:pt x="26924" y="12727"/>
                  </a:lnTo>
                  <a:lnTo>
                    <a:pt x="26902" y="12969"/>
                  </a:lnTo>
                  <a:lnTo>
                    <a:pt x="26836" y="13210"/>
                  </a:lnTo>
                  <a:lnTo>
                    <a:pt x="26748" y="13429"/>
                  </a:lnTo>
                  <a:lnTo>
                    <a:pt x="26638" y="13649"/>
                  </a:lnTo>
                  <a:lnTo>
                    <a:pt x="26507" y="13846"/>
                  </a:lnTo>
                  <a:lnTo>
                    <a:pt x="26353" y="14044"/>
                  </a:lnTo>
                  <a:lnTo>
                    <a:pt x="26046" y="14439"/>
                  </a:lnTo>
                  <a:lnTo>
                    <a:pt x="26046" y="14439"/>
                  </a:lnTo>
                  <a:lnTo>
                    <a:pt x="26177" y="14614"/>
                  </a:lnTo>
                  <a:lnTo>
                    <a:pt x="26265" y="14834"/>
                  </a:lnTo>
                  <a:lnTo>
                    <a:pt x="26309" y="15053"/>
                  </a:lnTo>
                  <a:lnTo>
                    <a:pt x="26309" y="15295"/>
                  </a:lnTo>
                  <a:lnTo>
                    <a:pt x="26287" y="15536"/>
                  </a:lnTo>
                  <a:lnTo>
                    <a:pt x="26243" y="15777"/>
                  </a:lnTo>
                  <a:lnTo>
                    <a:pt x="26199" y="15997"/>
                  </a:lnTo>
                  <a:lnTo>
                    <a:pt x="26112" y="16216"/>
                  </a:lnTo>
                  <a:lnTo>
                    <a:pt x="26112" y="16216"/>
                  </a:lnTo>
                  <a:lnTo>
                    <a:pt x="26002" y="16436"/>
                  </a:lnTo>
                  <a:lnTo>
                    <a:pt x="25892" y="16611"/>
                  </a:lnTo>
                  <a:lnTo>
                    <a:pt x="25739" y="16787"/>
                  </a:lnTo>
                  <a:lnTo>
                    <a:pt x="25563" y="16918"/>
                  </a:lnTo>
                  <a:lnTo>
                    <a:pt x="25366" y="17050"/>
                  </a:lnTo>
                  <a:lnTo>
                    <a:pt x="25168" y="17138"/>
                  </a:lnTo>
                  <a:lnTo>
                    <a:pt x="24949" y="17204"/>
                  </a:lnTo>
                  <a:lnTo>
                    <a:pt x="24729" y="17247"/>
                  </a:lnTo>
                  <a:lnTo>
                    <a:pt x="24729" y="17247"/>
                  </a:lnTo>
                  <a:lnTo>
                    <a:pt x="24685" y="17533"/>
                  </a:lnTo>
                  <a:lnTo>
                    <a:pt x="24598" y="17818"/>
                  </a:lnTo>
                  <a:lnTo>
                    <a:pt x="24466" y="18103"/>
                  </a:lnTo>
                  <a:lnTo>
                    <a:pt x="24290" y="18388"/>
                  </a:lnTo>
                  <a:lnTo>
                    <a:pt x="24071" y="18630"/>
                  </a:lnTo>
                  <a:lnTo>
                    <a:pt x="23852" y="18849"/>
                  </a:lnTo>
                  <a:lnTo>
                    <a:pt x="23610" y="19025"/>
                  </a:lnTo>
                  <a:lnTo>
                    <a:pt x="23347" y="19156"/>
                  </a:lnTo>
                  <a:lnTo>
                    <a:pt x="23347" y="19156"/>
                  </a:lnTo>
                  <a:lnTo>
                    <a:pt x="23084" y="19244"/>
                  </a:lnTo>
                  <a:lnTo>
                    <a:pt x="22798" y="19288"/>
                  </a:lnTo>
                  <a:lnTo>
                    <a:pt x="22513" y="19310"/>
                  </a:lnTo>
                  <a:lnTo>
                    <a:pt x="22250" y="19288"/>
                  </a:lnTo>
                  <a:lnTo>
                    <a:pt x="21965" y="19222"/>
                  </a:lnTo>
                  <a:lnTo>
                    <a:pt x="21701" y="19113"/>
                  </a:lnTo>
                  <a:lnTo>
                    <a:pt x="21460" y="18981"/>
                  </a:lnTo>
                  <a:lnTo>
                    <a:pt x="21240" y="18805"/>
                  </a:lnTo>
                  <a:lnTo>
                    <a:pt x="21240" y="18805"/>
                  </a:lnTo>
                  <a:lnTo>
                    <a:pt x="21153" y="18981"/>
                  </a:lnTo>
                  <a:lnTo>
                    <a:pt x="21043" y="19156"/>
                  </a:lnTo>
                  <a:lnTo>
                    <a:pt x="20889" y="19310"/>
                  </a:lnTo>
                  <a:lnTo>
                    <a:pt x="20714" y="19442"/>
                  </a:lnTo>
                  <a:lnTo>
                    <a:pt x="20516" y="19551"/>
                  </a:lnTo>
                  <a:lnTo>
                    <a:pt x="20319" y="19639"/>
                  </a:lnTo>
                  <a:lnTo>
                    <a:pt x="20099" y="19705"/>
                  </a:lnTo>
                  <a:lnTo>
                    <a:pt x="19902" y="19727"/>
                  </a:lnTo>
                  <a:lnTo>
                    <a:pt x="19902" y="19727"/>
                  </a:lnTo>
                  <a:lnTo>
                    <a:pt x="19704" y="19727"/>
                  </a:lnTo>
                  <a:lnTo>
                    <a:pt x="19507" y="19705"/>
                  </a:lnTo>
                  <a:lnTo>
                    <a:pt x="19310" y="19639"/>
                  </a:lnTo>
                  <a:lnTo>
                    <a:pt x="19134" y="19551"/>
                  </a:lnTo>
                  <a:lnTo>
                    <a:pt x="18958" y="19442"/>
                  </a:lnTo>
                  <a:lnTo>
                    <a:pt x="18805" y="19310"/>
                  </a:lnTo>
                  <a:lnTo>
                    <a:pt x="18673" y="19156"/>
                  </a:lnTo>
                  <a:lnTo>
                    <a:pt x="18585" y="18981"/>
                  </a:lnTo>
                  <a:lnTo>
                    <a:pt x="18585" y="18981"/>
                  </a:lnTo>
                  <a:lnTo>
                    <a:pt x="18498" y="19135"/>
                  </a:lnTo>
                  <a:lnTo>
                    <a:pt x="18366" y="19266"/>
                  </a:lnTo>
                  <a:lnTo>
                    <a:pt x="18234" y="19376"/>
                  </a:lnTo>
                  <a:lnTo>
                    <a:pt x="18059" y="19464"/>
                  </a:lnTo>
                  <a:lnTo>
                    <a:pt x="17883" y="19529"/>
                  </a:lnTo>
                  <a:lnTo>
                    <a:pt x="17708" y="19573"/>
                  </a:lnTo>
                  <a:lnTo>
                    <a:pt x="17532" y="19617"/>
                  </a:lnTo>
                  <a:lnTo>
                    <a:pt x="17335" y="19639"/>
                  </a:lnTo>
                  <a:lnTo>
                    <a:pt x="17335" y="19639"/>
                  </a:lnTo>
                  <a:lnTo>
                    <a:pt x="17181" y="19617"/>
                  </a:lnTo>
                  <a:lnTo>
                    <a:pt x="17006" y="19595"/>
                  </a:lnTo>
                  <a:lnTo>
                    <a:pt x="16830" y="19529"/>
                  </a:lnTo>
                  <a:lnTo>
                    <a:pt x="16676" y="19464"/>
                  </a:lnTo>
                  <a:lnTo>
                    <a:pt x="16545" y="19354"/>
                  </a:lnTo>
                  <a:lnTo>
                    <a:pt x="16413" y="19244"/>
                  </a:lnTo>
                  <a:lnTo>
                    <a:pt x="16303" y="19113"/>
                  </a:lnTo>
                  <a:lnTo>
                    <a:pt x="16216" y="18981"/>
                  </a:lnTo>
                  <a:lnTo>
                    <a:pt x="16216" y="18981"/>
                  </a:lnTo>
                  <a:lnTo>
                    <a:pt x="16040" y="19178"/>
                  </a:lnTo>
                  <a:lnTo>
                    <a:pt x="15865" y="19354"/>
                  </a:lnTo>
                  <a:lnTo>
                    <a:pt x="15645" y="19486"/>
                  </a:lnTo>
                  <a:lnTo>
                    <a:pt x="15426" y="19617"/>
                  </a:lnTo>
                  <a:lnTo>
                    <a:pt x="15184" y="19705"/>
                  </a:lnTo>
                  <a:lnTo>
                    <a:pt x="14943" y="19793"/>
                  </a:lnTo>
                  <a:lnTo>
                    <a:pt x="14680" y="19837"/>
                  </a:lnTo>
                  <a:lnTo>
                    <a:pt x="14438" y="19881"/>
                  </a:lnTo>
                  <a:lnTo>
                    <a:pt x="14438" y="19881"/>
                  </a:lnTo>
                  <a:lnTo>
                    <a:pt x="14175" y="19902"/>
                  </a:lnTo>
                  <a:lnTo>
                    <a:pt x="13912" y="19902"/>
                  </a:lnTo>
                  <a:lnTo>
                    <a:pt x="13648" y="19859"/>
                  </a:lnTo>
                  <a:lnTo>
                    <a:pt x="13385" y="19793"/>
                  </a:lnTo>
                  <a:lnTo>
                    <a:pt x="13144" y="19705"/>
                  </a:lnTo>
                  <a:lnTo>
                    <a:pt x="12902" y="19595"/>
                  </a:lnTo>
                  <a:lnTo>
                    <a:pt x="12683" y="19442"/>
                  </a:lnTo>
                  <a:lnTo>
                    <a:pt x="12463" y="19288"/>
                  </a:lnTo>
                  <a:lnTo>
                    <a:pt x="12463" y="19288"/>
                  </a:lnTo>
                  <a:lnTo>
                    <a:pt x="12288" y="19486"/>
                  </a:lnTo>
                  <a:lnTo>
                    <a:pt x="12090" y="19683"/>
                  </a:lnTo>
                  <a:lnTo>
                    <a:pt x="11871" y="19837"/>
                  </a:lnTo>
                  <a:lnTo>
                    <a:pt x="11652" y="19968"/>
                  </a:lnTo>
                  <a:lnTo>
                    <a:pt x="11410" y="20078"/>
                  </a:lnTo>
                  <a:lnTo>
                    <a:pt x="11147" y="20188"/>
                  </a:lnTo>
                  <a:lnTo>
                    <a:pt x="10906" y="20254"/>
                  </a:lnTo>
                  <a:lnTo>
                    <a:pt x="10620" y="20297"/>
                  </a:lnTo>
                  <a:lnTo>
                    <a:pt x="10620" y="20297"/>
                  </a:lnTo>
                  <a:lnTo>
                    <a:pt x="10357" y="20319"/>
                  </a:lnTo>
                  <a:lnTo>
                    <a:pt x="10072" y="20319"/>
                  </a:lnTo>
                  <a:lnTo>
                    <a:pt x="9808" y="20297"/>
                  </a:lnTo>
                  <a:lnTo>
                    <a:pt x="9545" y="20232"/>
                  </a:lnTo>
                  <a:lnTo>
                    <a:pt x="9282" y="20166"/>
                  </a:lnTo>
                  <a:lnTo>
                    <a:pt x="9019" y="20056"/>
                  </a:lnTo>
                  <a:lnTo>
                    <a:pt x="8777" y="19946"/>
                  </a:lnTo>
                  <a:lnTo>
                    <a:pt x="8536" y="19793"/>
                  </a:lnTo>
                  <a:lnTo>
                    <a:pt x="8536" y="19793"/>
                  </a:lnTo>
                  <a:lnTo>
                    <a:pt x="8470" y="19881"/>
                  </a:lnTo>
                  <a:lnTo>
                    <a:pt x="8360" y="19946"/>
                  </a:lnTo>
                  <a:lnTo>
                    <a:pt x="8163" y="20078"/>
                  </a:lnTo>
                  <a:lnTo>
                    <a:pt x="7921" y="20166"/>
                  </a:lnTo>
                  <a:lnTo>
                    <a:pt x="7658" y="20210"/>
                  </a:lnTo>
                  <a:lnTo>
                    <a:pt x="7417" y="20232"/>
                  </a:lnTo>
                  <a:lnTo>
                    <a:pt x="7153" y="20232"/>
                  </a:lnTo>
                  <a:lnTo>
                    <a:pt x="6890" y="20166"/>
                  </a:lnTo>
                  <a:lnTo>
                    <a:pt x="6671" y="20100"/>
                  </a:lnTo>
                  <a:lnTo>
                    <a:pt x="6671" y="20100"/>
                  </a:lnTo>
                  <a:lnTo>
                    <a:pt x="6473" y="19990"/>
                  </a:lnTo>
                  <a:lnTo>
                    <a:pt x="6276" y="19837"/>
                  </a:lnTo>
                  <a:lnTo>
                    <a:pt x="6122" y="19661"/>
                  </a:lnTo>
                  <a:lnTo>
                    <a:pt x="5991" y="19464"/>
                  </a:lnTo>
                  <a:lnTo>
                    <a:pt x="5903" y="19244"/>
                  </a:lnTo>
                  <a:lnTo>
                    <a:pt x="5837" y="19025"/>
                  </a:lnTo>
                  <a:lnTo>
                    <a:pt x="5793" y="18783"/>
                  </a:lnTo>
                  <a:lnTo>
                    <a:pt x="5815" y="18542"/>
                  </a:lnTo>
                  <a:lnTo>
                    <a:pt x="5815" y="18542"/>
                  </a:lnTo>
                  <a:lnTo>
                    <a:pt x="5617" y="18652"/>
                  </a:lnTo>
                  <a:lnTo>
                    <a:pt x="5398" y="18696"/>
                  </a:lnTo>
                  <a:lnTo>
                    <a:pt x="5157" y="18740"/>
                  </a:lnTo>
                  <a:lnTo>
                    <a:pt x="4915" y="18761"/>
                  </a:lnTo>
                  <a:lnTo>
                    <a:pt x="4674" y="18783"/>
                  </a:lnTo>
                  <a:lnTo>
                    <a:pt x="4433" y="18761"/>
                  </a:lnTo>
                  <a:lnTo>
                    <a:pt x="3994" y="18718"/>
                  </a:lnTo>
                  <a:lnTo>
                    <a:pt x="3994" y="18718"/>
                  </a:lnTo>
                  <a:lnTo>
                    <a:pt x="3774" y="18674"/>
                  </a:lnTo>
                  <a:lnTo>
                    <a:pt x="3555" y="18608"/>
                  </a:lnTo>
                  <a:lnTo>
                    <a:pt x="3357" y="18520"/>
                  </a:lnTo>
                  <a:lnTo>
                    <a:pt x="3182" y="18410"/>
                  </a:lnTo>
                  <a:lnTo>
                    <a:pt x="3006" y="18279"/>
                  </a:lnTo>
                  <a:lnTo>
                    <a:pt x="2853" y="18125"/>
                  </a:lnTo>
                  <a:lnTo>
                    <a:pt x="2743" y="17950"/>
                  </a:lnTo>
                  <a:lnTo>
                    <a:pt x="2633" y="17752"/>
                  </a:lnTo>
                  <a:lnTo>
                    <a:pt x="2633" y="17752"/>
                  </a:lnTo>
                  <a:lnTo>
                    <a:pt x="2567" y="17555"/>
                  </a:lnTo>
                  <a:lnTo>
                    <a:pt x="2546" y="17335"/>
                  </a:lnTo>
                  <a:lnTo>
                    <a:pt x="2546" y="17116"/>
                  </a:lnTo>
                  <a:lnTo>
                    <a:pt x="2589" y="16896"/>
                  </a:lnTo>
                  <a:lnTo>
                    <a:pt x="2655" y="16699"/>
                  </a:lnTo>
                  <a:lnTo>
                    <a:pt x="2765" y="16523"/>
                  </a:lnTo>
                  <a:lnTo>
                    <a:pt x="2897" y="16348"/>
                  </a:lnTo>
                  <a:lnTo>
                    <a:pt x="3072" y="16216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6" name="Google Shape;2256;p24"/>
            <p:cNvSpPr/>
            <p:nvPr/>
          </p:nvSpPr>
          <p:spPr>
            <a:xfrm>
              <a:off x="8049200" y="2339700"/>
              <a:ext cx="561200" cy="385650"/>
            </a:xfrm>
            <a:custGeom>
              <a:rect b="b" l="l" r="r" t="t"/>
              <a:pathLst>
                <a:path extrusionOk="0" h="15426" w="22448">
                  <a:moveTo>
                    <a:pt x="2041" y="3862"/>
                  </a:moveTo>
                  <a:lnTo>
                    <a:pt x="2041" y="3862"/>
                  </a:lnTo>
                  <a:lnTo>
                    <a:pt x="1821" y="3906"/>
                  </a:lnTo>
                  <a:lnTo>
                    <a:pt x="1580" y="3972"/>
                  </a:lnTo>
                  <a:lnTo>
                    <a:pt x="1382" y="4059"/>
                  </a:lnTo>
                  <a:lnTo>
                    <a:pt x="1185" y="4169"/>
                  </a:lnTo>
                  <a:lnTo>
                    <a:pt x="1009" y="4323"/>
                  </a:lnTo>
                  <a:lnTo>
                    <a:pt x="856" y="4498"/>
                  </a:lnTo>
                  <a:lnTo>
                    <a:pt x="724" y="4674"/>
                  </a:lnTo>
                  <a:lnTo>
                    <a:pt x="614" y="4893"/>
                  </a:lnTo>
                  <a:lnTo>
                    <a:pt x="614" y="4893"/>
                  </a:lnTo>
                  <a:lnTo>
                    <a:pt x="549" y="5113"/>
                  </a:lnTo>
                  <a:lnTo>
                    <a:pt x="505" y="5332"/>
                  </a:lnTo>
                  <a:lnTo>
                    <a:pt x="483" y="5573"/>
                  </a:lnTo>
                  <a:lnTo>
                    <a:pt x="505" y="5793"/>
                  </a:lnTo>
                  <a:lnTo>
                    <a:pt x="571" y="6012"/>
                  </a:lnTo>
                  <a:lnTo>
                    <a:pt x="658" y="6232"/>
                  </a:lnTo>
                  <a:lnTo>
                    <a:pt x="768" y="6429"/>
                  </a:lnTo>
                  <a:lnTo>
                    <a:pt x="900" y="6627"/>
                  </a:lnTo>
                  <a:lnTo>
                    <a:pt x="900" y="6627"/>
                  </a:lnTo>
                  <a:lnTo>
                    <a:pt x="746" y="6693"/>
                  </a:lnTo>
                  <a:lnTo>
                    <a:pt x="571" y="6802"/>
                  </a:lnTo>
                  <a:lnTo>
                    <a:pt x="417" y="6934"/>
                  </a:lnTo>
                  <a:lnTo>
                    <a:pt x="285" y="7066"/>
                  </a:lnTo>
                  <a:lnTo>
                    <a:pt x="176" y="7219"/>
                  </a:lnTo>
                  <a:lnTo>
                    <a:pt x="88" y="7395"/>
                  </a:lnTo>
                  <a:lnTo>
                    <a:pt x="22" y="7570"/>
                  </a:lnTo>
                  <a:lnTo>
                    <a:pt x="0" y="7724"/>
                  </a:lnTo>
                  <a:lnTo>
                    <a:pt x="0" y="7724"/>
                  </a:lnTo>
                  <a:lnTo>
                    <a:pt x="22" y="7899"/>
                  </a:lnTo>
                  <a:lnTo>
                    <a:pt x="66" y="8075"/>
                  </a:lnTo>
                  <a:lnTo>
                    <a:pt x="132" y="8229"/>
                  </a:lnTo>
                  <a:lnTo>
                    <a:pt x="220" y="8360"/>
                  </a:lnTo>
                  <a:lnTo>
                    <a:pt x="329" y="8492"/>
                  </a:lnTo>
                  <a:lnTo>
                    <a:pt x="461" y="8623"/>
                  </a:lnTo>
                  <a:lnTo>
                    <a:pt x="593" y="8711"/>
                  </a:lnTo>
                  <a:lnTo>
                    <a:pt x="746" y="8777"/>
                  </a:lnTo>
                  <a:lnTo>
                    <a:pt x="746" y="8777"/>
                  </a:lnTo>
                  <a:lnTo>
                    <a:pt x="593" y="8931"/>
                  </a:lnTo>
                  <a:lnTo>
                    <a:pt x="461" y="9084"/>
                  </a:lnTo>
                  <a:lnTo>
                    <a:pt x="329" y="9260"/>
                  </a:lnTo>
                  <a:lnTo>
                    <a:pt x="241" y="9457"/>
                  </a:lnTo>
                  <a:lnTo>
                    <a:pt x="176" y="9633"/>
                  </a:lnTo>
                  <a:lnTo>
                    <a:pt x="132" y="9830"/>
                  </a:lnTo>
                  <a:lnTo>
                    <a:pt x="132" y="10050"/>
                  </a:lnTo>
                  <a:lnTo>
                    <a:pt x="154" y="10247"/>
                  </a:lnTo>
                  <a:lnTo>
                    <a:pt x="154" y="10247"/>
                  </a:lnTo>
                  <a:lnTo>
                    <a:pt x="220" y="10467"/>
                  </a:lnTo>
                  <a:lnTo>
                    <a:pt x="307" y="10664"/>
                  </a:lnTo>
                  <a:lnTo>
                    <a:pt x="417" y="10840"/>
                  </a:lnTo>
                  <a:lnTo>
                    <a:pt x="549" y="11015"/>
                  </a:lnTo>
                  <a:lnTo>
                    <a:pt x="702" y="11169"/>
                  </a:lnTo>
                  <a:lnTo>
                    <a:pt x="856" y="11300"/>
                  </a:lnTo>
                  <a:lnTo>
                    <a:pt x="1053" y="11410"/>
                  </a:lnTo>
                  <a:lnTo>
                    <a:pt x="1251" y="11498"/>
                  </a:lnTo>
                  <a:lnTo>
                    <a:pt x="1251" y="11498"/>
                  </a:lnTo>
                  <a:lnTo>
                    <a:pt x="1251" y="11652"/>
                  </a:lnTo>
                  <a:lnTo>
                    <a:pt x="1273" y="11827"/>
                  </a:lnTo>
                  <a:lnTo>
                    <a:pt x="1339" y="12200"/>
                  </a:lnTo>
                  <a:lnTo>
                    <a:pt x="1448" y="12529"/>
                  </a:lnTo>
                  <a:lnTo>
                    <a:pt x="1624" y="12880"/>
                  </a:lnTo>
                  <a:lnTo>
                    <a:pt x="1821" y="13187"/>
                  </a:lnTo>
                  <a:lnTo>
                    <a:pt x="1931" y="13319"/>
                  </a:lnTo>
                  <a:lnTo>
                    <a:pt x="2063" y="13451"/>
                  </a:lnTo>
                  <a:lnTo>
                    <a:pt x="2194" y="13582"/>
                  </a:lnTo>
                  <a:lnTo>
                    <a:pt x="2326" y="13670"/>
                  </a:lnTo>
                  <a:lnTo>
                    <a:pt x="2480" y="13780"/>
                  </a:lnTo>
                  <a:lnTo>
                    <a:pt x="2633" y="13846"/>
                  </a:lnTo>
                  <a:lnTo>
                    <a:pt x="2633" y="13846"/>
                  </a:lnTo>
                  <a:lnTo>
                    <a:pt x="2787" y="13912"/>
                  </a:lnTo>
                  <a:lnTo>
                    <a:pt x="2940" y="13955"/>
                  </a:lnTo>
                  <a:lnTo>
                    <a:pt x="3291" y="14021"/>
                  </a:lnTo>
                  <a:lnTo>
                    <a:pt x="3621" y="14021"/>
                  </a:lnTo>
                  <a:lnTo>
                    <a:pt x="3972" y="13977"/>
                  </a:lnTo>
                  <a:lnTo>
                    <a:pt x="4301" y="13890"/>
                  </a:lnTo>
                  <a:lnTo>
                    <a:pt x="4608" y="13758"/>
                  </a:lnTo>
                  <a:lnTo>
                    <a:pt x="4893" y="13582"/>
                  </a:lnTo>
                  <a:lnTo>
                    <a:pt x="5025" y="13473"/>
                  </a:lnTo>
                  <a:lnTo>
                    <a:pt x="5157" y="13363"/>
                  </a:lnTo>
                  <a:lnTo>
                    <a:pt x="5157" y="13363"/>
                  </a:lnTo>
                  <a:lnTo>
                    <a:pt x="5222" y="13714"/>
                  </a:lnTo>
                  <a:lnTo>
                    <a:pt x="5354" y="14021"/>
                  </a:lnTo>
                  <a:lnTo>
                    <a:pt x="5508" y="14328"/>
                  </a:lnTo>
                  <a:lnTo>
                    <a:pt x="5595" y="14482"/>
                  </a:lnTo>
                  <a:lnTo>
                    <a:pt x="5705" y="14614"/>
                  </a:lnTo>
                  <a:lnTo>
                    <a:pt x="5815" y="14723"/>
                  </a:lnTo>
                  <a:lnTo>
                    <a:pt x="5946" y="14833"/>
                  </a:lnTo>
                  <a:lnTo>
                    <a:pt x="6078" y="14943"/>
                  </a:lnTo>
                  <a:lnTo>
                    <a:pt x="6232" y="15009"/>
                  </a:lnTo>
                  <a:lnTo>
                    <a:pt x="6363" y="15075"/>
                  </a:lnTo>
                  <a:lnTo>
                    <a:pt x="6517" y="15140"/>
                  </a:lnTo>
                  <a:lnTo>
                    <a:pt x="6693" y="15184"/>
                  </a:lnTo>
                  <a:lnTo>
                    <a:pt x="6868" y="15184"/>
                  </a:lnTo>
                  <a:lnTo>
                    <a:pt x="6868" y="15184"/>
                  </a:lnTo>
                  <a:lnTo>
                    <a:pt x="7044" y="15184"/>
                  </a:lnTo>
                  <a:lnTo>
                    <a:pt x="7197" y="15184"/>
                  </a:lnTo>
                  <a:lnTo>
                    <a:pt x="7373" y="15140"/>
                  </a:lnTo>
                  <a:lnTo>
                    <a:pt x="7548" y="15096"/>
                  </a:lnTo>
                  <a:lnTo>
                    <a:pt x="7702" y="15031"/>
                  </a:lnTo>
                  <a:lnTo>
                    <a:pt x="7855" y="14965"/>
                  </a:lnTo>
                  <a:lnTo>
                    <a:pt x="8009" y="14877"/>
                  </a:lnTo>
                  <a:lnTo>
                    <a:pt x="8163" y="14789"/>
                  </a:lnTo>
                  <a:lnTo>
                    <a:pt x="8294" y="14680"/>
                  </a:lnTo>
                  <a:lnTo>
                    <a:pt x="8426" y="14548"/>
                  </a:lnTo>
                  <a:lnTo>
                    <a:pt x="8536" y="14438"/>
                  </a:lnTo>
                  <a:lnTo>
                    <a:pt x="8645" y="14285"/>
                  </a:lnTo>
                  <a:lnTo>
                    <a:pt x="8733" y="14153"/>
                  </a:lnTo>
                  <a:lnTo>
                    <a:pt x="8799" y="13999"/>
                  </a:lnTo>
                  <a:lnTo>
                    <a:pt x="8865" y="13824"/>
                  </a:lnTo>
                  <a:lnTo>
                    <a:pt x="8931" y="13670"/>
                  </a:lnTo>
                  <a:lnTo>
                    <a:pt x="8931" y="13670"/>
                  </a:lnTo>
                  <a:lnTo>
                    <a:pt x="8953" y="13846"/>
                  </a:lnTo>
                  <a:lnTo>
                    <a:pt x="8996" y="14021"/>
                  </a:lnTo>
                  <a:lnTo>
                    <a:pt x="9062" y="14175"/>
                  </a:lnTo>
                  <a:lnTo>
                    <a:pt x="9150" y="14350"/>
                  </a:lnTo>
                  <a:lnTo>
                    <a:pt x="9238" y="14504"/>
                  </a:lnTo>
                  <a:lnTo>
                    <a:pt x="9348" y="14636"/>
                  </a:lnTo>
                  <a:lnTo>
                    <a:pt x="9457" y="14789"/>
                  </a:lnTo>
                  <a:lnTo>
                    <a:pt x="9589" y="14899"/>
                  </a:lnTo>
                  <a:lnTo>
                    <a:pt x="9721" y="15031"/>
                  </a:lnTo>
                  <a:lnTo>
                    <a:pt x="9874" y="15118"/>
                  </a:lnTo>
                  <a:lnTo>
                    <a:pt x="10028" y="15228"/>
                  </a:lnTo>
                  <a:lnTo>
                    <a:pt x="10181" y="15294"/>
                  </a:lnTo>
                  <a:lnTo>
                    <a:pt x="10357" y="15360"/>
                  </a:lnTo>
                  <a:lnTo>
                    <a:pt x="10532" y="15404"/>
                  </a:lnTo>
                  <a:lnTo>
                    <a:pt x="10708" y="15426"/>
                  </a:lnTo>
                  <a:lnTo>
                    <a:pt x="10883" y="15426"/>
                  </a:lnTo>
                  <a:lnTo>
                    <a:pt x="10883" y="15426"/>
                  </a:lnTo>
                  <a:lnTo>
                    <a:pt x="11059" y="15426"/>
                  </a:lnTo>
                  <a:lnTo>
                    <a:pt x="11235" y="15382"/>
                  </a:lnTo>
                  <a:lnTo>
                    <a:pt x="11388" y="15338"/>
                  </a:lnTo>
                  <a:lnTo>
                    <a:pt x="11564" y="15294"/>
                  </a:lnTo>
                  <a:lnTo>
                    <a:pt x="11717" y="15206"/>
                  </a:lnTo>
                  <a:lnTo>
                    <a:pt x="11871" y="15118"/>
                  </a:lnTo>
                  <a:lnTo>
                    <a:pt x="12025" y="15009"/>
                  </a:lnTo>
                  <a:lnTo>
                    <a:pt x="12156" y="14899"/>
                  </a:lnTo>
                  <a:lnTo>
                    <a:pt x="12288" y="14767"/>
                  </a:lnTo>
                  <a:lnTo>
                    <a:pt x="12398" y="14636"/>
                  </a:lnTo>
                  <a:lnTo>
                    <a:pt x="12485" y="14504"/>
                  </a:lnTo>
                  <a:lnTo>
                    <a:pt x="12573" y="14350"/>
                  </a:lnTo>
                  <a:lnTo>
                    <a:pt x="12661" y="14175"/>
                  </a:lnTo>
                  <a:lnTo>
                    <a:pt x="12727" y="14021"/>
                  </a:lnTo>
                  <a:lnTo>
                    <a:pt x="12771" y="13846"/>
                  </a:lnTo>
                  <a:lnTo>
                    <a:pt x="12792" y="13670"/>
                  </a:lnTo>
                  <a:lnTo>
                    <a:pt x="12792" y="13670"/>
                  </a:lnTo>
                  <a:lnTo>
                    <a:pt x="13056" y="14087"/>
                  </a:lnTo>
                  <a:lnTo>
                    <a:pt x="13341" y="14460"/>
                  </a:lnTo>
                  <a:lnTo>
                    <a:pt x="13495" y="14636"/>
                  </a:lnTo>
                  <a:lnTo>
                    <a:pt x="13648" y="14789"/>
                  </a:lnTo>
                  <a:lnTo>
                    <a:pt x="13846" y="14921"/>
                  </a:lnTo>
                  <a:lnTo>
                    <a:pt x="14065" y="15031"/>
                  </a:lnTo>
                  <a:lnTo>
                    <a:pt x="14065" y="15031"/>
                  </a:lnTo>
                  <a:lnTo>
                    <a:pt x="14285" y="15118"/>
                  </a:lnTo>
                  <a:lnTo>
                    <a:pt x="14526" y="15184"/>
                  </a:lnTo>
                  <a:lnTo>
                    <a:pt x="14767" y="15206"/>
                  </a:lnTo>
                  <a:lnTo>
                    <a:pt x="15009" y="15228"/>
                  </a:lnTo>
                  <a:lnTo>
                    <a:pt x="15250" y="15206"/>
                  </a:lnTo>
                  <a:lnTo>
                    <a:pt x="15491" y="15162"/>
                  </a:lnTo>
                  <a:lnTo>
                    <a:pt x="15711" y="15096"/>
                  </a:lnTo>
                  <a:lnTo>
                    <a:pt x="15930" y="14987"/>
                  </a:lnTo>
                  <a:lnTo>
                    <a:pt x="15930" y="14987"/>
                  </a:lnTo>
                  <a:lnTo>
                    <a:pt x="16150" y="14855"/>
                  </a:lnTo>
                  <a:lnTo>
                    <a:pt x="16325" y="14702"/>
                  </a:lnTo>
                  <a:lnTo>
                    <a:pt x="16479" y="14504"/>
                  </a:lnTo>
                  <a:lnTo>
                    <a:pt x="16610" y="14307"/>
                  </a:lnTo>
                  <a:lnTo>
                    <a:pt x="16720" y="14087"/>
                  </a:lnTo>
                  <a:lnTo>
                    <a:pt x="16786" y="13846"/>
                  </a:lnTo>
                  <a:lnTo>
                    <a:pt x="16808" y="13626"/>
                  </a:lnTo>
                  <a:lnTo>
                    <a:pt x="16808" y="13385"/>
                  </a:lnTo>
                  <a:lnTo>
                    <a:pt x="16808" y="13385"/>
                  </a:lnTo>
                  <a:lnTo>
                    <a:pt x="17005" y="13692"/>
                  </a:lnTo>
                  <a:lnTo>
                    <a:pt x="17115" y="13824"/>
                  </a:lnTo>
                  <a:lnTo>
                    <a:pt x="17225" y="13934"/>
                  </a:lnTo>
                  <a:lnTo>
                    <a:pt x="17356" y="14043"/>
                  </a:lnTo>
                  <a:lnTo>
                    <a:pt x="17466" y="14153"/>
                  </a:lnTo>
                  <a:lnTo>
                    <a:pt x="17598" y="14219"/>
                  </a:lnTo>
                  <a:lnTo>
                    <a:pt x="17751" y="14307"/>
                  </a:lnTo>
                  <a:lnTo>
                    <a:pt x="17905" y="14350"/>
                  </a:lnTo>
                  <a:lnTo>
                    <a:pt x="18037" y="14394"/>
                  </a:lnTo>
                  <a:lnTo>
                    <a:pt x="18366" y="14460"/>
                  </a:lnTo>
                  <a:lnTo>
                    <a:pt x="18717" y="14482"/>
                  </a:lnTo>
                  <a:lnTo>
                    <a:pt x="19068" y="14438"/>
                  </a:lnTo>
                  <a:lnTo>
                    <a:pt x="19068" y="14438"/>
                  </a:lnTo>
                  <a:lnTo>
                    <a:pt x="19265" y="14394"/>
                  </a:lnTo>
                  <a:lnTo>
                    <a:pt x="19441" y="14350"/>
                  </a:lnTo>
                  <a:lnTo>
                    <a:pt x="19617" y="14285"/>
                  </a:lnTo>
                  <a:lnTo>
                    <a:pt x="19792" y="14197"/>
                  </a:lnTo>
                  <a:lnTo>
                    <a:pt x="19968" y="14109"/>
                  </a:lnTo>
                  <a:lnTo>
                    <a:pt x="20121" y="14021"/>
                  </a:lnTo>
                  <a:lnTo>
                    <a:pt x="20275" y="13890"/>
                  </a:lnTo>
                  <a:lnTo>
                    <a:pt x="20406" y="13780"/>
                  </a:lnTo>
                  <a:lnTo>
                    <a:pt x="20538" y="13626"/>
                  </a:lnTo>
                  <a:lnTo>
                    <a:pt x="20670" y="13495"/>
                  </a:lnTo>
                  <a:lnTo>
                    <a:pt x="20779" y="13341"/>
                  </a:lnTo>
                  <a:lnTo>
                    <a:pt x="20867" y="13187"/>
                  </a:lnTo>
                  <a:lnTo>
                    <a:pt x="20955" y="13012"/>
                  </a:lnTo>
                  <a:lnTo>
                    <a:pt x="21043" y="12836"/>
                  </a:lnTo>
                  <a:lnTo>
                    <a:pt x="21109" y="12661"/>
                  </a:lnTo>
                  <a:lnTo>
                    <a:pt x="21153" y="12485"/>
                  </a:lnTo>
                  <a:lnTo>
                    <a:pt x="21153" y="12485"/>
                  </a:lnTo>
                  <a:lnTo>
                    <a:pt x="21262" y="12463"/>
                  </a:lnTo>
                  <a:lnTo>
                    <a:pt x="21350" y="12441"/>
                  </a:lnTo>
                  <a:lnTo>
                    <a:pt x="21547" y="12354"/>
                  </a:lnTo>
                  <a:lnTo>
                    <a:pt x="21723" y="12222"/>
                  </a:lnTo>
                  <a:lnTo>
                    <a:pt x="21877" y="12046"/>
                  </a:lnTo>
                  <a:lnTo>
                    <a:pt x="22030" y="11871"/>
                  </a:lnTo>
                  <a:lnTo>
                    <a:pt x="22140" y="11652"/>
                  </a:lnTo>
                  <a:lnTo>
                    <a:pt x="22228" y="11454"/>
                  </a:lnTo>
                  <a:lnTo>
                    <a:pt x="22294" y="11235"/>
                  </a:lnTo>
                  <a:lnTo>
                    <a:pt x="22294" y="11235"/>
                  </a:lnTo>
                  <a:lnTo>
                    <a:pt x="22337" y="11015"/>
                  </a:lnTo>
                  <a:lnTo>
                    <a:pt x="22359" y="10796"/>
                  </a:lnTo>
                  <a:lnTo>
                    <a:pt x="22337" y="10576"/>
                  </a:lnTo>
                  <a:lnTo>
                    <a:pt x="22272" y="10357"/>
                  </a:lnTo>
                  <a:lnTo>
                    <a:pt x="22184" y="10159"/>
                  </a:lnTo>
                  <a:lnTo>
                    <a:pt x="22074" y="9984"/>
                  </a:lnTo>
                  <a:lnTo>
                    <a:pt x="21920" y="9808"/>
                  </a:lnTo>
                  <a:lnTo>
                    <a:pt x="21745" y="9677"/>
                  </a:lnTo>
                  <a:lnTo>
                    <a:pt x="21745" y="9677"/>
                  </a:lnTo>
                  <a:lnTo>
                    <a:pt x="21942" y="9501"/>
                  </a:lnTo>
                  <a:lnTo>
                    <a:pt x="22096" y="9304"/>
                  </a:lnTo>
                  <a:lnTo>
                    <a:pt x="22206" y="9062"/>
                  </a:lnTo>
                  <a:lnTo>
                    <a:pt x="22315" y="8821"/>
                  </a:lnTo>
                  <a:lnTo>
                    <a:pt x="22381" y="8558"/>
                  </a:lnTo>
                  <a:lnTo>
                    <a:pt x="22425" y="8294"/>
                  </a:lnTo>
                  <a:lnTo>
                    <a:pt x="22447" y="8031"/>
                  </a:lnTo>
                  <a:lnTo>
                    <a:pt x="22425" y="7768"/>
                  </a:lnTo>
                  <a:lnTo>
                    <a:pt x="22425" y="7768"/>
                  </a:lnTo>
                  <a:lnTo>
                    <a:pt x="22359" y="7548"/>
                  </a:lnTo>
                  <a:lnTo>
                    <a:pt x="22272" y="7307"/>
                  </a:lnTo>
                  <a:lnTo>
                    <a:pt x="22162" y="7109"/>
                  </a:lnTo>
                  <a:lnTo>
                    <a:pt x="22008" y="6912"/>
                  </a:lnTo>
                  <a:lnTo>
                    <a:pt x="21855" y="6736"/>
                  </a:lnTo>
                  <a:lnTo>
                    <a:pt x="21657" y="6583"/>
                  </a:lnTo>
                  <a:lnTo>
                    <a:pt x="21460" y="6451"/>
                  </a:lnTo>
                  <a:lnTo>
                    <a:pt x="21240" y="6363"/>
                  </a:lnTo>
                  <a:lnTo>
                    <a:pt x="21240" y="6363"/>
                  </a:lnTo>
                  <a:lnTo>
                    <a:pt x="21306" y="6276"/>
                  </a:lnTo>
                  <a:lnTo>
                    <a:pt x="21372" y="6166"/>
                  </a:lnTo>
                  <a:lnTo>
                    <a:pt x="21460" y="5925"/>
                  </a:lnTo>
                  <a:lnTo>
                    <a:pt x="21504" y="5683"/>
                  </a:lnTo>
                  <a:lnTo>
                    <a:pt x="21526" y="5442"/>
                  </a:lnTo>
                  <a:lnTo>
                    <a:pt x="21504" y="5179"/>
                  </a:lnTo>
                  <a:lnTo>
                    <a:pt x="21460" y="4915"/>
                  </a:lnTo>
                  <a:lnTo>
                    <a:pt x="21394" y="4674"/>
                  </a:lnTo>
                  <a:lnTo>
                    <a:pt x="21306" y="4432"/>
                  </a:lnTo>
                  <a:lnTo>
                    <a:pt x="21306" y="4432"/>
                  </a:lnTo>
                  <a:lnTo>
                    <a:pt x="21196" y="4191"/>
                  </a:lnTo>
                  <a:lnTo>
                    <a:pt x="21065" y="3994"/>
                  </a:lnTo>
                  <a:lnTo>
                    <a:pt x="20911" y="3796"/>
                  </a:lnTo>
                  <a:lnTo>
                    <a:pt x="20714" y="3621"/>
                  </a:lnTo>
                  <a:lnTo>
                    <a:pt x="20516" y="3467"/>
                  </a:lnTo>
                  <a:lnTo>
                    <a:pt x="20297" y="3357"/>
                  </a:lnTo>
                  <a:lnTo>
                    <a:pt x="20055" y="3270"/>
                  </a:lnTo>
                  <a:lnTo>
                    <a:pt x="19814" y="3204"/>
                  </a:lnTo>
                  <a:lnTo>
                    <a:pt x="19814" y="3204"/>
                  </a:lnTo>
                  <a:lnTo>
                    <a:pt x="19770" y="3094"/>
                  </a:lnTo>
                  <a:lnTo>
                    <a:pt x="19704" y="2984"/>
                  </a:lnTo>
                  <a:lnTo>
                    <a:pt x="19551" y="2765"/>
                  </a:lnTo>
                  <a:lnTo>
                    <a:pt x="19331" y="2545"/>
                  </a:lnTo>
                  <a:lnTo>
                    <a:pt x="19090" y="2326"/>
                  </a:lnTo>
                  <a:lnTo>
                    <a:pt x="18805" y="2129"/>
                  </a:lnTo>
                  <a:lnTo>
                    <a:pt x="18541" y="1975"/>
                  </a:lnTo>
                  <a:lnTo>
                    <a:pt x="18278" y="1843"/>
                  </a:lnTo>
                  <a:lnTo>
                    <a:pt x="18037" y="1734"/>
                  </a:lnTo>
                  <a:lnTo>
                    <a:pt x="18037" y="1734"/>
                  </a:lnTo>
                  <a:lnTo>
                    <a:pt x="17817" y="1668"/>
                  </a:lnTo>
                  <a:lnTo>
                    <a:pt x="17576" y="1624"/>
                  </a:lnTo>
                  <a:lnTo>
                    <a:pt x="17335" y="1624"/>
                  </a:lnTo>
                  <a:lnTo>
                    <a:pt x="17115" y="1624"/>
                  </a:lnTo>
                  <a:lnTo>
                    <a:pt x="16874" y="1668"/>
                  </a:lnTo>
                  <a:lnTo>
                    <a:pt x="16654" y="1734"/>
                  </a:lnTo>
                  <a:lnTo>
                    <a:pt x="16435" y="1843"/>
                  </a:lnTo>
                  <a:lnTo>
                    <a:pt x="16237" y="1953"/>
                  </a:lnTo>
                  <a:lnTo>
                    <a:pt x="16237" y="1953"/>
                  </a:lnTo>
                  <a:lnTo>
                    <a:pt x="16194" y="1712"/>
                  </a:lnTo>
                  <a:lnTo>
                    <a:pt x="16128" y="1492"/>
                  </a:lnTo>
                  <a:lnTo>
                    <a:pt x="16040" y="1273"/>
                  </a:lnTo>
                  <a:lnTo>
                    <a:pt x="15908" y="1053"/>
                  </a:lnTo>
                  <a:lnTo>
                    <a:pt x="15777" y="878"/>
                  </a:lnTo>
                  <a:lnTo>
                    <a:pt x="15601" y="724"/>
                  </a:lnTo>
                  <a:lnTo>
                    <a:pt x="15404" y="593"/>
                  </a:lnTo>
                  <a:lnTo>
                    <a:pt x="15206" y="483"/>
                  </a:lnTo>
                  <a:lnTo>
                    <a:pt x="15206" y="483"/>
                  </a:lnTo>
                  <a:lnTo>
                    <a:pt x="14965" y="417"/>
                  </a:lnTo>
                  <a:lnTo>
                    <a:pt x="14723" y="395"/>
                  </a:lnTo>
                  <a:lnTo>
                    <a:pt x="14504" y="417"/>
                  </a:lnTo>
                  <a:lnTo>
                    <a:pt x="14263" y="439"/>
                  </a:lnTo>
                  <a:lnTo>
                    <a:pt x="14043" y="527"/>
                  </a:lnTo>
                  <a:lnTo>
                    <a:pt x="13824" y="614"/>
                  </a:lnTo>
                  <a:lnTo>
                    <a:pt x="13626" y="746"/>
                  </a:lnTo>
                  <a:lnTo>
                    <a:pt x="13451" y="900"/>
                  </a:lnTo>
                  <a:lnTo>
                    <a:pt x="13451" y="900"/>
                  </a:lnTo>
                  <a:lnTo>
                    <a:pt x="13319" y="702"/>
                  </a:lnTo>
                  <a:lnTo>
                    <a:pt x="13144" y="505"/>
                  </a:lnTo>
                  <a:lnTo>
                    <a:pt x="12946" y="329"/>
                  </a:lnTo>
                  <a:lnTo>
                    <a:pt x="12727" y="198"/>
                  </a:lnTo>
                  <a:lnTo>
                    <a:pt x="12485" y="88"/>
                  </a:lnTo>
                  <a:lnTo>
                    <a:pt x="12222" y="22"/>
                  </a:lnTo>
                  <a:lnTo>
                    <a:pt x="11981" y="0"/>
                  </a:lnTo>
                  <a:lnTo>
                    <a:pt x="11849" y="0"/>
                  </a:lnTo>
                  <a:lnTo>
                    <a:pt x="11739" y="22"/>
                  </a:lnTo>
                  <a:lnTo>
                    <a:pt x="11739" y="22"/>
                  </a:lnTo>
                  <a:lnTo>
                    <a:pt x="11498" y="88"/>
                  </a:lnTo>
                  <a:lnTo>
                    <a:pt x="11278" y="198"/>
                  </a:lnTo>
                  <a:lnTo>
                    <a:pt x="11103" y="351"/>
                  </a:lnTo>
                  <a:lnTo>
                    <a:pt x="10927" y="527"/>
                  </a:lnTo>
                  <a:lnTo>
                    <a:pt x="10796" y="724"/>
                  </a:lnTo>
                  <a:lnTo>
                    <a:pt x="10686" y="944"/>
                  </a:lnTo>
                  <a:lnTo>
                    <a:pt x="10620" y="1163"/>
                  </a:lnTo>
                  <a:lnTo>
                    <a:pt x="10598" y="1404"/>
                  </a:lnTo>
                  <a:lnTo>
                    <a:pt x="10598" y="1404"/>
                  </a:lnTo>
                  <a:lnTo>
                    <a:pt x="10554" y="1273"/>
                  </a:lnTo>
                  <a:lnTo>
                    <a:pt x="10489" y="1163"/>
                  </a:lnTo>
                  <a:lnTo>
                    <a:pt x="10423" y="1031"/>
                  </a:lnTo>
                  <a:lnTo>
                    <a:pt x="10335" y="944"/>
                  </a:lnTo>
                  <a:lnTo>
                    <a:pt x="10247" y="834"/>
                  </a:lnTo>
                  <a:lnTo>
                    <a:pt x="10137" y="746"/>
                  </a:lnTo>
                  <a:lnTo>
                    <a:pt x="9896" y="593"/>
                  </a:lnTo>
                  <a:lnTo>
                    <a:pt x="9633" y="483"/>
                  </a:lnTo>
                  <a:lnTo>
                    <a:pt x="9348" y="417"/>
                  </a:lnTo>
                  <a:lnTo>
                    <a:pt x="9062" y="395"/>
                  </a:lnTo>
                  <a:lnTo>
                    <a:pt x="8777" y="417"/>
                  </a:lnTo>
                  <a:lnTo>
                    <a:pt x="8777" y="417"/>
                  </a:lnTo>
                  <a:lnTo>
                    <a:pt x="8645" y="439"/>
                  </a:lnTo>
                  <a:lnTo>
                    <a:pt x="8514" y="483"/>
                  </a:lnTo>
                  <a:lnTo>
                    <a:pt x="8250" y="593"/>
                  </a:lnTo>
                  <a:lnTo>
                    <a:pt x="8031" y="746"/>
                  </a:lnTo>
                  <a:lnTo>
                    <a:pt x="7834" y="944"/>
                  </a:lnTo>
                  <a:lnTo>
                    <a:pt x="7658" y="1185"/>
                  </a:lnTo>
                  <a:lnTo>
                    <a:pt x="7526" y="1426"/>
                  </a:lnTo>
                  <a:lnTo>
                    <a:pt x="7460" y="1712"/>
                  </a:lnTo>
                  <a:lnTo>
                    <a:pt x="7439" y="1843"/>
                  </a:lnTo>
                  <a:lnTo>
                    <a:pt x="7439" y="1975"/>
                  </a:lnTo>
                  <a:lnTo>
                    <a:pt x="7439" y="1975"/>
                  </a:lnTo>
                  <a:lnTo>
                    <a:pt x="7373" y="1843"/>
                  </a:lnTo>
                  <a:lnTo>
                    <a:pt x="7307" y="1712"/>
                  </a:lnTo>
                  <a:lnTo>
                    <a:pt x="7241" y="1580"/>
                  </a:lnTo>
                  <a:lnTo>
                    <a:pt x="7153" y="1448"/>
                  </a:lnTo>
                  <a:lnTo>
                    <a:pt x="6934" y="1229"/>
                  </a:lnTo>
                  <a:lnTo>
                    <a:pt x="6671" y="1031"/>
                  </a:lnTo>
                  <a:lnTo>
                    <a:pt x="6407" y="878"/>
                  </a:lnTo>
                  <a:lnTo>
                    <a:pt x="6100" y="768"/>
                  </a:lnTo>
                  <a:lnTo>
                    <a:pt x="5793" y="702"/>
                  </a:lnTo>
                  <a:lnTo>
                    <a:pt x="5661" y="680"/>
                  </a:lnTo>
                  <a:lnTo>
                    <a:pt x="5508" y="680"/>
                  </a:lnTo>
                  <a:lnTo>
                    <a:pt x="5508" y="680"/>
                  </a:lnTo>
                  <a:lnTo>
                    <a:pt x="5354" y="702"/>
                  </a:lnTo>
                  <a:lnTo>
                    <a:pt x="5222" y="724"/>
                  </a:lnTo>
                  <a:lnTo>
                    <a:pt x="4937" y="812"/>
                  </a:lnTo>
                  <a:lnTo>
                    <a:pt x="4674" y="944"/>
                  </a:lnTo>
                  <a:lnTo>
                    <a:pt x="4454" y="1119"/>
                  </a:lnTo>
                  <a:lnTo>
                    <a:pt x="4235" y="1339"/>
                  </a:lnTo>
                  <a:lnTo>
                    <a:pt x="4081" y="1558"/>
                  </a:lnTo>
                  <a:lnTo>
                    <a:pt x="3950" y="1821"/>
                  </a:lnTo>
                  <a:lnTo>
                    <a:pt x="3884" y="1953"/>
                  </a:lnTo>
                  <a:lnTo>
                    <a:pt x="3862" y="2107"/>
                  </a:lnTo>
                  <a:lnTo>
                    <a:pt x="3862" y="2107"/>
                  </a:lnTo>
                  <a:lnTo>
                    <a:pt x="3774" y="1997"/>
                  </a:lnTo>
                  <a:lnTo>
                    <a:pt x="3686" y="1931"/>
                  </a:lnTo>
                  <a:lnTo>
                    <a:pt x="3577" y="1843"/>
                  </a:lnTo>
                  <a:lnTo>
                    <a:pt x="3445" y="1777"/>
                  </a:lnTo>
                  <a:lnTo>
                    <a:pt x="3335" y="1734"/>
                  </a:lnTo>
                  <a:lnTo>
                    <a:pt x="3204" y="1712"/>
                  </a:lnTo>
                  <a:lnTo>
                    <a:pt x="2918" y="1668"/>
                  </a:lnTo>
                  <a:lnTo>
                    <a:pt x="2633" y="1668"/>
                  </a:lnTo>
                  <a:lnTo>
                    <a:pt x="2370" y="1734"/>
                  </a:lnTo>
                  <a:lnTo>
                    <a:pt x="2238" y="1777"/>
                  </a:lnTo>
                  <a:lnTo>
                    <a:pt x="2129" y="1821"/>
                  </a:lnTo>
                  <a:lnTo>
                    <a:pt x="2019" y="1909"/>
                  </a:lnTo>
                  <a:lnTo>
                    <a:pt x="1909" y="1975"/>
                  </a:lnTo>
                  <a:lnTo>
                    <a:pt x="1909" y="1975"/>
                  </a:lnTo>
                  <a:lnTo>
                    <a:pt x="1843" y="2085"/>
                  </a:lnTo>
                  <a:lnTo>
                    <a:pt x="1755" y="2172"/>
                  </a:lnTo>
                  <a:lnTo>
                    <a:pt x="1712" y="2282"/>
                  </a:lnTo>
                  <a:lnTo>
                    <a:pt x="1668" y="2414"/>
                  </a:lnTo>
                  <a:lnTo>
                    <a:pt x="1602" y="2655"/>
                  </a:lnTo>
                  <a:lnTo>
                    <a:pt x="1602" y="2897"/>
                  </a:lnTo>
                  <a:lnTo>
                    <a:pt x="1646" y="3138"/>
                  </a:lnTo>
                  <a:lnTo>
                    <a:pt x="1734" y="3379"/>
                  </a:lnTo>
                  <a:lnTo>
                    <a:pt x="1799" y="3489"/>
                  </a:lnTo>
                  <a:lnTo>
                    <a:pt x="1865" y="3577"/>
                  </a:lnTo>
                  <a:lnTo>
                    <a:pt x="1953" y="3664"/>
                  </a:lnTo>
                  <a:lnTo>
                    <a:pt x="2041" y="37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7" name="Google Shape;2257;p24"/>
            <p:cNvSpPr/>
            <p:nvPr/>
          </p:nvSpPr>
          <p:spPr>
            <a:xfrm>
              <a:off x="8049200" y="2339700"/>
              <a:ext cx="561200" cy="385650"/>
            </a:xfrm>
            <a:custGeom>
              <a:rect b="b" l="l" r="r" t="t"/>
              <a:pathLst>
                <a:path extrusionOk="0" fill="none" h="15426" w="22448">
                  <a:moveTo>
                    <a:pt x="2041" y="3862"/>
                  </a:moveTo>
                  <a:lnTo>
                    <a:pt x="2041" y="3862"/>
                  </a:lnTo>
                  <a:lnTo>
                    <a:pt x="1821" y="3906"/>
                  </a:lnTo>
                  <a:lnTo>
                    <a:pt x="1580" y="3972"/>
                  </a:lnTo>
                  <a:lnTo>
                    <a:pt x="1382" y="4059"/>
                  </a:lnTo>
                  <a:lnTo>
                    <a:pt x="1185" y="4169"/>
                  </a:lnTo>
                  <a:lnTo>
                    <a:pt x="1009" y="4323"/>
                  </a:lnTo>
                  <a:lnTo>
                    <a:pt x="856" y="4498"/>
                  </a:lnTo>
                  <a:lnTo>
                    <a:pt x="724" y="4674"/>
                  </a:lnTo>
                  <a:lnTo>
                    <a:pt x="614" y="4893"/>
                  </a:lnTo>
                  <a:lnTo>
                    <a:pt x="614" y="4893"/>
                  </a:lnTo>
                  <a:lnTo>
                    <a:pt x="549" y="5113"/>
                  </a:lnTo>
                  <a:lnTo>
                    <a:pt x="505" y="5332"/>
                  </a:lnTo>
                  <a:lnTo>
                    <a:pt x="483" y="5573"/>
                  </a:lnTo>
                  <a:lnTo>
                    <a:pt x="505" y="5793"/>
                  </a:lnTo>
                  <a:lnTo>
                    <a:pt x="571" y="6012"/>
                  </a:lnTo>
                  <a:lnTo>
                    <a:pt x="658" y="6232"/>
                  </a:lnTo>
                  <a:lnTo>
                    <a:pt x="768" y="6429"/>
                  </a:lnTo>
                  <a:lnTo>
                    <a:pt x="900" y="6627"/>
                  </a:lnTo>
                  <a:lnTo>
                    <a:pt x="900" y="6627"/>
                  </a:lnTo>
                  <a:lnTo>
                    <a:pt x="746" y="6693"/>
                  </a:lnTo>
                  <a:lnTo>
                    <a:pt x="571" y="6802"/>
                  </a:lnTo>
                  <a:lnTo>
                    <a:pt x="417" y="6934"/>
                  </a:lnTo>
                  <a:lnTo>
                    <a:pt x="285" y="7066"/>
                  </a:lnTo>
                  <a:lnTo>
                    <a:pt x="176" y="7219"/>
                  </a:lnTo>
                  <a:lnTo>
                    <a:pt x="88" y="7395"/>
                  </a:lnTo>
                  <a:lnTo>
                    <a:pt x="22" y="7570"/>
                  </a:lnTo>
                  <a:lnTo>
                    <a:pt x="0" y="7724"/>
                  </a:lnTo>
                  <a:lnTo>
                    <a:pt x="0" y="7724"/>
                  </a:lnTo>
                  <a:lnTo>
                    <a:pt x="22" y="7899"/>
                  </a:lnTo>
                  <a:lnTo>
                    <a:pt x="66" y="8075"/>
                  </a:lnTo>
                  <a:lnTo>
                    <a:pt x="132" y="8229"/>
                  </a:lnTo>
                  <a:lnTo>
                    <a:pt x="220" y="8360"/>
                  </a:lnTo>
                  <a:lnTo>
                    <a:pt x="329" y="8492"/>
                  </a:lnTo>
                  <a:lnTo>
                    <a:pt x="461" y="8623"/>
                  </a:lnTo>
                  <a:lnTo>
                    <a:pt x="593" y="8711"/>
                  </a:lnTo>
                  <a:lnTo>
                    <a:pt x="746" y="8777"/>
                  </a:lnTo>
                  <a:lnTo>
                    <a:pt x="746" y="8777"/>
                  </a:lnTo>
                  <a:lnTo>
                    <a:pt x="593" y="8931"/>
                  </a:lnTo>
                  <a:lnTo>
                    <a:pt x="461" y="9084"/>
                  </a:lnTo>
                  <a:lnTo>
                    <a:pt x="329" y="9260"/>
                  </a:lnTo>
                  <a:lnTo>
                    <a:pt x="241" y="9457"/>
                  </a:lnTo>
                  <a:lnTo>
                    <a:pt x="176" y="9633"/>
                  </a:lnTo>
                  <a:lnTo>
                    <a:pt x="132" y="9830"/>
                  </a:lnTo>
                  <a:lnTo>
                    <a:pt x="132" y="10050"/>
                  </a:lnTo>
                  <a:lnTo>
                    <a:pt x="154" y="10247"/>
                  </a:lnTo>
                  <a:lnTo>
                    <a:pt x="154" y="10247"/>
                  </a:lnTo>
                  <a:lnTo>
                    <a:pt x="220" y="10467"/>
                  </a:lnTo>
                  <a:lnTo>
                    <a:pt x="307" y="10664"/>
                  </a:lnTo>
                  <a:lnTo>
                    <a:pt x="417" y="10840"/>
                  </a:lnTo>
                  <a:lnTo>
                    <a:pt x="549" y="11015"/>
                  </a:lnTo>
                  <a:lnTo>
                    <a:pt x="702" y="11169"/>
                  </a:lnTo>
                  <a:lnTo>
                    <a:pt x="856" y="11300"/>
                  </a:lnTo>
                  <a:lnTo>
                    <a:pt x="1053" y="11410"/>
                  </a:lnTo>
                  <a:lnTo>
                    <a:pt x="1251" y="11498"/>
                  </a:lnTo>
                  <a:lnTo>
                    <a:pt x="1251" y="11498"/>
                  </a:lnTo>
                  <a:lnTo>
                    <a:pt x="1251" y="11652"/>
                  </a:lnTo>
                  <a:lnTo>
                    <a:pt x="1273" y="11827"/>
                  </a:lnTo>
                  <a:lnTo>
                    <a:pt x="1339" y="12200"/>
                  </a:lnTo>
                  <a:lnTo>
                    <a:pt x="1448" y="12529"/>
                  </a:lnTo>
                  <a:lnTo>
                    <a:pt x="1624" y="12880"/>
                  </a:lnTo>
                  <a:lnTo>
                    <a:pt x="1821" y="13187"/>
                  </a:lnTo>
                  <a:lnTo>
                    <a:pt x="1931" y="13319"/>
                  </a:lnTo>
                  <a:lnTo>
                    <a:pt x="2063" y="13451"/>
                  </a:lnTo>
                  <a:lnTo>
                    <a:pt x="2194" y="13582"/>
                  </a:lnTo>
                  <a:lnTo>
                    <a:pt x="2326" y="13670"/>
                  </a:lnTo>
                  <a:lnTo>
                    <a:pt x="2480" y="13780"/>
                  </a:lnTo>
                  <a:lnTo>
                    <a:pt x="2633" y="13846"/>
                  </a:lnTo>
                  <a:lnTo>
                    <a:pt x="2633" y="13846"/>
                  </a:lnTo>
                  <a:lnTo>
                    <a:pt x="2787" y="13912"/>
                  </a:lnTo>
                  <a:lnTo>
                    <a:pt x="2940" y="13955"/>
                  </a:lnTo>
                  <a:lnTo>
                    <a:pt x="3291" y="14021"/>
                  </a:lnTo>
                  <a:lnTo>
                    <a:pt x="3621" y="14021"/>
                  </a:lnTo>
                  <a:lnTo>
                    <a:pt x="3972" y="13977"/>
                  </a:lnTo>
                  <a:lnTo>
                    <a:pt x="4301" y="13890"/>
                  </a:lnTo>
                  <a:lnTo>
                    <a:pt x="4608" y="13758"/>
                  </a:lnTo>
                  <a:lnTo>
                    <a:pt x="4893" y="13582"/>
                  </a:lnTo>
                  <a:lnTo>
                    <a:pt x="5025" y="13473"/>
                  </a:lnTo>
                  <a:lnTo>
                    <a:pt x="5157" y="13363"/>
                  </a:lnTo>
                  <a:lnTo>
                    <a:pt x="5157" y="13363"/>
                  </a:lnTo>
                  <a:lnTo>
                    <a:pt x="5222" y="13714"/>
                  </a:lnTo>
                  <a:lnTo>
                    <a:pt x="5354" y="14021"/>
                  </a:lnTo>
                  <a:lnTo>
                    <a:pt x="5508" y="14328"/>
                  </a:lnTo>
                  <a:lnTo>
                    <a:pt x="5595" y="14482"/>
                  </a:lnTo>
                  <a:lnTo>
                    <a:pt x="5705" y="14614"/>
                  </a:lnTo>
                  <a:lnTo>
                    <a:pt x="5815" y="14723"/>
                  </a:lnTo>
                  <a:lnTo>
                    <a:pt x="5946" y="14833"/>
                  </a:lnTo>
                  <a:lnTo>
                    <a:pt x="6078" y="14943"/>
                  </a:lnTo>
                  <a:lnTo>
                    <a:pt x="6232" y="15009"/>
                  </a:lnTo>
                  <a:lnTo>
                    <a:pt x="6363" y="15075"/>
                  </a:lnTo>
                  <a:lnTo>
                    <a:pt x="6517" y="15140"/>
                  </a:lnTo>
                  <a:lnTo>
                    <a:pt x="6693" y="15184"/>
                  </a:lnTo>
                  <a:lnTo>
                    <a:pt x="6868" y="15184"/>
                  </a:lnTo>
                  <a:lnTo>
                    <a:pt x="6868" y="15184"/>
                  </a:lnTo>
                  <a:lnTo>
                    <a:pt x="7044" y="15184"/>
                  </a:lnTo>
                  <a:lnTo>
                    <a:pt x="7197" y="15184"/>
                  </a:lnTo>
                  <a:lnTo>
                    <a:pt x="7373" y="15140"/>
                  </a:lnTo>
                  <a:lnTo>
                    <a:pt x="7548" y="15096"/>
                  </a:lnTo>
                  <a:lnTo>
                    <a:pt x="7702" y="15031"/>
                  </a:lnTo>
                  <a:lnTo>
                    <a:pt x="7855" y="14965"/>
                  </a:lnTo>
                  <a:lnTo>
                    <a:pt x="8009" y="14877"/>
                  </a:lnTo>
                  <a:lnTo>
                    <a:pt x="8163" y="14789"/>
                  </a:lnTo>
                  <a:lnTo>
                    <a:pt x="8294" y="14680"/>
                  </a:lnTo>
                  <a:lnTo>
                    <a:pt x="8426" y="14548"/>
                  </a:lnTo>
                  <a:lnTo>
                    <a:pt x="8536" y="14438"/>
                  </a:lnTo>
                  <a:lnTo>
                    <a:pt x="8645" y="14285"/>
                  </a:lnTo>
                  <a:lnTo>
                    <a:pt x="8733" y="14153"/>
                  </a:lnTo>
                  <a:lnTo>
                    <a:pt x="8799" y="13999"/>
                  </a:lnTo>
                  <a:lnTo>
                    <a:pt x="8865" y="13824"/>
                  </a:lnTo>
                  <a:lnTo>
                    <a:pt x="8931" y="13670"/>
                  </a:lnTo>
                  <a:lnTo>
                    <a:pt x="8931" y="13670"/>
                  </a:lnTo>
                  <a:lnTo>
                    <a:pt x="8953" y="13846"/>
                  </a:lnTo>
                  <a:lnTo>
                    <a:pt x="8996" y="14021"/>
                  </a:lnTo>
                  <a:lnTo>
                    <a:pt x="9062" y="14175"/>
                  </a:lnTo>
                  <a:lnTo>
                    <a:pt x="9150" y="14350"/>
                  </a:lnTo>
                  <a:lnTo>
                    <a:pt x="9238" y="14504"/>
                  </a:lnTo>
                  <a:lnTo>
                    <a:pt x="9348" y="14636"/>
                  </a:lnTo>
                  <a:lnTo>
                    <a:pt x="9457" y="14789"/>
                  </a:lnTo>
                  <a:lnTo>
                    <a:pt x="9589" y="14899"/>
                  </a:lnTo>
                  <a:lnTo>
                    <a:pt x="9721" y="15031"/>
                  </a:lnTo>
                  <a:lnTo>
                    <a:pt x="9874" y="15118"/>
                  </a:lnTo>
                  <a:lnTo>
                    <a:pt x="10028" y="15228"/>
                  </a:lnTo>
                  <a:lnTo>
                    <a:pt x="10181" y="15294"/>
                  </a:lnTo>
                  <a:lnTo>
                    <a:pt x="10357" y="15360"/>
                  </a:lnTo>
                  <a:lnTo>
                    <a:pt x="10532" y="15404"/>
                  </a:lnTo>
                  <a:lnTo>
                    <a:pt x="10708" y="15426"/>
                  </a:lnTo>
                  <a:lnTo>
                    <a:pt x="10883" y="15426"/>
                  </a:lnTo>
                  <a:lnTo>
                    <a:pt x="10883" y="15426"/>
                  </a:lnTo>
                  <a:lnTo>
                    <a:pt x="11059" y="15426"/>
                  </a:lnTo>
                  <a:lnTo>
                    <a:pt x="11235" y="15382"/>
                  </a:lnTo>
                  <a:lnTo>
                    <a:pt x="11388" y="15338"/>
                  </a:lnTo>
                  <a:lnTo>
                    <a:pt x="11564" y="15294"/>
                  </a:lnTo>
                  <a:lnTo>
                    <a:pt x="11717" y="15206"/>
                  </a:lnTo>
                  <a:lnTo>
                    <a:pt x="11871" y="15118"/>
                  </a:lnTo>
                  <a:lnTo>
                    <a:pt x="12025" y="15009"/>
                  </a:lnTo>
                  <a:lnTo>
                    <a:pt x="12156" y="14899"/>
                  </a:lnTo>
                  <a:lnTo>
                    <a:pt x="12288" y="14767"/>
                  </a:lnTo>
                  <a:lnTo>
                    <a:pt x="12398" y="14636"/>
                  </a:lnTo>
                  <a:lnTo>
                    <a:pt x="12485" y="14504"/>
                  </a:lnTo>
                  <a:lnTo>
                    <a:pt x="12573" y="14350"/>
                  </a:lnTo>
                  <a:lnTo>
                    <a:pt x="12661" y="14175"/>
                  </a:lnTo>
                  <a:lnTo>
                    <a:pt x="12727" y="14021"/>
                  </a:lnTo>
                  <a:lnTo>
                    <a:pt x="12771" y="13846"/>
                  </a:lnTo>
                  <a:lnTo>
                    <a:pt x="12792" y="13670"/>
                  </a:lnTo>
                  <a:lnTo>
                    <a:pt x="12792" y="13670"/>
                  </a:lnTo>
                  <a:lnTo>
                    <a:pt x="13056" y="14087"/>
                  </a:lnTo>
                  <a:lnTo>
                    <a:pt x="13341" y="14460"/>
                  </a:lnTo>
                  <a:lnTo>
                    <a:pt x="13495" y="14636"/>
                  </a:lnTo>
                  <a:lnTo>
                    <a:pt x="13648" y="14789"/>
                  </a:lnTo>
                  <a:lnTo>
                    <a:pt x="13846" y="14921"/>
                  </a:lnTo>
                  <a:lnTo>
                    <a:pt x="14065" y="15031"/>
                  </a:lnTo>
                  <a:lnTo>
                    <a:pt x="14065" y="15031"/>
                  </a:lnTo>
                  <a:lnTo>
                    <a:pt x="14285" y="15118"/>
                  </a:lnTo>
                  <a:lnTo>
                    <a:pt x="14526" y="15184"/>
                  </a:lnTo>
                  <a:lnTo>
                    <a:pt x="14767" y="15206"/>
                  </a:lnTo>
                  <a:lnTo>
                    <a:pt x="15009" y="15228"/>
                  </a:lnTo>
                  <a:lnTo>
                    <a:pt x="15250" y="15206"/>
                  </a:lnTo>
                  <a:lnTo>
                    <a:pt x="15491" y="15162"/>
                  </a:lnTo>
                  <a:lnTo>
                    <a:pt x="15711" y="15096"/>
                  </a:lnTo>
                  <a:lnTo>
                    <a:pt x="15930" y="14987"/>
                  </a:lnTo>
                  <a:lnTo>
                    <a:pt x="15930" y="14987"/>
                  </a:lnTo>
                  <a:lnTo>
                    <a:pt x="16150" y="14855"/>
                  </a:lnTo>
                  <a:lnTo>
                    <a:pt x="16325" y="14702"/>
                  </a:lnTo>
                  <a:lnTo>
                    <a:pt x="16479" y="14504"/>
                  </a:lnTo>
                  <a:lnTo>
                    <a:pt x="16610" y="14307"/>
                  </a:lnTo>
                  <a:lnTo>
                    <a:pt x="16720" y="14087"/>
                  </a:lnTo>
                  <a:lnTo>
                    <a:pt x="16786" y="13846"/>
                  </a:lnTo>
                  <a:lnTo>
                    <a:pt x="16808" y="13626"/>
                  </a:lnTo>
                  <a:lnTo>
                    <a:pt x="16808" y="13385"/>
                  </a:lnTo>
                  <a:lnTo>
                    <a:pt x="16808" y="13385"/>
                  </a:lnTo>
                  <a:lnTo>
                    <a:pt x="17005" y="13692"/>
                  </a:lnTo>
                  <a:lnTo>
                    <a:pt x="17115" y="13824"/>
                  </a:lnTo>
                  <a:lnTo>
                    <a:pt x="17225" y="13934"/>
                  </a:lnTo>
                  <a:lnTo>
                    <a:pt x="17356" y="14043"/>
                  </a:lnTo>
                  <a:lnTo>
                    <a:pt x="17466" y="14153"/>
                  </a:lnTo>
                  <a:lnTo>
                    <a:pt x="17598" y="14219"/>
                  </a:lnTo>
                  <a:lnTo>
                    <a:pt x="17751" y="14307"/>
                  </a:lnTo>
                  <a:lnTo>
                    <a:pt x="17905" y="14350"/>
                  </a:lnTo>
                  <a:lnTo>
                    <a:pt x="18037" y="14394"/>
                  </a:lnTo>
                  <a:lnTo>
                    <a:pt x="18366" y="14460"/>
                  </a:lnTo>
                  <a:lnTo>
                    <a:pt x="18717" y="14482"/>
                  </a:lnTo>
                  <a:lnTo>
                    <a:pt x="19068" y="14438"/>
                  </a:lnTo>
                  <a:lnTo>
                    <a:pt x="19068" y="14438"/>
                  </a:lnTo>
                  <a:lnTo>
                    <a:pt x="19265" y="14394"/>
                  </a:lnTo>
                  <a:lnTo>
                    <a:pt x="19441" y="14350"/>
                  </a:lnTo>
                  <a:lnTo>
                    <a:pt x="19617" y="14285"/>
                  </a:lnTo>
                  <a:lnTo>
                    <a:pt x="19792" y="14197"/>
                  </a:lnTo>
                  <a:lnTo>
                    <a:pt x="19968" y="14109"/>
                  </a:lnTo>
                  <a:lnTo>
                    <a:pt x="20121" y="14021"/>
                  </a:lnTo>
                  <a:lnTo>
                    <a:pt x="20275" y="13890"/>
                  </a:lnTo>
                  <a:lnTo>
                    <a:pt x="20406" y="13780"/>
                  </a:lnTo>
                  <a:lnTo>
                    <a:pt x="20538" y="13626"/>
                  </a:lnTo>
                  <a:lnTo>
                    <a:pt x="20670" y="13495"/>
                  </a:lnTo>
                  <a:lnTo>
                    <a:pt x="20779" y="13341"/>
                  </a:lnTo>
                  <a:lnTo>
                    <a:pt x="20867" y="13187"/>
                  </a:lnTo>
                  <a:lnTo>
                    <a:pt x="20955" y="13012"/>
                  </a:lnTo>
                  <a:lnTo>
                    <a:pt x="21043" y="12836"/>
                  </a:lnTo>
                  <a:lnTo>
                    <a:pt x="21109" y="12661"/>
                  </a:lnTo>
                  <a:lnTo>
                    <a:pt x="21153" y="12485"/>
                  </a:lnTo>
                  <a:lnTo>
                    <a:pt x="21153" y="12485"/>
                  </a:lnTo>
                  <a:lnTo>
                    <a:pt x="21262" y="12463"/>
                  </a:lnTo>
                  <a:lnTo>
                    <a:pt x="21350" y="12441"/>
                  </a:lnTo>
                  <a:lnTo>
                    <a:pt x="21547" y="12354"/>
                  </a:lnTo>
                  <a:lnTo>
                    <a:pt x="21723" y="12222"/>
                  </a:lnTo>
                  <a:lnTo>
                    <a:pt x="21877" y="12046"/>
                  </a:lnTo>
                  <a:lnTo>
                    <a:pt x="22030" y="11871"/>
                  </a:lnTo>
                  <a:lnTo>
                    <a:pt x="22140" y="11652"/>
                  </a:lnTo>
                  <a:lnTo>
                    <a:pt x="22228" y="11454"/>
                  </a:lnTo>
                  <a:lnTo>
                    <a:pt x="22294" y="11235"/>
                  </a:lnTo>
                  <a:lnTo>
                    <a:pt x="22294" y="11235"/>
                  </a:lnTo>
                  <a:lnTo>
                    <a:pt x="22337" y="11015"/>
                  </a:lnTo>
                  <a:lnTo>
                    <a:pt x="22359" y="10796"/>
                  </a:lnTo>
                  <a:lnTo>
                    <a:pt x="22337" y="10576"/>
                  </a:lnTo>
                  <a:lnTo>
                    <a:pt x="22272" y="10357"/>
                  </a:lnTo>
                  <a:lnTo>
                    <a:pt x="22184" y="10159"/>
                  </a:lnTo>
                  <a:lnTo>
                    <a:pt x="22074" y="9984"/>
                  </a:lnTo>
                  <a:lnTo>
                    <a:pt x="21920" y="9808"/>
                  </a:lnTo>
                  <a:lnTo>
                    <a:pt x="21745" y="9677"/>
                  </a:lnTo>
                  <a:lnTo>
                    <a:pt x="21745" y="9677"/>
                  </a:lnTo>
                  <a:lnTo>
                    <a:pt x="21942" y="9501"/>
                  </a:lnTo>
                  <a:lnTo>
                    <a:pt x="22096" y="9304"/>
                  </a:lnTo>
                  <a:lnTo>
                    <a:pt x="22206" y="9062"/>
                  </a:lnTo>
                  <a:lnTo>
                    <a:pt x="22315" y="8821"/>
                  </a:lnTo>
                  <a:lnTo>
                    <a:pt x="22381" y="8558"/>
                  </a:lnTo>
                  <a:lnTo>
                    <a:pt x="22425" y="8294"/>
                  </a:lnTo>
                  <a:lnTo>
                    <a:pt x="22447" y="8031"/>
                  </a:lnTo>
                  <a:lnTo>
                    <a:pt x="22425" y="7768"/>
                  </a:lnTo>
                  <a:lnTo>
                    <a:pt x="22425" y="7768"/>
                  </a:lnTo>
                  <a:lnTo>
                    <a:pt x="22359" y="7548"/>
                  </a:lnTo>
                  <a:lnTo>
                    <a:pt x="22272" y="7307"/>
                  </a:lnTo>
                  <a:lnTo>
                    <a:pt x="22162" y="7109"/>
                  </a:lnTo>
                  <a:lnTo>
                    <a:pt x="22008" y="6912"/>
                  </a:lnTo>
                  <a:lnTo>
                    <a:pt x="21855" y="6736"/>
                  </a:lnTo>
                  <a:lnTo>
                    <a:pt x="21657" y="6583"/>
                  </a:lnTo>
                  <a:lnTo>
                    <a:pt x="21460" y="6451"/>
                  </a:lnTo>
                  <a:lnTo>
                    <a:pt x="21240" y="6363"/>
                  </a:lnTo>
                  <a:lnTo>
                    <a:pt x="21240" y="6363"/>
                  </a:lnTo>
                  <a:lnTo>
                    <a:pt x="21306" y="6276"/>
                  </a:lnTo>
                  <a:lnTo>
                    <a:pt x="21372" y="6166"/>
                  </a:lnTo>
                  <a:lnTo>
                    <a:pt x="21460" y="5925"/>
                  </a:lnTo>
                  <a:lnTo>
                    <a:pt x="21504" y="5683"/>
                  </a:lnTo>
                  <a:lnTo>
                    <a:pt x="21526" y="5442"/>
                  </a:lnTo>
                  <a:lnTo>
                    <a:pt x="21504" y="5179"/>
                  </a:lnTo>
                  <a:lnTo>
                    <a:pt x="21460" y="4915"/>
                  </a:lnTo>
                  <a:lnTo>
                    <a:pt x="21394" y="4674"/>
                  </a:lnTo>
                  <a:lnTo>
                    <a:pt x="21306" y="4432"/>
                  </a:lnTo>
                  <a:lnTo>
                    <a:pt x="21306" y="4432"/>
                  </a:lnTo>
                  <a:lnTo>
                    <a:pt x="21196" y="4191"/>
                  </a:lnTo>
                  <a:lnTo>
                    <a:pt x="21065" y="3994"/>
                  </a:lnTo>
                  <a:lnTo>
                    <a:pt x="20911" y="3796"/>
                  </a:lnTo>
                  <a:lnTo>
                    <a:pt x="20714" y="3621"/>
                  </a:lnTo>
                  <a:lnTo>
                    <a:pt x="20516" y="3467"/>
                  </a:lnTo>
                  <a:lnTo>
                    <a:pt x="20297" y="3357"/>
                  </a:lnTo>
                  <a:lnTo>
                    <a:pt x="20055" y="3270"/>
                  </a:lnTo>
                  <a:lnTo>
                    <a:pt x="19814" y="3204"/>
                  </a:lnTo>
                  <a:lnTo>
                    <a:pt x="19814" y="3204"/>
                  </a:lnTo>
                  <a:lnTo>
                    <a:pt x="19770" y="3094"/>
                  </a:lnTo>
                  <a:lnTo>
                    <a:pt x="19704" y="2984"/>
                  </a:lnTo>
                  <a:lnTo>
                    <a:pt x="19551" y="2765"/>
                  </a:lnTo>
                  <a:lnTo>
                    <a:pt x="19331" y="2545"/>
                  </a:lnTo>
                  <a:lnTo>
                    <a:pt x="19090" y="2326"/>
                  </a:lnTo>
                  <a:lnTo>
                    <a:pt x="18805" y="2129"/>
                  </a:lnTo>
                  <a:lnTo>
                    <a:pt x="18541" y="1975"/>
                  </a:lnTo>
                  <a:lnTo>
                    <a:pt x="18278" y="1843"/>
                  </a:lnTo>
                  <a:lnTo>
                    <a:pt x="18037" y="1734"/>
                  </a:lnTo>
                  <a:lnTo>
                    <a:pt x="18037" y="1734"/>
                  </a:lnTo>
                  <a:lnTo>
                    <a:pt x="17817" y="1668"/>
                  </a:lnTo>
                  <a:lnTo>
                    <a:pt x="17576" y="1624"/>
                  </a:lnTo>
                  <a:lnTo>
                    <a:pt x="17335" y="1624"/>
                  </a:lnTo>
                  <a:lnTo>
                    <a:pt x="17115" y="1624"/>
                  </a:lnTo>
                  <a:lnTo>
                    <a:pt x="16874" y="1668"/>
                  </a:lnTo>
                  <a:lnTo>
                    <a:pt x="16654" y="1734"/>
                  </a:lnTo>
                  <a:lnTo>
                    <a:pt x="16435" y="1843"/>
                  </a:lnTo>
                  <a:lnTo>
                    <a:pt x="16237" y="1953"/>
                  </a:lnTo>
                  <a:lnTo>
                    <a:pt x="16237" y="1953"/>
                  </a:lnTo>
                  <a:lnTo>
                    <a:pt x="16194" y="1712"/>
                  </a:lnTo>
                  <a:lnTo>
                    <a:pt x="16128" y="1492"/>
                  </a:lnTo>
                  <a:lnTo>
                    <a:pt x="16040" y="1273"/>
                  </a:lnTo>
                  <a:lnTo>
                    <a:pt x="15908" y="1053"/>
                  </a:lnTo>
                  <a:lnTo>
                    <a:pt x="15777" y="878"/>
                  </a:lnTo>
                  <a:lnTo>
                    <a:pt x="15601" y="724"/>
                  </a:lnTo>
                  <a:lnTo>
                    <a:pt x="15404" y="593"/>
                  </a:lnTo>
                  <a:lnTo>
                    <a:pt x="15206" y="483"/>
                  </a:lnTo>
                  <a:lnTo>
                    <a:pt x="15206" y="483"/>
                  </a:lnTo>
                  <a:lnTo>
                    <a:pt x="14965" y="417"/>
                  </a:lnTo>
                  <a:lnTo>
                    <a:pt x="14723" y="395"/>
                  </a:lnTo>
                  <a:lnTo>
                    <a:pt x="14504" y="417"/>
                  </a:lnTo>
                  <a:lnTo>
                    <a:pt x="14263" y="439"/>
                  </a:lnTo>
                  <a:lnTo>
                    <a:pt x="14043" y="527"/>
                  </a:lnTo>
                  <a:lnTo>
                    <a:pt x="13824" y="614"/>
                  </a:lnTo>
                  <a:lnTo>
                    <a:pt x="13626" y="746"/>
                  </a:lnTo>
                  <a:lnTo>
                    <a:pt x="13451" y="900"/>
                  </a:lnTo>
                  <a:lnTo>
                    <a:pt x="13451" y="900"/>
                  </a:lnTo>
                  <a:lnTo>
                    <a:pt x="13319" y="702"/>
                  </a:lnTo>
                  <a:lnTo>
                    <a:pt x="13144" y="505"/>
                  </a:lnTo>
                  <a:lnTo>
                    <a:pt x="12946" y="329"/>
                  </a:lnTo>
                  <a:lnTo>
                    <a:pt x="12727" y="198"/>
                  </a:lnTo>
                  <a:lnTo>
                    <a:pt x="12485" y="88"/>
                  </a:lnTo>
                  <a:lnTo>
                    <a:pt x="12222" y="22"/>
                  </a:lnTo>
                  <a:lnTo>
                    <a:pt x="11981" y="0"/>
                  </a:lnTo>
                  <a:lnTo>
                    <a:pt x="11849" y="0"/>
                  </a:lnTo>
                  <a:lnTo>
                    <a:pt x="11739" y="22"/>
                  </a:lnTo>
                  <a:lnTo>
                    <a:pt x="11739" y="22"/>
                  </a:lnTo>
                  <a:lnTo>
                    <a:pt x="11498" y="88"/>
                  </a:lnTo>
                  <a:lnTo>
                    <a:pt x="11278" y="198"/>
                  </a:lnTo>
                  <a:lnTo>
                    <a:pt x="11103" y="351"/>
                  </a:lnTo>
                  <a:lnTo>
                    <a:pt x="10927" y="527"/>
                  </a:lnTo>
                  <a:lnTo>
                    <a:pt x="10796" y="724"/>
                  </a:lnTo>
                  <a:lnTo>
                    <a:pt x="10686" y="944"/>
                  </a:lnTo>
                  <a:lnTo>
                    <a:pt x="10620" y="1163"/>
                  </a:lnTo>
                  <a:lnTo>
                    <a:pt x="10598" y="1404"/>
                  </a:lnTo>
                  <a:lnTo>
                    <a:pt x="10598" y="1404"/>
                  </a:lnTo>
                  <a:lnTo>
                    <a:pt x="10554" y="1273"/>
                  </a:lnTo>
                  <a:lnTo>
                    <a:pt x="10489" y="1163"/>
                  </a:lnTo>
                  <a:lnTo>
                    <a:pt x="10423" y="1031"/>
                  </a:lnTo>
                  <a:lnTo>
                    <a:pt x="10335" y="944"/>
                  </a:lnTo>
                  <a:lnTo>
                    <a:pt x="10247" y="834"/>
                  </a:lnTo>
                  <a:lnTo>
                    <a:pt x="10137" y="746"/>
                  </a:lnTo>
                  <a:lnTo>
                    <a:pt x="9896" y="593"/>
                  </a:lnTo>
                  <a:lnTo>
                    <a:pt x="9633" y="483"/>
                  </a:lnTo>
                  <a:lnTo>
                    <a:pt x="9348" y="417"/>
                  </a:lnTo>
                  <a:lnTo>
                    <a:pt x="9062" y="395"/>
                  </a:lnTo>
                  <a:lnTo>
                    <a:pt x="8777" y="417"/>
                  </a:lnTo>
                  <a:lnTo>
                    <a:pt x="8777" y="417"/>
                  </a:lnTo>
                  <a:lnTo>
                    <a:pt x="8645" y="439"/>
                  </a:lnTo>
                  <a:lnTo>
                    <a:pt x="8514" y="483"/>
                  </a:lnTo>
                  <a:lnTo>
                    <a:pt x="8250" y="593"/>
                  </a:lnTo>
                  <a:lnTo>
                    <a:pt x="8031" y="746"/>
                  </a:lnTo>
                  <a:lnTo>
                    <a:pt x="7834" y="944"/>
                  </a:lnTo>
                  <a:lnTo>
                    <a:pt x="7658" y="1185"/>
                  </a:lnTo>
                  <a:lnTo>
                    <a:pt x="7526" y="1426"/>
                  </a:lnTo>
                  <a:lnTo>
                    <a:pt x="7460" y="1712"/>
                  </a:lnTo>
                  <a:lnTo>
                    <a:pt x="7439" y="1843"/>
                  </a:lnTo>
                  <a:lnTo>
                    <a:pt x="7439" y="1975"/>
                  </a:lnTo>
                  <a:lnTo>
                    <a:pt x="7439" y="1975"/>
                  </a:lnTo>
                  <a:lnTo>
                    <a:pt x="7373" y="1843"/>
                  </a:lnTo>
                  <a:lnTo>
                    <a:pt x="7307" y="1712"/>
                  </a:lnTo>
                  <a:lnTo>
                    <a:pt x="7241" y="1580"/>
                  </a:lnTo>
                  <a:lnTo>
                    <a:pt x="7153" y="1448"/>
                  </a:lnTo>
                  <a:lnTo>
                    <a:pt x="6934" y="1229"/>
                  </a:lnTo>
                  <a:lnTo>
                    <a:pt x="6671" y="1031"/>
                  </a:lnTo>
                  <a:lnTo>
                    <a:pt x="6407" y="878"/>
                  </a:lnTo>
                  <a:lnTo>
                    <a:pt x="6100" y="768"/>
                  </a:lnTo>
                  <a:lnTo>
                    <a:pt x="5793" y="702"/>
                  </a:lnTo>
                  <a:lnTo>
                    <a:pt x="5661" y="680"/>
                  </a:lnTo>
                  <a:lnTo>
                    <a:pt x="5508" y="680"/>
                  </a:lnTo>
                  <a:lnTo>
                    <a:pt x="5508" y="680"/>
                  </a:lnTo>
                  <a:lnTo>
                    <a:pt x="5354" y="702"/>
                  </a:lnTo>
                  <a:lnTo>
                    <a:pt x="5222" y="724"/>
                  </a:lnTo>
                  <a:lnTo>
                    <a:pt x="4937" y="812"/>
                  </a:lnTo>
                  <a:lnTo>
                    <a:pt x="4674" y="944"/>
                  </a:lnTo>
                  <a:lnTo>
                    <a:pt x="4454" y="1119"/>
                  </a:lnTo>
                  <a:lnTo>
                    <a:pt x="4235" y="1339"/>
                  </a:lnTo>
                  <a:lnTo>
                    <a:pt x="4081" y="1558"/>
                  </a:lnTo>
                  <a:lnTo>
                    <a:pt x="3950" y="1821"/>
                  </a:lnTo>
                  <a:lnTo>
                    <a:pt x="3884" y="1953"/>
                  </a:lnTo>
                  <a:lnTo>
                    <a:pt x="3862" y="2107"/>
                  </a:lnTo>
                  <a:lnTo>
                    <a:pt x="3862" y="2107"/>
                  </a:lnTo>
                  <a:lnTo>
                    <a:pt x="3774" y="1997"/>
                  </a:lnTo>
                  <a:lnTo>
                    <a:pt x="3686" y="1931"/>
                  </a:lnTo>
                  <a:lnTo>
                    <a:pt x="3577" y="1843"/>
                  </a:lnTo>
                  <a:lnTo>
                    <a:pt x="3445" y="1777"/>
                  </a:lnTo>
                  <a:lnTo>
                    <a:pt x="3335" y="1734"/>
                  </a:lnTo>
                  <a:lnTo>
                    <a:pt x="3204" y="1712"/>
                  </a:lnTo>
                  <a:lnTo>
                    <a:pt x="2918" y="1668"/>
                  </a:lnTo>
                  <a:lnTo>
                    <a:pt x="2633" y="1668"/>
                  </a:lnTo>
                  <a:lnTo>
                    <a:pt x="2370" y="1734"/>
                  </a:lnTo>
                  <a:lnTo>
                    <a:pt x="2238" y="1777"/>
                  </a:lnTo>
                  <a:lnTo>
                    <a:pt x="2129" y="1821"/>
                  </a:lnTo>
                  <a:lnTo>
                    <a:pt x="2019" y="1909"/>
                  </a:lnTo>
                  <a:lnTo>
                    <a:pt x="1909" y="1975"/>
                  </a:lnTo>
                  <a:lnTo>
                    <a:pt x="1909" y="1975"/>
                  </a:lnTo>
                  <a:lnTo>
                    <a:pt x="1843" y="2085"/>
                  </a:lnTo>
                  <a:lnTo>
                    <a:pt x="1755" y="2172"/>
                  </a:lnTo>
                  <a:lnTo>
                    <a:pt x="1712" y="2282"/>
                  </a:lnTo>
                  <a:lnTo>
                    <a:pt x="1668" y="2414"/>
                  </a:lnTo>
                  <a:lnTo>
                    <a:pt x="1602" y="2655"/>
                  </a:lnTo>
                  <a:lnTo>
                    <a:pt x="1602" y="2897"/>
                  </a:lnTo>
                  <a:lnTo>
                    <a:pt x="1646" y="3138"/>
                  </a:lnTo>
                  <a:lnTo>
                    <a:pt x="1734" y="3379"/>
                  </a:lnTo>
                  <a:lnTo>
                    <a:pt x="1799" y="3489"/>
                  </a:lnTo>
                  <a:lnTo>
                    <a:pt x="1865" y="3577"/>
                  </a:lnTo>
                  <a:lnTo>
                    <a:pt x="1953" y="3664"/>
                  </a:lnTo>
                  <a:lnTo>
                    <a:pt x="2041" y="3752"/>
                  </a:lnTo>
                </a:path>
              </a:pathLst>
            </a:cu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8" name="Google Shape;2258;p24"/>
            <p:cNvSpPr/>
            <p:nvPr/>
          </p:nvSpPr>
          <p:spPr>
            <a:xfrm>
              <a:off x="8280125" y="3394575"/>
              <a:ext cx="575" cy="575"/>
            </a:xfrm>
            <a:custGeom>
              <a:rect b="b" l="l" r="r" t="t"/>
              <a:pathLst>
                <a:path extrusionOk="0" h="23" w="23">
                  <a:moveTo>
                    <a:pt x="23" y="22"/>
                  </a:moveTo>
                  <a:lnTo>
                    <a:pt x="1" y="22"/>
                  </a:lnTo>
                  <a:lnTo>
                    <a:pt x="1" y="22"/>
                  </a:lnTo>
                  <a:lnTo>
                    <a:pt x="23" y="0"/>
                  </a:lnTo>
                  <a:lnTo>
                    <a:pt x="23" y="22"/>
                  </a:lnTo>
                  <a:lnTo>
                    <a:pt x="23" y="22"/>
                  </a:lnTo>
                  <a:close/>
                </a:path>
              </a:pathLst>
            </a:custGeom>
            <a:solidFill>
              <a:srgbClr val="3C3C3C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9" name="Google Shape;2259;p24"/>
            <p:cNvSpPr/>
            <p:nvPr/>
          </p:nvSpPr>
          <p:spPr>
            <a:xfrm>
              <a:off x="8198950" y="3023200"/>
              <a:ext cx="250700" cy="206275"/>
            </a:xfrm>
            <a:custGeom>
              <a:rect b="b" l="l" r="r" t="t"/>
              <a:pathLst>
                <a:path extrusionOk="0" h="8251" w="10028">
                  <a:moveTo>
                    <a:pt x="3687" y="88"/>
                  </a:moveTo>
                  <a:lnTo>
                    <a:pt x="3687" y="88"/>
                  </a:lnTo>
                  <a:lnTo>
                    <a:pt x="3533" y="154"/>
                  </a:lnTo>
                  <a:lnTo>
                    <a:pt x="3138" y="308"/>
                  </a:lnTo>
                  <a:lnTo>
                    <a:pt x="2568" y="549"/>
                  </a:lnTo>
                  <a:lnTo>
                    <a:pt x="2238" y="703"/>
                  </a:lnTo>
                  <a:lnTo>
                    <a:pt x="1909" y="900"/>
                  </a:lnTo>
                  <a:lnTo>
                    <a:pt x="1558" y="1119"/>
                  </a:lnTo>
                  <a:lnTo>
                    <a:pt x="1229" y="1339"/>
                  </a:lnTo>
                  <a:lnTo>
                    <a:pt x="922" y="1602"/>
                  </a:lnTo>
                  <a:lnTo>
                    <a:pt x="637" y="1887"/>
                  </a:lnTo>
                  <a:lnTo>
                    <a:pt x="395" y="2195"/>
                  </a:lnTo>
                  <a:lnTo>
                    <a:pt x="308" y="2370"/>
                  </a:lnTo>
                  <a:lnTo>
                    <a:pt x="220" y="2546"/>
                  </a:lnTo>
                  <a:lnTo>
                    <a:pt x="132" y="2699"/>
                  </a:lnTo>
                  <a:lnTo>
                    <a:pt x="88" y="2897"/>
                  </a:lnTo>
                  <a:lnTo>
                    <a:pt x="44" y="3072"/>
                  </a:lnTo>
                  <a:lnTo>
                    <a:pt x="22" y="3270"/>
                  </a:lnTo>
                  <a:lnTo>
                    <a:pt x="22" y="3270"/>
                  </a:lnTo>
                  <a:lnTo>
                    <a:pt x="0" y="3665"/>
                  </a:lnTo>
                  <a:lnTo>
                    <a:pt x="22" y="4082"/>
                  </a:lnTo>
                  <a:lnTo>
                    <a:pt x="44" y="4477"/>
                  </a:lnTo>
                  <a:lnTo>
                    <a:pt x="110" y="4894"/>
                  </a:lnTo>
                  <a:lnTo>
                    <a:pt x="176" y="5288"/>
                  </a:lnTo>
                  <a:lnTo>
                    <a:pt x="264" y="5683"/>
                  </a:lnTo>
                  <a:lnTo>
                    <a:pt x="351" y="6056"/>
                  </a:lnTo>
                  <a:lnTo>
                    <a:pt x="461" y="6429"/>
                  </a:lnTo>
                  <a:lnTo>
                    <a:pt x="681" y="7088"/>
                  </a:lnTo>
                  <a:lnTo>
                    <a:pt x="922" y="7614"/>
                  </a:lnTo>
                  <a:lnTo>
                    <a:pt x="1119" y="8009"/>
                  </a:lnTo>
                  <a:lnTo>
                    <a:pt x="1207" y="8141"/>
                  </a:lnTo>
                  <a:lnTo>
                    <a:pt x="1295" y="8207"/>
                  </a:lnTo>
                  <a:lnTo>
                    <a:pt x="1295" y="8207"/>
                  </a:lnTo>
                  <a:lnTo>
                    <a:pt x="1712" y="7900"/>
                  </a:lnTo>
                  <a:lnTo>
                    <a:pt x="2282" y="7439"/>
                  </a:lnTo>
                  <a:lnTo>
                    <a:pt x="2897" y="6912"/>
                  </a:lnTo>
                  <a:lnTo>
                    <a:pt x="3533" y="6342"/>
                  </a:lnTo>
                  <a:lnTo>
                    <a:pt x="4586" y="5376"/>
                  </a:lnTo>
                  <a:lnTo>
                    <a:pt x="5047" y="4959"/>
                  </a:lnTo>
                  <a:lnTo>
                    <a:pt x="8492" y="8251"/>
                  </a:lnTo>
                  <a:lnTo>
                    <a:pt x="8492" y="8251"/>
                  </a:lnTo>
                  <a:lnTo>
                    <a:pt x="8777" y="7680"/>
                  </a:lnTo>
                  <a:lnTo>
                    <a:pt x="9063" y="7066"/>
                  </a:lnTo>
                  <a:lnTo>
                    <a:pt x="9370" y="6276"/>
                  </a:lnTo>
                  <a:lnTo>
                    <a:pt x="9523" y="5859"/>
                  </a:lnTo>
                  <a:lnTo>
                    <a:pt x="9655" y="5420"/>
                  </a:lnTo>
                  <a:lnTo>
                    <a:pt x="9787" y="4981"/>
                  </a:lnTo>
                  <a:lnTo>
                    <a:pt x="9896" y="4520"/>
                  </a:lnTo>
                  <a:lnTo>
                    <a:pt x="9984" y="4082"/>
                  </a:lnTo>
                  <a:lnTo>
                    <a:pt x="10028" y="3665"/>
                  </a:lnTo>
                  <a:lnTo>
                    <a:pt x="10028" y="3270"/>
                  </a:lnTo>
                  <a:lnTo>
                    <a:pt x="9984" y="2919"/>
                  </a:lnTo>
                  <a:lnTo>
                    <a:pt x="9984" y="2919"/>
                  </a:lnTo>
                  <a:lnTo>
                    <a:pt x="9962" y="2743"/>
                  </a:lnTo>
                  <a:lnTo>
                    <a:pt x="9896" y="2568"/>
                  </a:lnTo>
                  <a:lnTo>
                    <a:pt x="9831" y="2392"/>
                  </a:lnTo>
                  <a:lnTo>
                    <a:pt x="9743" y="2238"/>
                  </a:lnTo>
                  <a:lnTo>
                    <a:pt x="9633" y="2063"/>
                  </a:lnTo>
                  <a:lnTo>
                    <a:pt x="9523" y="1909"/>
                  </a:lnTo>
                  <a:lnTo>
                    <a:pt x="9238" y="1624"/>
                  </a:lnTo>
                  <a:lnTo>
                    <a:pt x="8931" y="1339"/>
                  </a:lnTo>
                  <a:lnTo>
                    <a:pt x="8558" y="1076"/>
                  </a:lnTo>
                  <a:lnTo>
                    <a:pt x="8141" y="834"/>
                  </a:lnTo>
                  <a:lnTo>
                    <a:pt x="7702" y="615"/>
                  </a:lnTo>
                  <a:lnTo>
                    <a:pt x="7241" y="439"/>
                  </a:lnTo>
                  <a:lnTo>
                    <a:pt x="6759" y="286"/>
                  </a:lnTo>
                  <a:lnTo>
                    <a:pt x="6254" y="154"/>
                  </a:lnTo>
                  <a:lnTo>
                    <a:pt x="5749" y="66"/>
                  </a:lnTo>
                  <a:lnTo>
                    <a:pt x="5223" y="0"/>
                  </a:lnTo>
                  <a:lnTo>
                    <a:pt x="4696" y="0"/>
                  </a:lnTo>
                  <a:lnTo>
                    <a:pt x="4191" y="22"/>
                  </a:lnTo>
                  <a:lnTo>
                    <a:pt x="3687" y="88"/>
                  </a:lnTo>
                  <a:lnTo>
                    <a:pt x="3687" y="8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0" name="Google Shape;2260;p24"/>
            <p:cNvSpPr/>
            <p:nvPr/>
          </p:nvSpPr>
          <p:spPr>
            <a:xfrm>
              <a:off x="8241175" y="2965050"/>
              <a:ext cx="161850" cy="167325"/>
            </a:xfrm>
            <a:custGeom>
              <a:rect b="b" l="l" r="r" t="t"/>
              <a:pathLst>
                <a:path extrusionOk="0" h="6693" w="6474">
                  <a:moveTo>
                    <a:pt x="5618" y="6342"/>
                  </a:moveTo>
                  <a:lnTo>
                    <a:pt x="5618" y="6342"/>
                  </a:lnTo>
                  <a:lnTo>
                    <a:pt x="5135" y="6473"/>
                  </a:lnTo>
                  <a:lnTo>
                    <a:pt x="4587" y="6583"/>
                  </a:lnTo>
                  <a:lnTo>
                    <a:pt x="3972" y="6649"/>
                  </a:lnTo>
                  <a:lnTo>
                    <a:pt x="3292" y="6693"/>
                  </a:lnTo>
                  <a:lnTo>
                    <a:pt x="3292" y="6693"/>
                  </a:lnTo>
                  <a:lnTo>
                    <a:pt x="2875" y="6671"/>
                  </a:lnTo>
                  <a:lnTo>
                    <a:pt x="2502" y="6649"/>
                  </a:lnTo>
                  <a:lnTo>
                    <a:pt x="2151" y="6627"/>
                  </a:lnTo>
                  <a:lnTo>
                    <a:pt x="1822" y="6561"/>
                  </a:lnTo>
                  <a:lnTo>
                    <a:pt x="1515" y="6495"/>
                  </a:lnTo>
                  <a:lnTo>
                    <a:pt x="1230" y="6430"/>
                  </a:lnTo>
                  <a:lnTo>
                    <a:pt x="966" y="6342"/>
                  </a:lnTo>
                  <a:lnTo>
                    <a:pt x="725" y="6254"/>
                  </a:lnTo>
                  <a:lnTo>
                    <a:pt x="725" y="6254"/>
                  </a:lnTo>
                  <a:lnTo>
                    <a:pt x="593" y="6188"/>
                  </a:lnTo>
                  <a:lnTo>
                    <a:pt x="484" y="6122"/>
                  </a:lnTo>
                  <a:lnTo>
                    <a:pt x="374" y="6013"/>
                  </a:lnTo>
                  <a:lnTo>
                    <a:pt x="264" y="5925"/>
                  </a:lnTo>
                  <a:lnTo>
                    <a:pt x="176" y="5815"/>
                  </a:lnTo>
                  <a:lnTo>
                    <a:pt x="111" y="5684"/>
                  </a:lnTo>
                  <a:lnTo>
                    <a:pt x="67" y="5552"/>
                  </a:lnTo>
                  <a:lnTo>
                    <a:pt x="23" y="5420"/>
                  </a:lnTo>
                  <a:lnTo>
                    <a:pt x="1" y="5289"/>
                  </a:lnTo>
                  <a:lnTo>
                    <a:pt x="1" y="5157"/>
                  </a:lnTo>
                  <a:lnTo>
                    <a:pt x="1" y="5025"/>
                  </a:lnTo>
                  <a:lnTo>
                    <a:pt x="23" y="4894"/>
                  </a:lnTo>
                  <a:lnTo>
                    <a:pt x="67" y="4740"/>
                  </a:lnTo>
                  <a:lnTo>
                    <a:pt x="111" y="4608"/>
                  </a:lnTo>
                  <a:lnTo>
                    <a:pt x="176" y="4477"/>
                  </a:lnTo>
                  <a:lnTo>
                    <a:pt x="286" y="4367"/>
                  </a:lnTo>
                  <a:lnTo>
                    <a:pt x="286" y="4367"/>
                  </a:lnTo>
                  <a:lnTo>
                    <a:pt x="462" y="4104"/>
                  </a:lnTo>
                  <a:lnTo>
                    <a:pt x="615" y="3840"/>
                  </a:lnTo>
                  <a:lnTo>
                    <a:pt x="615" y="3840"/>
                  </a:lnTo>
                  <a:lnTo>
                    <a:pt x="681" y="3577"/>
                  </a:lnTo>
                  <a:lnTo>
                    <a:pt x="747" y="3270"/>
                  </a:lnTo>
                  <a:lnTo>
                    <a:pt x="791" y="2919"/>
                  </a:lnTo>
                  <a:lnTo>
                    <a:pt x="813" y="2546"/>
                  </a:lnTo>
                  <a:lnTo>
                    <a:pt x="813" y="2546"/>
                  </a:lnTo>
                  <a:lnTo>
                    <a:pt x="835" y="1690"/>
                  </a:lnTo>
                  <a:lnTo>
                    <a:pt x="835" y="922"/>
                  </a:lnTo>
                  <a:lnTo>
                    <a:pt x="791" y="132"/>
                  </a:lnTo>
                  <a:lnTo>
                    <a:pt x="5706" y="0"/>
                  </a:lnTo>
                  <a:lnTo>
                    <a:pt x="5706" y="0"/>
                  </a:lnTo>
                  <a:lnTo>
                    <a:pt x="5728" y="966"/>
                  </a:lnTo>
                  <a:lnTo>
                    <a:pt x="5750" y="1887"/>
                  </a:lnTo>
                  <a:lnTo>
                    <a:pt x="5772" y="2831"/>
                  </a:lnTo>
                  <a:lnTo>
                    <a:pt x="5772" y="2831"/>
                  </a:lnTo>
                  <a:lnTo>
                    <a:pt x="5816" y="3445"/>
                  </a:lnTo>
                  <a:lnTo>
                    <a:pt x="5860" y="3840"/>
                  </a:lnTo>
                  <a:lnTo>
                    <a:pt x="5860" y="3840"/>
                  </a:lnTo>
                  <a:lnTo>
                    <a:pt x="5903" y="3994"/>
                  </a:lnTo>
                  <a:lnTo>
                    <a:pt x="5969" y="4148"/>
                  </a:lnTo>
                  <a:lnTo>
                    <a:pt x="6079" y="4301"/>
                  </a:lnTo>
                  <a:lnTo>
                    <a:pt x="6189" y="4433"/>
                  </a:lnTo>
                  <a:lnTo>
                    <a:pt x="6189" y="4433"/>
                  </a:lnTo>
                  <a:lnTo>
                    <a:pt x="6276" y="4564"/>
                  </a:lnTo>
                  <a:lnTo>
                    <a:pt x="6342" y="4696"/>
                  </a:lnTo>
                  <a:lnTo>
                    <a:pt x="6408" y="4828"/>
                  </a:lnTo>
                  <a:lnTo>
                    <a:pt x="6452" y="4959"/>
                  </a:lnTo>
                  <a:lnTo>
                    <a:pt x="6474" y="5113"/>
                  </a:lnTo>
                  <a:lnTo>
                    <a:pt x="6474" y="5245"/>
                  </a:lnTo>
                  <a:lnTo>
                    <a:pt x="6452" y="5398"/>
                  </a:lnTo>
                  <a:lnTo>
                    <a:pt x="6430" y="5530"/>
                  </a:lnTo>
                  <a:lnTo>
                    <a:pt x="6364" y="5662"/>
                  </a:lnTo>
                  <a:lnTo>
                    <a:pt x="6320" y="5793"/>
                  </a:lnTo>
                  <a:lnTo>
                    <a:pt x="6233" y="5925"/>
                  </a:lnTo>
                  <a:lnTo>
                    <a:pt x="6145" y="6035"/>
                  </a:lnTo>
                  <a:lnTo>
                    <a:pt x="6035" y="6122"/>
                  </a:lnTo>
                  <a:lnTo>
                    <a:pt x="5903" y="6210"/>
                  </a:lnTo>
                  <a:lnTo>
                    <a:pt x="5772" y="6298"/>
                  </a:lnTo>
                  <a:lnTo>
                    <a:pt x="5618" y="6342"/>
                  </a:lnTo>
                  <a:lnTo>
                    <a:pt x="5618" y="6342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1" name="Google Shape;2261;p24"/>
            <p:cNvSpPr/>
            <p:nvPr/>
          </p:nvSpPr>
          <p:spPr>
            <a:xfrm>
              <a:off x="8260925" y="2965050"/>
              <a:ext cx="124550" cy="77375"/>
            </a:xfrm>
            <a:custGeom>
              <a:rect b="b" l="l" r="r" t="t"/>
              <a:pathLst>
                <a:path extrusionOk="0" h="3095" w="4982">
                  <a:moveTo>
                    <a:pt x="4982" y="2831"/>
                  </a:moveTo>
                  <a:lnTo>
                    <a:pt x="4982" y="2831"/>
                  </a:lnTo>
                  <a:lnTo>
                    <a:pt x="4411" y="2941"/>
                  </a:lnTo>
                  <a:lnTo>
                    <a:pt x="3819" y="3050"/>
                  </a:lnTo>
                  <a:lnTo>
                    <a:pt x="3204" y="3094"/>
                  </a:lnTo>
                  <a:lnTo>
                    <a:pt x="2897" y="3094"/>
                  </a:lnTo>
                  <a:lnTo>
                    <a:pt x="2590" y="3072"/>
                  </a:lnTo>
                  <a:lnTo>
                    <a:pt x="2590" y="3072"/>
                  </a:lnTo>
                  <a:lnTo>
                    <a:pt x="2195" y="3050"/>
                  </a:lnTo>
                  <a:lnTo>
                    <a:pt x="1822" y="3007"/>
                  </a:lnTo>
                  <a:lnTo>
                    <a:pt x="1471" y="2963"/>
                  </a:lnTo>
                  <a:lnTo>
                    <a:pt x="1142" y="2875"/>
                  </a:lnTo>
                  <a:lnTo>
                    <a:pt x="549" y="2721"/>
                  </a:lnTo>
                  <a:lnTo>
                    <a:pt x="23" y="2546"/>
                  </a:lnTo>
                  <a:lnTo>
                    <a:pt x="23" y="2546"/>
                  </a:lnTo>
                  <a:lnTo>
                    <a:pt x="45" y="1690"/>
                  </a:lnTo>
                  <a:lnTo>
                    <a:pt x="45" y="922"/>
                  </a:lnTo>
                  <a:lnTo>
                    <a:pt x="1" y="132"/>
                  </a:lnTo>
                  <a:lnTo>
                    <a:pt x="4916" y="0"/>
                  </a:lnTo>
                  <a:lnTo>
                    <a:pt x="4916" y="0"/>
                  </a:lnTo>
                  <a:lnTo>
                    <a:pt x="4938" y="966"/>
                  </a:lnTo>
                  <a:lnTo>
                    <a:pt x="4960" y="1887"/>
                  </a:lnTo>
                  <a:lnTo>
                    <a:pt x="4982" y="2831"/>
                  </a:lnTo>
                  <a:lnTo>
                    <a:pt x="4982" y="2831"/>
                  </a:lnTo>
                  <a:close/>
                </a:path>
              </a:pathLst>
            </a:custGeom>
            <a:solidFill>
              <a:srgbClr val="2A2A2A">
                <a:alpha val="655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2" name="Google Shape;2262;p24"/>
            <p:cNvSpPr/>
            <p:nvPr/>
          </p:nvSpPr>
          <p:spPr>
            <a:xfrm>
              <a:off x="8520950" y="2685825"/>
              <a:ext cx="147575" cy="146500"/>
            </a:xfrm>
            <a:custGeom>
              <a:rect b="b" l="l" r="r" t="t"/>
              <a:pathLst>
                <a:path extrusionOk="0" h="5860" w="5903">
                  <a:moveTo>
                    <a:pt x="3138" y="23"/>
                  </a:moveTo>
                  <a:lnTo>
                    <a:pt x="3138" y="23"/>
                  </a:lnTo>
                  <a:lnTo>
                    <a:pt x="3445" y="1"/>
                  </a:lnTo>
                  <a:lnTo>
                    <a:pt x="3731" y="23"/>
                  </a:lnTo>
                  <a:lnTo>
                    <a:pt x="3994" y="67"/>
                  </a:lnTo>
                  <a:lnTo>
                    <a:pt x="4257" y="154"/>
                  </a:lnTo>
                  <a:lnTo>
                    <a:pt x="4477" y="242"/>
                  </a:lnTo>
                  <a:lnTo>
                    <a:pt x="4696" y="352"/>
                  </a:lnTo>
                  <a:lnTo>
                    <a:pt x="4894" y="483"/>
                  </a:lnTo>
                  <a:lnTo>
                    <a:pt x="5069" y="637"/>
                  </a:lnTo>
                  <a:lnTo>
                    <a:pt x="5245" y="791"/>
                  </a:lnTo>
                  <a:lnTo>
                    <a:pt x="5376" y="988"/>
                  </a:lnTo>
                  <a:lnTo>
                    <a:pt x="5508" y="1164"/>
                  </a:lnTo>
                  <a:lnTo>
                    <a:pt x="5618" y="1383"/>
                  </a:lnTo>
                  <a:lnTo>
                    <a:pt x="5706" y="1603"/>
                  </a:lnTo>
                  <a:lnTo>
                    <a:pt x="5771" y="1822"/>
                  </a:lnTo>
                  <a:lnTo>
                    <a:pt x="5837" y="2041"/>
                  </a:lnTo>
                  <a:lnTo>
                    <a:pt x="5881" y="2283"/>
                  </a:lnTo>
                  <a:lnTo>
                    <a:pt x="5903" y="2524"/>
                  </a:lnTo>
                  <a:lnTo>
                    <a:pt x="5903" y="2766"/>
                  </a:lnTo>
                  <a:lnTo>
                    <a:pt x="5903" y="3007"/>
                  </a:lnTo>
                  <a:lnTo>
                    <a:pt x="5859" y="3248"/>
                  </a:lnTo>
                  <a:lnTo>
                    <a:pt x="5815" y="3490"/>
                  </a:lnTo>
                  <a:lnTo>
                    <a:pt x="5749" y="3731"/>
                  </a:lnTo>
                  <a:lnTo>
                    <a:pt x="5684" y="3950"/>
                  </a:lnTo>
                  <a:lnTo>
                    <a:pt x="5596" y="4170"/>
                  </a:lnTo>
                  <a:lnTo>
                    <a:pt x="5464" y="4389"/>
                  </a:lnTo>
                  <a:lnTo>
                    <a:pt x="5354" y="4587"/>
                  </a:lnTo>
                  <a:lnTo>
                    <a:pt x="5201" y="4784"/>
                  </a:lnTo>
                  <a:lnTo>
                    <a:pt x="5047" y="4982"/>
                  </a:lnTo>
                  <a:lnTo>
                    <a:pt x="4850" y="5135"/>
                  </a:lnTo>
                  <a:lnTo>
                    <a:pt x="4674" y="5289"/>
                  </a:lnTo>
                  <a:lnTo>
                    <a:pt x="4455" y="5421"/>
                  </a:lnTo>
                  <a:lnTo>
                    <a:pt x="4235" y="5552"/>
                  </a:lnTo>
                  <a:lnTo>
                    <a:pt x="4235" y="5552"/>
                  </a:lnTo>
                  <a:lnTo>
                    <a:pt x="3884" y="5684"/>
                  </a:lnTo>
                  <a:lnTo>
                    <a:pt x="3555" y="5772"/>
                  </a:lnTo>
                  <a:lnTo>
                    <a:pt x="3226" y="5837"/>
                  </a:lnTo>
                  <a:lnTo>
                    <a:pt x="2919" y="5859"/>
                  </a:lnTo>
                  <a:lnTo>
                    <a:pt x="2612" y="5859"/>
                  </a:lnTo>
                  <a:lnTo>
                    <a:pt x="2304" y="5816"/>
                  </a:lnTo>
                  <a:lnTo>
                    <a:pt x="2019" y="5772"/>
                  </a:lnTo>
                  <a:lnTo>
                    <a:pt x="1734" y="5684"/>
                  </a:lnTo>
                  <a:lnTo>
                    <a:pt x="1493" y="5596"/>
                  </a:lnTo>
                  <a:lnTo>
                    <a:pt x="1251" y="5464"/>
                  </a:lnTo>
                  <a:lnTo>
                    <a:pt x="1032" y="5333"/>
                  </a:lnTo>
                  <a:lnTo>
                    <a:pt x="834" y="5179"/>
                  </a:lnTo>
                  <a:lnTo>
                    <a:pt x="637" y="5026"/>
                  </a:lnTo>
                  <a:lnTo>
                    <a:pt x="483" y="4872"/>
                  </a:lnTo>
                  <a:lnTo>
                    <a:pt x="352" y="4696"/>
                  </a:lnTo>
                  <a:lnTo>
                    <a:pt x="264" y="4499"/>
                  </a:lnTo>
                  <a:lnTo>
                    <a:pt x="264" y="4499"/>
                  </a:lnTo>
                  <a:lnTo>
                    <a:pt x="176" y="4301"/>
                  </a:lnTo>
                  <a:lnTo>
                    <a:pt x="88" y="4060"/>
                  </a:lnTo>
                  <a:lnTo>
                    <a:pt x="44" y="3753"/>
                  </a:lnTo>
                  <a:lnTo>
                    <a:pt x="1" y="3424"/>
                  </a:lnTo>
                  <a:lnTo>
                    <a:pt x="1" y="3095"/>
                  </a:lnTo>
                  <a:lnTo>
                    <a:pt x="22" y="2722"/>
                  </a:lnTo>
                  <a:lnTo>
                    <a:pt x="66" y="2349"/>
                  </a:lnTo>
                  <a:lnTo>
                    <a:pt x="176" y="1976"/>
                  </a:lnTo>
                  <a:lnTo>
                    <a:pt x="242" y="1800"/>
                  </a:lnTo>
                  <a:lnTo>
                    <a:pt x="330" y="1625"/>
                  </a:lnTo>
                  <a:lnTo>
                    <a:pt x="417" y="1449"/>
                  </a:lnTo>
                  <a:lnTo>
                    <a:pt x="527" y="1273"/>
                  </a:lnTo>
                  <a:lnTo>
                    <a:pt x="659" y="1120"/>
                  </a:lnTo>
                  <a:lnTo>
                    <a:pt x="790" y="944"/>
                  </a:lnTo>
                  <a:lnTo>
                    <a:pt x="944" y="813"/>
                  </a:lnTo>
                  <a:lnTo>
                    <a:pt x="1120" y="659"/>
                  </a:lnTo>
                  <a:lnTo>
                    <a:pt x="1295" y="549"/>
                  </a:lnTo>
                  <a:lnTo>
                    <a:pt x="1493" y="418"/>
                  </a:lnTo>
                  <a:lnTo>
                    <a:pt x="1734" y="308"/>
                  </a:lnTo>
                  <a:lnTo>
                    <a:pt x="1975" y="220"/>
                  </a:lnTo>
                  <a:lnTo>
                    <a:pt x="2239" y="154"/>
                  </a:lnTo>
                  <a:lnTo>
                    <a:pt x="2502" y="89"/>
                  </a:lnTo>
                  <a:lnTo>
                    <a:pt x="2809" y="45"/>
                  </a:lnTo>
                  <a:lnTo>
                    <a:pt x="3138" y="23"/>
                  </a:lnTo>
                  <a:lnTo>
                    <a:pt x="3138" y="23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3" name="Google Shape;2263;p24"/>
            <p:cNvSpPr/>
            <p:nvPr/>
          </p:nvSpPr>
          <p:spPr>
            <a:xfrm>
              <a:off x="8558250" y="2703925"/>
              <a:ext cx="92725" cy="109200"/>
            </a:xfrm>
            <a:custGeom>
              <a:rect b="b" l="l" r="r" t="t"/>
              <a:pathLst>
                <a:path extrusionOk="0" h="4368" w="3709">
                  <a:moveTo>
                    <a:pt x="23" y="1449"/>
                  </a:moveTo>
                  <a:lnTo>
                    <a:pt x="23" y="1449"/>
                  </a:lnTo>
                  <a:lnTo>
                    <a:pt x="88" y="1252"/>
                  </a:lnTo>
                  <a:lnTo>
                    <a:pt x="176" y="1076"/>
                  </a:lnTo>
                  <a:lnTo>
                    <a:pt x="264" y="901"/>
                  </a:lnTo>
                  <a:lnTo>
                    <a:pt x="374" y="747"/>
                  </a:lnTo>
                  <a:lnTo>
                    <a:pt x="505" y="593"/>
                  </a:lnTo>
                  <a:lnTo>
                    <a:pt x="659" y="462"/>
                  </a:lnTo>
                  <a:lnTo>
                    <a:pt x="812" y="352"/>
                  </a:lnTo>
                  <a:lnTo>
                    <a:pt x="966" y="242"/>
                  </a:lnTo>
                  <a:lnTo>
                    <a:pt x="1142" y="154"/>
                  </a:lnTo>
                  <a:lnTo>
                    <a:pt x="1317" y="89"/>
                  </a:lnTo>
                  <a:lnTo>
                    <a:pt x="1515" y="45"/>
                  </a:lnTo>
                  <a:lnTo>
                    <a:pt x="1712" y="1"/>
                  </a:lnTo>
                  <a:lnTo>
                    <a:pt x="1888" y="1"/>
                  </a:lnTo>
                  <a:lnTo>
                    <a:pt x="2085" y="1"/>
                  </a:lnTo>
                  <a:lnTo>
                    <a:pt x="2283" y="45"/>
                  </a:lnTo>
                  <a:lnTo>
                    <a:pt x="2480" y="89"/>
                  </a:lnTo>
                  <a:lnTo>
                    <a:pt x="2480" y="89"/>
                  </a:lnTo>
                  <a:lnTo>
                    <a:pt x="2678" y="176"/>
                  </a:lnTo>
                  <a:lnTo>
                    <a:pt x="2853" y="264"/>
                  </a:lnTo>
                  <a:lnTo>
                    <a:pt x="3007" y="374"/>
                  </a:lnTo>
                  <a:lnTo>
                    <a:pt x="3160" y="484"/>
                  </a:lnTo>
                  <a:lnTo>
                    <a:pt x="3314" y="637"/>
                  </a:lnTo>
                  <a:lnTo>
                    <a:pt x="3424" y="791"/>
                  </a:lnTo>
                  <a:lnTo>
                    <a:pt x="3533" y="966"/>
                  </a:lnTo>
                  <a:lnTo>
                    <a:pt x="3599" y="1142"/>
                  </a:lnTo>
                  <a:lnTo>
                    <a:pt x="3599" y="1142"/>
                  </a:lnTo>
                  <a:lnTo>
                    <a:pt x="3665" y="1317"/>
                  </a:lnTo>
                  <a:lnTo>
                    <a:pt x="3687" y="1515"/>
                  </a:lnTo>
                  <a:lnTo>
                    <a:pt x="3709" y="1690"/>
                  </a:lnTo>
                  <a:lnTo>
                    <a:pt x="3709" y="1866"/>
                  </a:lnTo>
                  <a:lnTo>
                    <a:pt x="3687" y="2063"/>
                  </a:lnTo>
                  <a:lnTo>
                    <a:pt x="3665" y="2239"/>
                  </a:lnTo>
                  <a:lnTo>
                    <a:pt x="3599" y="2415"/>
                  </a:lnTo>
                  <a:lnTo>
                    <a:pt x="3533" y="2590"/>
                  </a:lnTo>
                  <a:lnTo>
                    <a:pt x="3533" y="2590"/>
                  </a:lnTo>
                  <a:lnTo>
                    <a:pt x="3511" y="2634"/>
                  </a:lnTo>
                  <a:lnTo>
                    <a:pt x="3489" y="2656"/>
                  </a:lnTo>
                  <a:lnTo>
                    <a:pt x="3446" y="2656"/>
                  </a:lnTo>
                  <a:lnTo>
                    <a:pt x="3402" y="2656"/>
                  </a:lnTo>
                  <a:lnTo>
                    <a:pt x="3380" y="2634"/>
                  </a:lnTo>
                  <a:lnTo>
                    <a:pt x="3358" y="2590"/>
                  </a:lnTo>
                  <a:lnTo>
                    <a:pt x="3336" y="2546"/>
                  </a:lnTo>
                  <a:lnTo>
                    <a:pt x="3336" y="2502"/>
                  </a:lnTo>
                  <a:lnTo>
                    <a:pt x="3336" y="2502"/>
                  </a:lnTo>
                  <a:lnTo>
                    <a:pt x="3380" y="2349"/>
                  </a:lnTo>
                  <a:lnTo>
                    <a:pt x="3402" y="2195"/>
                  </a:lnTo>
                  <a:lnTo>
                    <a:pt x="3402" y="2063"/>
                  </a:lnTo>
                  <a:lnTo>
                    <a:pt x="3402" y="1910"/>
                  </a:lnTo>
                  <a:lnTo>
                    <a:pt x="3358" y="1778"/>
                  </a:lnTo>
                  <a:lnTo>
                    <a:pt x="3314" y="1625"/>
                  </a:lnTo>
                  <a:lnTo>
                    <a:pt x="3248" y="1493"/>
                  </a:lnTo>
                  <a:lnTo>
                    <a:pt x="3182" y="1383"/>
                  </a:lnTo>
                  <a:lnTo>
                    <a:pt x="3094" y="1252"/>
                  </a:lnTo>
                  <a:lnTo>
                    <a:pt x="3007" y="1142"/>
                  </a:lnTo>
                  <a:lnTo>
                    <a:pt x="2897" y="1054"/>
                  </a:lnTo>
                  <a:lnTo>
                    <a:pt x="2787" y="966"/>
                  </a:lnTo>
                  <a:lnTo>
                    <a:pt x="2656" y="879"/>
                  </a:lnTo>
                  <a:lnTo>
                    <a:pt x="2524" y="813"/>
                  </a:lnTo>
                  <a:lnTo>
                    <a:pt x="2370" y="769"/>
                  </a:lnTo>
                  <a:lnTo>
                    <a:pt x="2239" y="725"/>
                  </a:lnTo>
                  <a:lnTo>
                    <a:pt x="2239" y="725"/>
                  </a:lnTo>
                  <a:lnTo>
                    <a:pt x="2107" y="703"/>
                  </a:lnTo>
                  <a:lnTo>
                    <a:pt x="1975" y="703"/>
                  </a:lnTo>
                  <a:lnTo>
                    <a:pt x="1844" y="703"/>
                  </a:lnTo>
                  <a:lnTo>
                    <a:pt x="1712" y="725"/>
                  </a:lnTo>
                  <a:lnTo>
                    <a:pt x="1471" y="813"/>
                  </a:lnTo>
                  <a:lnTo>
                    <a:pt x="1251" y="944"/>
                  </a:lnTo>
                  <a:lnTo>
                    <a:pt x="1251" y="944"/>
                  </a:lnTo>
                  <a:lnTo>
                    <a:pt x="1471" y="944"/>
                  </a:lnTo>
                  <a:lnTo>
                    <a:pt x="1668" y="988"/>
                  </a:lnTo>
                  <a:lnTo>
                    <a:pt x="1888" y="1054"/>
                  </a:lnTo>
                  <a:lnTo>
                    <a:pt x="2063" y="1142"/>
                  </a:lnTo>
                  <a:lnTo>
                    <a:pt x="2261" y="1252"/>
                  </a:lnTo>
                  <a:lnTo>
                    <a:pt x="2414" y="1405"/>
                  </a:lnTo>
                  <a:lnTo>
                    <a:pt x="2568" y="1559"/>
                  </a:lnTo>
                  <a:lnTo>
                    <a:pt x="2700" y="1756"/>
                  </a:lnTo>
                  <a:lnTo>
                    <a:pt x="2700" y="1756"/>
                  </a:lnTo>
                  <a:lnTo>
                    <a:pt x="2787" y="1910"/>
                  </a:lnTo>
                  <a:lnTo>
                    <a:pt x="2853" y="2085"/>
                  </a:lnTo>
                  <a:lnTo>
                    <a:pt x="2897" y="2261"/>
                  </a:lnTo>
                  <a:lnTo>
                    <a:pt x="2919" y="2436"/>
                  </a:lnTo>
                  <a:lnTo>
                    <a:pt x="2941" y="2612"/>
                  </a:lnTo>
                  <a:lnTo>
                    <a:pt x="2919" y="2788"/>
                  </a:lnTo>
                  <a:lnTo>
                    <a:pt x="2897" y="2963"/>
                  </a:lnTo>
                  <a:lnTo>
                    <a:pt x="2853" y="3139"/>
                  </a:lnTo>
                  <a:lnTo>
                    <a:pt x="2809" y="3314"/>
                  </a:lnTo>
                  <a:lnTo>
                    <a:pt x="2721" y="3468"/>
                  </a:lnTo>
                  <a:lnTo>
                    <a:pt x="2634" y="3621"/>
                  </a:lnTo>
                  <a:lnTo>
                    <a:pt x="2546" y="3775"/>
                  </a:lnTo>
                  <a:lnTo>
                    <a:pt x="2414" y="3907"/>
                  </a:lnTo>
                  <a:lnTo>
                    <a:pt x="2283" y="4016"/>
                  </a:lnTo>
                  <a:lnTo>
                    <a:pt x="2129" y="4126"/>
                  </a:lnTo>
                  <a:lnTo>
                    <a:pt x="1953" y="4192"/>
                  </a:lnTo>
                  <a:lnTo>
                    <a:pt x="1953" y="4192"/>
                  </a:lnTo>
                  <a:lnTo>
                    <a:pt x="1778" y="4280"/>
                  </a:lnTo>
                  <a:lnTo>
                    <a:pt x="1558" y="4324"/>
                  </a:lnTo>
                  <a:lnTo>
                    <a:pt x="1361" y="4367"/>
                  </a:lnTo>
                  <a:lnTo>
                    <a:pt x="1142" y="4367"/>
                  </a:lnTo>
                  <a:lnTo>
                    <a:pt x="944" y="4345"/>
                  </a:lnTo>
                  <a:lnTo>
                    <a:pt x="747" y="4302"/>
                  </a:lnTo>
                  <a:lnTo>
                    <a:pt x="549" y="4236"/>
                  </a:lnTo>
                  <a:lnTo>
                    <a:pt x="352" y="4148"/>
                  </a:lnTo>
                  <a:lnTo>
                    <a:pt x="352" y="4148"/>
                  </a:lnTo>
                  <a:lnTo>
                    <a:pt x="286" y="4104"/>
                  </a:lnTo>
                  <a:lnTo>
                    <a:pt x="242" y="4038"/>
                  </a:lnTo>
                  <a:lnTo>
                    <a:pt x="220" y="3994"/>
                  </a:lnTo>
                  <a:lnTo>
                    <a:pt x="198" y="3929"/>
                  </a:lnTo>
                  <a:lnTo>
                    <a:pt x="198" y="3797"/>
                  </a:lnTo>
                  <a:lnTo>
                    <a:pt x="220" y="3687"/>
                  </a:lnTo>
                  <a:lnTo>
                    <a:pt x="308" y="3577"/>
                  </a:lnTo>
                  <a:lnTo>
                    <a:pt x="417" y="3512"/>
                  </a:lnTo>
                  <a:lnTo>
                    <a:pt x="483" y="3512"/>
                  </a:lnTo>
                  <a:lnTo>
                    <a:pt x="549" y="3490"/>
                  </a:lnTo>
                  <a:lnTo>
                    <a:pt x="615" y="3512"/>
                  </a:lnTo>
                  <a:lnTo>
                    <a:pt x="703" y="3534"/>
                  </a:lnTo>
                  <a:lnTo>
                    <a:pt x="703" y="3534"/>
                  </a:lnTo>
                  <a:lnTo>
                    <a:pt x="812" y="3599"/>
                  </a:lnTo>
                  <a:lnTo>
                    <a:pt x="944" y="3621"/>
                  </a:lnTo>
                  <a:lnTo>
                    <a:pt x="1076" y="3643"/>
                  </a:lnTo>
                  <a:lnTo>
                    <a:pt x="1207" y="3643"/>
                  </a:lnTo>
                  <a:lnTo>
                    <a:pt x="1361" y="3643"/>
                  </a:lnTo>
                  <a:lnTo>
                    <a:pt x="1493" y="3599"/>
                  </a:lnTo>
                  <a:lnTo>
                    <a:pt x="1602" y="3556"/>
                  </a:lnTo>
                  <a:lnTo>
                    <a:pt x="1734" y="3512"/>
                  </a:lnTo>
                  <a:lnTo>
                    <a:pt x="1734" y="3512"/>
                  </a:lnTo>
                  <a:lnTo>
                    <a:pt x="1844" y="3424"/>
                  </a:lnTo>
                  <a:lnTo>
                    <a:pt x="1953" y="3336"/>
                  </a:lnTo>
                  <a:lnTo>
                    <a:pt x="2019" y="3248"/>
                  </a:lnTo>
                  <a:lnTo>
                    <a:pt x="2085" y="3139"/>
                  </a:lnTo>
                  <a:lnTo>
                    <a:pt x="2151" y="3007"/>
                  </a:lnTo>
                  <a:lnTo>
                    <a:pt x="2173" y="2875"/>
                  </a:lnTo>
                  <a:lnTo>
                    <a:pt x="2195" y="2744"/>
                  </a:lnTo>
                  <a:lnTo>
                    <a:pt x="2195" y="2612"/>
                  </a:lnTo>
                  <a:lnTo>
                    <a:pt x="2195" y="2612"/>
                  </a:lnTo>
                  <a:lnTo>
                    <a:pt x="2195" y="2480"/>
                  </a:lnTo>
                  <a:lnTo>
                    <a:pt x="2151" y="2349"/>
                  </a:lnTo>
                  <a:lnTo>
                    <a:pt x="2107" y="2217"/>
                  </a:lnTo>
                  <a:lnTo>
                    <a:pt x="2041" y="2107"/>
                  </a:lnTo>
                  <a:lnTo>
                    <a:pt x="1975" y="1998"/>
                  </a:lnTo>
                  <a:lnTo>
                    <a:pt x="1866" y="1888"/>
                  </a:lnTo>
                  <a:lnTo>
                    <a:pt x="1756" y="1822"/>
                  </a:lnTo>
                  <a:lnTo>
                    <a:pt x="1646" y="1756"/>
                  </a:lnTo>
                  <a:lnTo>
                    <a:pt x="1646" y="1756"/>
                  </a:lnTo>
                  <a:lnTo>
                    <a:pt x="1537" y="1712"/>
                  </a:lnTo>
                  <a:lnTo>
                    <a:pt x="1405" y="1690"/>
                  </a:lnTo>
                  <a:lnTo>
                    <a:pt x="1273" y="1668"/>
                  </a:lnTo>
                  <a:lnTo>
                    <a:pt x="1142" y="1668"/>
                  </a:lnTo>
                  <a:lnTo>
                    <a:pt x="1010" y="1690"/>
                  </a:lnTo>
                  <a:lnTo>
                    <a:pt x="878" y="1712"/>
                  </a:lnTo>
                  <a:lnTo>
                    <a:pt x="747" y="1756"/>
                  </a:lnTo>
                  <a:lnTo>
                    <a:pt x="637" y="1822"/>
                  </a:lnTo>
                  <a:lnTo>
                    <a:pt x="637" y="1822"/>
                  </a:lnTo>
                  <a:lnTo>
                    <a:pt x="527" y="1888"/>
                  </a:lnTo>
                  <a:lnTo>
                    <a:pt x="417" y="1932"/>
                  </a:lnTo>
                  <a:lnTo>
                    <a:pt x="308" y="1910"/>
                  </a:lnTo>
                  <a:lnTo>
                    <a:pt x="176" y="1866"/>
                  </a:lnTo>
                  <a:lnTo>
                    <a:pt x="176" y="1866"/>
                  </a:lnTo>
                  <a:lnTo>
                    <a:pt x="88" y="1800"/>
                  </a:lnTo>
                  <a:lnTo>
                    <a:pt x="23" y="1690"/>
                  </a:lnTo>
                  <a:lnTo>
                    <a:pt x="1" y="1581"/>
                  </a:lnTo>
                  <a:lnTo>
                    <a:pt x="23" y="1449"/>
                  </a:lnTo>
                  <a:lnTo>
                    <a:pt x="23" y="1449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4" name="Google Shape;2264;p24"/>
            <p:cNvSpPr/>
            <p:nvPr/>
          </p:nvSpPr>
          <p:spPr>
            <a:xfrm>
              <a:off x="7968550" y="2685825"/>
              <a:ext cx="147600" cy="146500"/>
            </a:xfrm>
            <a:custGeom>
              <a:rect b="b" l="l" r="r" t="t"/>
              <a:pathLst>
                <a:path extrusionOk="0" h="5860" w="5904">
                  <a:moveTo>
                    <a:pt x="2765" y="23"/>
                  </a:moveTo>
                  <a:lnTo>
                    <a:pt x="2765" y="23"/>
                  </a:lnTo>
                  <a:lnTo>
                    <a:pt x="2458" y="1"/>
                  </a:lnTo>
                  <a:lnTo>
                    <a:pt x="2173" y="23"/>
                  </a:lnTo>
                  <a:lnTo>
                    <a:pt x="1888" y="67"/>
                  </a:lnTo>
                  <a:lnTo>
                    <a:pt x="1646" y="154"/>
                  </a:lnTo>
                  <a:lnTo>
                    <a:pt x="1427" y="242"/>
                  </a:lnTo>
                  <a:lnTo>
                    <a:pt x="1207" y="352"/>
                  </a:lnTo>
                  <a:lnTo>
                    <a:pt x="1010" y="483"/>
                  </a:lnTo>
                  <a:lnTo>
                    <a:pt x="834" y="637"/>
                  </a:lnTo>
                  <a:lnTo>
                    <a:pt x="659" y="791"/>
                  </a:lnTo>
                  <a:lnTo>
                    <a:pt x="527" y="988"/>
                  </a:lnTo>
                  <a:lnTo>
                    <a:pt x="396" y="1164"/>
                  </a:lnTo>
                  <a:lnTo>
                    <a:pt x="286" y="1383"/>
                  </a:lnTo>
                  <a:lnTo>
                    <a:pt x="198" y="1603"/>
                  </a:lnTo>
                  <a:lnTo>
                    <a:pt x="110" y="1822"/>
                  </a:lnTo>
                  <a:lnTo>
                    <a:pt x="66" y="2041"/>
                  </a:lnTo>
                  <a:lnTo>
                    <a:pt x="23" y="2283"/>
                  </a:lnTo>
                  <a:lnTo>
                    <a:pt x="1" y="2524"/>
                  </a:lnTo>
                  <a:lnTo>
                    <a:pt x="1" y="2766"/>
                  </a:lnTo>
                  <a:lnTo>
                    <a:pt x="1" y="3007"/>
                  </a:lnTo>
                  <a:lnTo>
                    <a:pt x="23" y="3248"/>
                  </a:lnTo>
                  <a:lnTo>
                    <a:pt x="66" y="3490"/>
                  </a:lnTo>
                  <a:lnTo>
                    <a:pt x="132" y="3731"/>
                  </a:lnTo>
                  <a:lnTo>
                    <a:pt x="220" y="3950"/>
                  </a:lnTo>
                  <a:lnTo>
                    <a:pt x="308" y="4170"/>
                  </a:lnTo>
                  <a:lnTo>
                    <a:pt x="417" y="4389"/>
                  </a:lnTo>
                  <a:lnTo>
                    <a:pt x="549" y="4587"/>
                  </a:lnTo>
                  <a:lnTo>
                    <a:pt x="703" y="4784"/>
                  </a:lnTo>
                  <a:lnTo>
                    <a:pt x="856" y="4982"/>
                  </a:lnTo>
                  <a:lnTo>
                    <a:pt x="1032" y="5135"/>
                  </a:lnTo>
                  <a:lnTo>
                    <a:pt x="1229" y="5289"/>
                  </a:lnTo>
                  <a:lnTo>
                    <a:pt x="1449" y="5421"/>
                  </a:lnTo>
                  <a:lnTo>
                    <a:pt x="1668" y="5552"/>
                  </a:lnTo>
                  <a:lnTo>
                    <a:pt x="1668" y="5552"/>
                  </a:lnTo>
                  <a:lnTo>
                    <a:pt x="1997" y="5684"/>
                  </a:lnTo>
                  <a:lnTo>
                    <a:pt x="2348" y="5772"/>
                  </a:lnTo>
                  <a:lnTo>
                    <a:pt x="2678" y="5837"/>
                  </a:lnTo>
                  <a:lnTo>
                    <a:pt x="2985" y="5859"/>
                  </a:lnTo>
                  <a:lnTo>
                    <a:pt x="3292" y="5859"/>
                  </a:lnTo>
                  <a:lnTo>
                    <a:pt x="3599" y="5816"/>
                  </a:lnTo>
                  <a:lnTo>
                    <a:pt x="3884" y="5772"/>
                  </a:lnTo>
                  <a:lnTo>
                    <a:pt x="4148" y="5684"/>
                  </a:lnTo>
                  <a:lnTo>
                    <a:pt x="4411" y="5596"/>
                  </a:lnTo>
                  <a:lnTo>
                    <a:pt x="4652" y="5464"/>
                  </a:lnTo>
                  <a:lnTo>
                    <a:pt x="4872" y="5333"/>
                  </a:lnTo>
                  <a:lnTo>
                    <a:pt x="5069" y="5179"/>
                  </a:lnTo>
                  <a:lnTo>
                    <a:pt x="5245" y="5026"/>
                  </a:lnTo>
                  <a:lnTo>
                    <a:pt x="5398" y="4872"/>
                  </a:lnTo>
                  <a:lnTo>
                    <a:pt x="5530" y="4696"/>
                  </a:lnTo>
                  <a:lnTo>
                    <a:pt x="5640" y="4499"/>
                  </a:lnTo>
                  <a:lnTo>
                    <a:pt x="5640" y="4499"/>
                  </a:lnTo>
                  <a:lnTo>
                    <a:pt x="5728" y="4301"/>
                  </a:lnTo>
                  <a:lnTo>
                    <a:pt x="5793" y="4060"/>
                  </a:lnTo>
                  <a:lnTo>
                    <a:pt x="5859" y="3753"/>
                  </a:lnTo>
                  <a:lnTo>
                    <a:pt x="5903" y="3424"/>
                  </a:lnTo>
                  <a:lnTo>
                    <a:pt x="5903" y="3095"/>
                  </a:lnTo>
                  <a:lnTo>
                    <a:pt x="5881" y="2722"/>
                  </a:lnTo>
                  <a:lnTo>
                    <a:pt x="5815" y="2349"/>
                  </a:lnTo>
                  <a:lnTo>
                    <a:pt x="5728" y="1976"/>
                  </a:lnTo>
                  <a:lnTo>
                    <a:pt x="5574" y="1625"/>
                  </a:lnTo>
                  <a:lnTo>
                    <a:pt x="5486" y="1449"/>
                  </a:lnTo>
                  <a:lnTo>
                    <a:pt x="5376" y="1273"/>
                  </a:lnTo>
                  <a:lnTo>
                    <a:pt x="5245" y="1120"/>
                  </a:lnTo>
                  <a:lnTo>
                    <a:pt x="5113" y="944"/>
                  </a:lnTo>
                  <a:lnTo>
                    <a:pt x="4960" y="813"/>
                  </a:lnTo>
                  <a:lnTo>
                    <a:pt x="4784" y="659"/>
                  </a:lnTo>
                  <a:lnTo>
                    <a:pt x="4608" y="549"/>
                  </a:lnTo>
                  <a:lnTo>
                    <a:pt x="4389" y="418"/>
                  </a:lnTo>
                  <a:lnTo>
                    <a:pt x="4170" y="308"/>
                  </a:lnTo>
                  <a:lnTo>
                    <a:pt x="3928" y="220"/>
                  </a:lnTo>
                  <a:lnTo>
                    <a:pt x="3665" y="154"/>
                  </a:lnTo>
                  <a:lnTo>
                    <a:pt x="3380" y="89"/>
                  </a:lnTo>
                  <a:lnTo>
                    <a:pt x="3072" y="45"/>
                  </a:lnTo>
                  <a:lnTo>
                    <a:pt x="2765" y="23"/>
                  </a:lnTo>
                  <a:lnTo>
                    <a:pt x="2765" y="23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5" name="Google Shape;2265;p24"/>
            <p:cNvSpPr/>
            <p:nvPr/>
          </p:nvSpPr>
          <p:spPr>
            <a:xfrm>
              <a:off x="7986100" y="2703925"/>
              <a:ext cx="92200" cy="109200"/>
            </a:xfrm>
            <a:custGeom>
              <a:rect b="b" l="l" r="r" t="t"/>
              <a:pathLst>
                <a:path extrusionOk="0" h="4368" w="3688">
                  <a:moveTo>
                    <a:pt x="3687" y="1449"/>
                  </a:moveTo>
                  <a:lnTo>
                    <a:pt x="3687" y="1449"/>
                  </a:lnTo>
                  <a:lnTo>
                    <a:pt x="3621" y="1252"/>
                  </a:lnTo>
                  <a:lnTo>
                    <a:pt x="3533" y="1076"/>
                  </a:lnTo>
                  <a:lnTo>
                    <a:pt x="3446" y="901"/>
                  </a:lnTo>
                  <a:lnTo>
                    <a:pt x="3314" y="747"/>
                  </a:lnTo>
                  <a:lnTo>
                    <a:pt x="3204" y="593"/>
                  </a:lnTo>
                  <a:lnTo>
                    <a:pt x="3051" y="462"/>
                  </a:lnTo>
                  <a:lnTo>
                    <a:pt x="2897" y="352"/>
                  </a:lnTo>
                  <a:lnTo>
                    <a:pt x="2744" y="242"/>
                  </a:lnTo>
                  <a:lnTo>
                    <a:pt x="2568" y="154"/>
                  </a:lnTo>
                  <a:lnTo>
                    <a:pt x="2370" y="89"/>
                  </a:lnTo>
                  <a:lnTo>
                    <a:pt x="2195" y="45"/>
                  </a:lnTo>
                  <a:lnTo>
                    <a:pt x="1997" y="1"/>
                  </a:lnTo>
                  <a:lnTo>
                    <a:pt x="1800" y="1"/>
                  </a:lnTo>
                  <a:lnTo>
                    <a:pt x="1603" y="1"/>
                  </a:lnTo>
                  <a:lnTo>
                    <a:pt x="1405" y="45"/>
                  </a:lnTo>
                  <a:lnTo>
                    <a:pt x="1208" y="89"/>
                  </a:lnTo>
                  <a:lnTo>
                    <a:pt x="1208" y="89"/>
                  </a:lnTo>
                  <a:lnTo>
                    <a:pt x="1032" y="176"/>
                  </a:lnTo>
                  <a:lnTo>
                    <a:pt x="856" y="264"/>
                  </a:lnTo>
                  <a:lnTo>
                    <a:pt x="681" y="374"/>
                  </a:lnTo>
                  <a:lnTo>
                    <a:pt x="527" y="484"/>
                  </a:lnTo>
                  <a:lnTo>
                    <a:pt x="396" y="637"/>
                  </a:lnTo>
                  <a:lnTo>
                    <a:pt x="286" y="791"/>
                  </a:lnTo>
                  <a:lnTo>
                    <a:pt x="176" y="966"/>
                  </a:lnTo>
                  <a:lnTo>
                    <a:pt x="110" y="1142"/>
                  </a:lnTo>
                  <a:lnTo>
                    <a:pt x="110" y="1142"/>
                  </a:lnTo>
                  <a:lnTo>
                    <a:pt x="45" y="1317"/>
                  </a:lnTo>
                  <a:lnTo>
                    <a:pt x="23" y="1515"/>
                  </a:lnTo>
                  <a:lnTo>
                    <a:pt x="1" y="1690"/>
                  </a:lnTo>
                  <a:lnTo>
                    <a:pt x="1" y="1866"/>
                  </a:lnTo>
                  <a:lnTo>
                    <a:pt x="23" y="2063"/>
                  </a:lnTo>
                  <a:lnTo>
                    <a:pt x="45" y="2239"/>
                  </a:lnTo>
                  <a:lnTo>
                    <a:pt x="88" y="2415"/>
                  </a:lnTo>
                  <a:lnTo>
                    <a:pt x="154" y="2590"/>
                  </a:lnTo>
                  <a:lnTo>
                    <a:pt x="154" y="2590"/>
                  </a:lnTo>
                  <a:lnTo>
                    <a:pt x="176" y="2634"/>
                  </a:lnTo>
                  <a:lnTo>
                    <a:pt x="220" y="2656"/>
                  </a:lnTo>
                  <a:lnTo>
                    <a:pt x="264" y="2656"/>
                  </a:lnTo>
                  <a:lnTo>
                    <a:pt x="308" y="2656"/>
                  </a:lnTo>
                  <a:lnTo>
                    <a:pt x="330" y="2634"/>
                  </a:lnTo>
                  <a:lnTo>
                    <a:pt x="352" y="2590"/>
                  </a:lnTo>
                  <a:lnTo>
                    <a:pt x="374" y="2546"/>
                  </a:lnTo>
                  <a:lnTo>
                    <a:pt x="352" y="2502"/>
                  </a:lnTo>
                  <a:lnTo>
                    <a:pt x="352" y="2502"/>
                  </a:lnTo>
                  <a:lnTo>
                    <a:pt x="330" y="2349"/>
                  </a:lnTo>
                  <a:lnTo>
                    <a:pt x="308" y="2195"/>
                  </a:lnTo>
                  <a:lnTo>
                    <a:pt x="286" y="2063"/>
                  </a:lnTo>
                  <a:lnTo>
                    <a:pt x="308" y="1910"/>
                  </a:lnTo>
                  <a:lnTo>
                    <a:pt x="352" y="1778"/>
                  </a:lnTo>
                  <a:lnTo>
                    <a:pt x="396" y="1625"/>
                  </a:lnTo>
                  <a:lnTo>
                    <a:pt x="440" y="1493"/>
                  </a:lnTo>
                  <a:lnTo>
                    <a:pt x="527" y="1383"/>
                  </a:lnTo>
                  <a:lnTo>
                    <a:pt x="615" y="1252"/>
                  </a:lnTo>
                  <a:lnTo>
                    <a:pt x="703" y="1142"/>
                  </a:lnTo>
                  <a:lnTo>
                    <a:pt x="813" y="1054"/>
                  </a:lnTo>
                  <a:lnTo>
                    <a:pt x="922" y="966"/>
                  </a:lnTo>
                  <a:lnTo>
                    <a:pt x="1054" y="879"/>
                  </a:lnTo>
                  <a:lnTo>
                    <a:pt x="1186" y="813"/>
                  </a:lnTo>
                  <a:lnTo>
                    <a:pt x="1317" y="769"/>
                  </a:lnTo>
                  <a:lnTo>
                    <a:pt x="1471" y="725"/>
                  </a:lnTo>
                  <a:lnTo>
                    <a:pt x="1471" y="725"/>
                  </a:lnTo>
                  <a:lnTo>
                    <a:pt x="1603" y="703"/>
                  </a:lnTo>
                  <a:lnTo>
                    <a:pt x="1734" y="703"/>
                  </a:lnTo>
                  <a:lnTo>
                    <a:pt x="1866" y="703"/>
                  </a:lnTo>
                  <a:lnTo>
                    <a:pt x="1997" y="725"/>
                  </a:lnTo>
                  <a:lnTo>
                    <a:pt x="2239" y="813"/>
                  </a:lnTo>
                  <a:lnTo>
                    <a:pt x="2458" y="944"/>
                  </a:lnTo>
                  <a:lnTo>
                    <a:pt x="2458" y="944"/>
                  </a:lnTo>
                  <a:lnTo>
                    <a:pt x="2239" y="944"/>
                  </a:lnTo>
                  <a:lnTo>
                    <a:pt x="2019" y="988"/>
                  </a:lnTo>
                  <a:lnTo>
                    <a:pt x="1822" y="1054"/>
                  </a:lnTo>
                  <a:lnTo>
                    <a:pt x="1624" y="1142"/>
                  </a:lnTo>
                  <a:lnTo>
                    <a:pt x="1449" y="1252"/>
                  </a:lnTo>
                  <a:lnTo>
                    <a:pt x="1273" y="1405"/>
                  </a:lnTo>
                  <a:lnTo>
                    <a:pt x="1142" y="1559"/>
                  </a:lnTo>
                  <a:lnTo>
                    <a:pt x="1010" y="1756"/>
                  </a:lnTo>
                  <a:lnTo>
                    <a:pt x="1010" y="1756"/>
                  </a:lnTo>
                  <a:lnTo>
                    <a:pt x="922" y="1910"/>
                  </a:lnTo>
                  <a:lnTo>
                    <a:pt x="856" y="2085"/>
                  </a:lnTo>
                  <a:lnTo>
                    <a:pt x="813" y="2261"/>
                  </a:lnTo>
                  <a:lnTo>
                    <a:pt x="791" y="2436"/>
                  </a:lnTo>
                  <a:lnTo>
                    <a:pt x="769" y="2612"/>
                  </a:lnTo>
                  <a:lnTo>
                    <a:pt x="769" y="2788"/>
                  </a:lnTo>
                  <a:lnTo>
                    <a:pt x="813" y="2963"/>
                  </a:lnTo>
                  <a:lnTo>
                    <a:pt x="835" y="3139"/>
                  </a:lnTo>
                  <a:lnTo>
                    <a:pt x="900" y="3314"/>
                  </a:lnTo>
                  <a:lnTo>
                    <a:pt x="966" y="3468"/>
                  </a:lnTo>
                  <a:lnTo>
                    <a:pt x="1054" y="3621"/>
                  </a:lnTo>
                  <a:lnTo>
                    <a:pt x="1164" y="3775"/>
                  </a:lnTo>
                  <a:lnTo>
                    <a:pt x="1295" y="3907"/>
                  </a:lnTo>
                  <a:lnTo>
                    <a:pt x="1427" y="4016"/>
                  </a:lnTo>
                  <a:lnTo>
                    <a:pt x="1581" y="4126"/>
                  </a:lnTo>
                  <a:lnTo>
                    <a:pt x="1734" y="4192"/>
                  </a:lnTo>
                  <a:lnTo>
                    <a:pt x="1734" y="4192"/>
                  </a:lnTo>
                  <a:lnTo>
                    <a:pt x="1932" y="4280"/>
                  </a:lnTo>
                  <a:lnTo>
                    <a:pt x="2129" y="4324"/>
                  </a:lnTo>
                  <a:lnTo>
                    <a:pt x="2349" y="4367"/>
                  </a:lnTo>
                  <a:lnTo>
                    <a:pt x="2546" y="4367"/>
                  </a:lnTo>
                  <a:lnTo>
                    <a:pt x="2765" y="4345"/>
                  </a:lnTo>
                  <a:lnTo>
                    <a:pt x="2963" y="4302"/>
                  </a:lnTo>
                  <a:lnTo>
                    <a:pt x="3160" y="4236"/>
                  </a:lnTo>
                  <a:lnTo>
                    <a:pt x="3358" y="4148"/>
                  </a:lnTo>
                  <a:lnTo>
                    <a:pt x="3358" y="4148"/>
                  </a:lnTo>
                  <a:lnTo>
                    <a:pt x="3402" y="4104"/>
                  </a:lnTo>
                  <a:lnTo>
                    <a:pt x="3468" y="4038"/>
                  </a:lnTo>
                  <a:lnTo>
                    <a:pt x="3490" y="3994"/>
                  </a:lnTo>
                  <a:lnTo>
                    <a:pt x="3511" y="3929"/>
                  </a:lnTo>
                  <a:lnTo>
                    <a:pt x="3511" y="3797"/>
                  </a:lnTo>
                  <a:lnTo>
                    <a:pt x="3468" y="3687"/>
                  </a:lnTo>
                  <a:lnTo>
                    <a:pt x="3402" y="3577"/>
                  </a:lnTo>
                  <a:lnTo>
                    <a:pt x="3292" y="3512"/>
                  </a:lnTo>
                  <a:lnTo>
                    <a:pt x="3226" y="3512"/>
                  </a:lnTo>
                  <a:lnTo>
                    <a:pt x="3160" y="3490"/>
                  </a:lnTo>
                  <a:lnTo>
                    <a:pt x="3095" y="3512"/>
                  </a:lnTo>
                  <a:lnTo>
                    <a:pt x="3007" y="3534"/>
                  </a:lnTo>
                  <a:lnTo>
                    <a:pt x="3007" y="3534"/>
                  </a:lnTo>
                  <a:lnTo>
                    <a:pt x="2875" y="3599"/>
                  </a:lnTo>
                  <a:lnTo>
                    <a:pt x="2765" y="3621"/>
                  </a:lnTo>
                  <a:lnTo>
                    <a:pt x="2612" y="3643"/>
                  </a:lnTo>
                  <a:lnTo>
                    <a:pt x="2480" y="3643"/>
                  </a:lnTo>
                  <a:lnTo>
                    <a:pt x="2349" y="3643"/>
                  </a:lnTo>
                  <a:lnTo>
                    <a:pt x="2217" y="3599"/>
                  </a:lnTo>
                  <a:lnTo>
                    <a:pt x="2085" y="3556"/>
                  </a:lnTo>
                  <a:lnTo>
                    <a:pt x="1976" y="3512"/>
                  </a:lnTo>
                  <a:lnTo>
                    <a:pt x="1976" y="3512"/>
                  </a:lnTo>
                  <a:lnTo>
                    <a:pt x="1866" y="3424"/>
                  </a:lnTo>
                  <a:lnTo>
                    <a:pt x="1756" y="3336"/>
                  </a:lnTo>
                  <a:lnTo>
                    <a:pt x="1668" y="3248"/>
                  </a:lnTo>
                  <a:lnTo>
                    <a:pt x="1603" y="3139"/>
                  </a:lnTo>
                  <a:lnTo>
                    <a:pt x="1559" y="3007"/>
                  </a:lnTo>
                  <a:lnTo>
                    <a:pt x="1515" y="2875"/>
                  </a:lnTo>
                  <a:lnTo>
                    <a:pt x="1515" y="2744"/>
                  </a:lnTo>
                  <a:lnTo>
                    <a:pt x="1493" y="2612"/>
                  </a:lnTo>
                  <a:lnTo>
                    <a:pt x="1493" y="2612"/>
                  </a:lnTo>
                  <a:lnTo>
                    <a:pt x="1515" y="2480"/>
                  </a:lnTo>
                  <a:lnTo>
                    <a:pt x="1537" y="2349"/>
                  </a:lnTo>
                  <a:lnTo>
                    <a:pt x="1603" y="2217"/>
                  </a:lnTo>
                  <a:lnTo>
                    <a:pt x="1668" y="2107"/>
                  </a:lnTo>
                  <a:lnTo>
                    <a:pt x="1734" y="1998"/>
                  </a:lnTo>
                  <a:lnTo>
                    <a:pt x="1822" y="1888"/>
                  </a:lnTo>
                  <a:lnTo>
                    <a:pt x="1932" y="1822"/>
                  </a:lnTo>
                  <a:lnTo>
                    <a:pt x="2063" y="1756"/>
                  </a:lnTo>
                  <a:lnTo>
                    <a:pt x="2063" y="1756"/>
                  </a:lnTo>
                  <a:lnTo>
                    <a:pt x="2173" y="1712"/>
                  </a:lnTo>
                  <a:lnTo>
                    <a:pt x="2305" y="1690"/>
                  </a:lnTo>
                  <a:lnTo>
                    <a:pt x="2436" y="1668"/>
                  </a:lnTo>
                  <a:lnTo>
                    <a:pt x="2568" y="1668"/>
                  </a:lnTo>
                  <a:lnTo>
                    <a:pt x="2700" y="1690"/>
                  </a:lnTo>
                  <a:lnTo>
                    <a:pt x="2831" y="1712"/>
                  </a:lnTo>
                  <a:lnTo>
                    <a:pt x="2963" y="1756"/>
                  </a:lnTo>
                  <a:lnTo>
                    <a:pt x="3073" y="1822"/>
                  </a:lnTo>
                  <a:lnTo>
                    <a:pt x="3073" y="1822"/>
                  </a:lnTo>
                  <a:lnTo>
                    <a:pt x="3182" y="1888"/>
                  </a:lnTo>
                  <a:lnTo>
                    <a:pt x="3292" y="1932"/>
                  </a:lnTo>
                  <a:lnTo>
                    <a:pt x="3402" y="1910"/>
                  </a:lnTo>
                  <a:lnTo>
                    <a:pt x="3511" y="1866"/>
                  </a:lnTo>
                  <a:lnTo>
                    <a:pt x="3511" y="1866"/>
                  </a:lnTo>
                  <a:lnTo>
                    <a:pt x="3599" y="1800"/>
                  </a:lnTo>
                  <a:lnTo>
                    <a:pt x="3665" y="1690"/>
                  </a:lnTo>
                  <a:lnTo>
                    <a:pt x="3687" y="1581"/>
                  </a:lnTo>
                  <a:lnTo>
                    <a:pt x="3687" y="1449"/>
                  </a:lnTo>
                  <a:lnTo>
                    <a:pt x="3687" y="1449"/>
                  </a:lnTo>
                  <a:close/>
                </a:path>
              </a:pathLst>
            </a:custGeom>
            <a:solidFill>
              <a:srgbClr val="2A2A2A">
                <a:alpha val="17860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6" name="Google Shape;2266;p24"/>
            <p:cNvSpPr/>
            <p:nvPr/>
          </p:nvSpPr>
          <p:spPr>
            <a:xfrm>
              <a:off x="8065100" y="2536625"/>
              <a:ext cx="514025" cy="466300"/>
            </a:xfrm>
            <a:custGeom>
              <a:rect b="b" l="l" r="r" t="t"/>
              <a:pathLst>
                <a:path extrusionOk="0" h="18652" w="20561">
                  <a:moveTo>
                    <a:pt x="20560" y="6298"/>
                  </a:moveTo>
                  <a:lnTo>
                    <a:pt x="20560" y="6298"/>
                  </a:lnTo>
                  <a:lnTo>
                    <a:pt x="20495" y="7263"/>
                  </a:lnTo>
                  <a:lnTo>
                    <a:pt x="20429" y="7724"/>
                  </a:lnTo>
                  <a:lnTo>
                    <a:pt x="20363" y="8185"/>
                  </a:lnTo>
                  <a:lnTo>
                    <a:pt x="20363" y="8185"/>
                  </a:lnTo>
                  <a:lnTo>
                    <a:pt x="20231" y="8909"/>
                  </a:lnTo>
                  <a:lnTo>
                    <a:pt x="20078" y="9611"/>
                  </a:lnTo>
                  <a:lnTo>
                    <a:pt x="20078" y="9611"/>
                  </a:lnTo>
                  <a:lnTo>
                    <a:pt x="19946" y="10226"/>
                  </a:lnTo>
                  <a:lnTo>
                    <a:pt x="19770" y="10840"/>
                  </a:lnTo>
                  <a:lnTo>
                    <a:pt x="19595" y="11432"/>
                  </a:lnTo>
                  <a:lnTo>
                    <a:pt x="19376" y="12025"/>
                  </a:lnTo>
                  <a:lnTo>
                    <a:pt x="19376" y="12025"/>
                  </a:lnTo>
                  <a:lnTo>
                    <a:pt x="19354" y="12069"/>
                  </a:lnTo>
                  <a:lnTo>
                    <a:pt x="19354" y="12069"/>
                  </a:lnTo>
                  <a:lnTo>
                    <a:pt x="19156" y="12530"/>
                  </a:lnTo>
                  <a:lnTo>
                    <a:pt x="18959" y="12990"/>
                  </a:lnTo>
                  <a:lnTo>
                    <a:pt x="18717" y="13429"/>
                  </a:lnTo>
                  <a:lnTo>
                    <a:pt x="18476" y="13868"/>
                  </a:lnTo>
                  <a:lnTo>
                    <a:pt x="18191" y="14285"/>
                  </a:lnTo>
                  <a:lnTo>
                    <a:pt x="17905" y="14680"/>
                  </a:lnTo>
                  <a:lnTo>
                    <a:pt x="17620" y="15097"/>
                  </a:lnTo>
                  <a:lnTo>
                    <a:pt x="17291" y="15470"/>
                  </a:lnTo>
                  <a:lnTo>
                    <a:pt x="17291" y="15470"/>
                  </a:lnTo>
                  <a:lnTo>
                    <a:pt x="16918" y="15909"/>
                  </a:lnTo>
                  <a:lnTo>
                    <a:pt x="16545" y="16282"/>
                  </a:lnTo>
                  <a:lnTo>
                    <a:pt x="16172" y="16655"/>
                  </a:lnTo>
                  <a:lnTo>
                    <a:pt x="15777" y="16962"/>
                  </a:lnTo>
                  <a:lnTo>
                    <a:pt x="15382" y="17269"/>
                  </a:lnTo>
                  <a:lnTo>
                    <a:pt x="14987" y="17510"/>
                  </a:lnTo>
                  <a:lnTo>
                    <a:pt x="14592" y="17752"/>
                  </a:lnTo>
                  <a:lnTo>
                    <a:pt x="14175" y="17949"/>
                  </a:lnTo>
                  <a:lnTo>
                    <a:pt x="13758" y="18125"/>
                  </a:lnTo>
                  <a:lnTo>
                    <a:pt x="13319" y="18278"/>
                  </a:lnTo>
                  <a:lnTo>
                    <a:pt x="12881" y="18388"/>
                  </a:lnTo>
                  <a:lnTo>
                    <a:pt x="12420" y="18498"/>
                  </a:lnTo>
                  <a:lnTo>
                    <a:pt x="11959" y="18564"/>
                  </a:lnTo>
                  <a:lnTo>
                    <a:pt x="11476" y="18630"/>
                  </a:lnTo>
                  <a:lnTo>
                    <a:pt x="10972" y="18651"/>
                  </a:lnTo>
                  <a:lnTo>
                    <a:pt x="10445" y="18651"/>
                  </a:lnTo>
                  <a:lnTo>
                    <a:pt x="10445" y="18651"/>
                  </a:lnTo>
                  <a:lnTo>
                    <a:pt x="9918" y="18651"/>
                  </a:lnTo>
                  <a:lnTo>
                    <a:pt x="9414" y="18608"/>
                  </a:lnTo>
                  <a:lnTo>
                    <a:pt x="8887" y="18564"/>
                  </a:lnTo>
                  <a:lnTo>
                    <a:pt x="8404" y="18476"/>
                  </a:lnTo>
                  <a:lnTo>
                    <a:pt x="7900" y="18366"/>
                  </a:lnTo>
                  <a:lnTo>
                    <a:pt x="7417" y="18235"/>
                  </a:lnTo>
                  <a:lnTo>
                    <a:pt x="6956" y="18081"/>
                  </a:lnTo>
                  <a:lnTo>
                    <a:pt x="6495" y="17883"/>
                  </a:lnTo>
                  <a:lnTo>
                    <a:pt x="6035" y="17686"/>
                  </a:lnTo>
                  <a:lnTo>
                    <a:pt x="5596" y="17445"/>
                  </a:lnTo>
                  <a:lnTo>
                    <a:pt x="5157" y="17159"/>
                  </a:lnTo>
                  <a:lnTo>
                    <a:pt x="4740" y="16874"/>
                  </a:lnTo>
                  <a:lnTo>
                    <a:pt x="4323" y="16545"/>
                  </a:lnTo>
                  <a:lnTo>
                    <a:pt x="3928" y="16172"/>
                  </a:lnTo>
                  <a:lnTo>
                    <a:pt x="3533" y="15777"/>
                  </a:lnTo>
                  <a:lnTo>
                    <a:pt x="3160" y="15360"/>
                  </a:lnTo>
                  <a:lnTo>
                    <a:pt x="3160" y="15360"/>
                  </a:lnTo>
                  <a:lnTo>
                    <a:pt x="2853" y="14987"/>
                  </a:lnTo>
                  <a:lnTo>
                    <a:pt x="2568" y="14614"/>
                  </a:lnTo>
                  <a:lnTo>
                    <a:pt x="2304" y="14219"/>
                  </a:lnTo>
                  <a:lnTo>
                    <a:pt x="2041" y="13824"/>
                  </a:lnTo>
                  <a:lnTo>
                    <a:pt x="1822" y="13429"/>
                  </a:lnTo>
                  <a:lnTo>
                    <a:pt x="1580" y="13012"/>
                  </a:lnTo>
                  <a:lnTo>
                    <a:pt x="1383" y="12595"/>
                  </a:lnTo>
                  <a:lnTo>
                    <a:pt x="1185" y="12178"/>
                  </a:lnTo>
                  <a:lnTo>
                    <a:pt x="1185" y="12178"/>
                  </a:lnTo>
                  <a:lnTo>
                    <a:pt x="1032" y="11784"/>
                  </a:lnTo>
                  <a:lnTo>
                    <a:pt x="878" y="11367"/>
                  </a:lnTo>
                  <a:lnTo>
                    <a:pt x="746" y="10972"/>
                  </a:lnTo>
                  <a:lnTo>
                    <a:pt x="615" y="10555"/>
                  </a:lnTo>
                  <a:lnTo>
                    <a:pt x="527" y="10138"/>
                  </a:lnTo>
                  <a:lnTo>
                    <a:pt x="417" y="9699"/>
                  </a:lnTo>
                  <a:lnTo>
                    <a:pt x="351" y="9282"/>
                  </a:lnTo>
                  <a:lnTo>
                    <a:pt x="286" y="8843"/>
                  </a:lnTo>
                  <a:lnTo>
                    <a:pt x="286" y="8843"/>
                  </a:lnTo>
                  <a:lnTo>
                    <a:pt x="220" y="8382"/>
                  </a:lnTo>
                  <a:lnTo>
                    <a:pt x="176" y="7900"/>
                  </a:lnTo>
                  <a:lnTo>
                    <a:pt x="154" y="7439"/>
                  </a:lnTo>
                  <a:lnTo>
                    <a:pt x="154" y="6956"/>
                  </a:lnTo>
                  <a:lnTo>
                    <a:pt x="154" y="6956"/>
                  </a:lnTo>
                  <a:lnTo>
                    <a:pt x="154" y="6693"/>
                  </a:lnTo>
                  <a:lnTo>
                    <a:pt x="132" y="6430"/>
                  </a:lnTo>
                  <a:lnTo>
                    <a:pt x="132" y="6430"/>
                  </a:lnTo>
                  <a:lnTo>
                    <a:pt x="88" y="6298"/>
                  </a:lnTo>
                  <a:lnTo>
                    <a:pt x="66" y="6166"/>
                  </a:lnTo>
                  <a:lnTo>
                    <a:pt x="22" y="6057"/>
                  </a:lnTo>
                  <a:lnTo>
                    <a:pt x="0" y="5925"/>
                  </a:lnTo>
                  <a:lnTo>
                    <a:pt x="2414" y="4038"/>
                  </a:lnTo>
                  <a:lnTo>
                    <a:pt x="2414" y="0"/>
                  </a:lnTo>
                  <a:lnTo>
                    <a:pt x="17181" y="0"/>
                  </a:lnTo>
                  <a:lnTo>
                    <a:pt x="17181" y="4586"/>
                  </a:lnTo>
                  <a:lnTo>
                    <a:pt x="20560" y="6298"/>
                  </a:lnTo>
                  <a:close/>
                </a:path>
              </a:pathLst>
            </a:custGeom>
            <a:solidFill>
              <a:srgbClr val="FDBF9D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7" name="Google Shape;2267;p24"/>
            <p:cNvSpPr/>
            <p:nvPr/>
          </p:nvSpPr>
          <p:spPr>
            <a:xfrm>
              <a:off x="8094725" y="2818575"/>
              <a:ext cx="454225" cy="184350"/>
            </a:xfrm>
            <a:custGeom>
              <a:rect b="b" l="l" r="r" t="t"/>
              <a:pathLst>
                <a:path extrusionOk="0" h="7374" w="18169">
                  <a:moveTo>
                    <a:pt x="18169" y="791"/>
                  </a:moveTo>
                  <a:lnTo>
                    <a:pt x="18169" y="791"/>
                  </a:lnTo>
                  <a:lnTo>
                    <a:pt x="17971" y="1252"/>
                  </a:lnTo>
                  <a:lnTo>
                    <a:pt x="17774" y="1712"/>
                  </a:lnTo>
                  <a:lnTo>
                    <a:pt x="17532" y="2151"/>
                  </a:lnTo>
                  <a:lnTo>
                    <a:pt x="17291" y="2590"/>
                  </a:lnTo>
                  <a:lnTo>
                    <a:pt x="17006" y="3007"/>
                  </a:lnTo>
                  <a:lnTo>
                    <a:pt x="16720" y="3402"/>
                  </a:lnTo>
                  <a:lnTo>
                    <a:pt x="16435" y="3819"/>
                  </a:lnTo>
                  <a:lnTo>
                    <a:pt x="16106" y="4192"/>
                  </a:lnTo>
                  <a:lnTo>
                    <a:pt x="16106" y="4192"/>
                  </a:lnTo>
                  <a:lnTo>
                    <a:pt x="15733" y="4631"/>
                  </a:lnTo>
                  <a:lnTo>
                    <a:pt x="15360" y="5004"/>
                  </a:lnTo>
                  <a:lnTo>
                    <a:pt x="14987" y="5377"/>
                  </a:lnTo>
                  <a:lnTo>
                    <a:pt x="14592" y="5684"/>
                  </a:lnTo>
                  <a:lnTo>
                    <a:pt x="14197" y="5991"/>
                  </a:lnTo>
                  <a:lnTo>
                    <a:pt x="13802" y="6232"/>
                  </a:lnTo>
                  <a:lnTo>
                    <a:pt x="13407" y="6474"/>
                  </a:lnTo>
                  <a:lnTo>
                    <a:pt x="12990" y="6671"/>
                  </a:lnTo>
                  <a:lnTo>
                    <a:pt x="12573" y="6847"/>
                  </a:lnTo>
                  <a:lnTo>
                    <a:pt x="12134" y="7000"/>
                  </a:lnTo>
                  <a:lnTo>
                    <a:pt x="11696" y="7110"/>
                  </a:lnTo>
                  <a:lnTo>
                    <a:pt x="11235" y="7220"/>
                  </a:lnTo>
                  <a:lnTo>
                    <a:pt x="10774" y="7286"/>
                  </a:lnTo>
                  <a:lnTo>
                    <a:pt x="10291" y="7352"/>
                  </a:lnTo>
                  <a:lnTo>
                    <a:pt x="9787" y="7373"/>
                  </a:lnTo>
                  <a:lnTo>
                    <a:pt x="9260" y="7373"/>
                  </a:lnTo>
                  <a:lnTo>
                    <a:pt x="9260" y="7373"/>
                  </a:lnTo>
                  <a:lnTo>
                    <a:pt x="8733" y="7373"/>
                  </a:lnTo>
                  <a:lnTo>
                    <a:pt x="8229" y="7330"/>
                  </a:lnTo>
                  <a:lnTo>
                    <a:pt x="7702" y="7286"/>
                  </a:lnTo>
                  <a:lnTo>
                    <a:pt x="7219" y="7198"/>
                  </a:lnTo>
                  <a:lnTo>
                    <a:pt x="6715" y="7088"/>
                  </a:lnTo>
                  <a:lnTo>
                    <a:pt x="6232" y="6957"/>
                  </a:lnTo>
                  <a:lnTo>
                    <a:pt x="5771" y="6803"/>
                  </a:lnTo>
                  <a:lnTo>
                    <a:pt x="5310" y="6605"/>
                  </a:lnTo>
                  <a:lnTo>
                    <a:pt x="4850" y="6408"/>
                  </a:lnTo>
                  <a:lnTo>
                    <a:pt x="4411" y="6167"/>
                  </a:lnTo>
                  <a:lnTo>
                    <a:pt x="3972" y="5881"/>
                  </a:lnTo>
                  <a:lnTo>
                    <a:pt x="3555" y="5596"/>
                  </a:lnTo>
                  <a:lnTo>
                    <a:pt x="3138" y="5267"/>
                  </a:lnTo>
                  <a:lnTo>
                    <a:pt x="2743" y="4894"/>
                  </a:lnTo>
                  <a:lnTo>
                    <a:pt x="2348" y="4499"/>
                  </a:lnTo>
                  <a:lnTo>
                    <a:pt x="1975" y="4082"/>
                  </a:lnTo>
                  <a:lnTo>
                    <a:pt x="1975" y="4082"/>
                  </a:lnTo>
                  <a:lnTo>
                    <a:pt x="1668" y="3709"/>
                  </a:lnTo>
                  <a:lnTo>
                    <a:pt x="1383" y="3336"/>
                  </a:lnTo>
                  <a:lnTo>
                    <a:pt x="1119" y="2941"/>
                  </a:lnTo>
                  <a:lnTo>
                    <a:pt x="856" y="2546"/>
                  </a:lnTo>
                  <a:lnTo>
                    <a:pt x="637" y="2151"/>
                  </a:lnTo>
                  <a:lnTo>
                    <a:pt x="395" y="1734"/>
                  </a:lnTo>
                  <a:lnTo>
                    <a:pt x="198" y="1317"/>
                  </a:lnTo>
                  <a:lnTo>
                    <a:pt x="0" y="900"/>
                  </a:lnTo>
                  <a:lnTo>
                    <a:pt x="0" y="900"/>
                  </a:lnTo>
                  <a:lnTo>
                    <a:pt x="812" y="1186"/>
                  </a:lnTo>
                  <a:lnTo>
                    <a:pt x="1317" y="1383"/>
                  </a:lnTo>
                  <a:lnTo>
                    <a:pt x="1865" y="1625"/>
                  </a:lnTo>
                  <a:lnTo>
                    <a:pt x="1865" y="1625"/>
                  </a:lnTo>
                  <a:lnTo>
                    <a:pt x="2085" y="1712"/>
                  </a:lnTo>
                  <a:lnTo>
                    <a:pt x="2326" y="1800"/>
                  </a:lnTo>
                  <a:lnTo>
                    <a:pt x="2568" y="1866"/>
                  </a:lnTo>
                  <a:lnTo>
                    <a:pt x="2809" y="1910"/>
                  </a:lnTo>
                  <a:lnTo>
                    <a:pt x="3050" y="1932"/>
                  </a:lnTo>
                  <a:lnTo>
                    <a:pt x="3314" y="1954"/>
                  </a:lnTo>
                  <a:lnTo>
                    <a:pt x="3555" y="1954"/>
                  </a:lnTo>
                  <a:lnTo>
                    <a:pt x="3796" y="1932"/>
                  </a:lnTo>
                  <a:lnTo>
                    <a:pt x="4038" y="1910"/>
                  </a:lnTo>
                  <a:lnTo>
                    <a:pt x="4279" y="1844"/>
                  </a:lnTo>
                  <a:lnTo>
                    <a:pt x="4498" y="1778"/>
                  </a:lnTo>
                  <a:lnTo>
                    <a:pt x="4740" y="1712"/>
                  </a:lnTo>
                  <a:lnTo>
                    <a:pt x="4959" y="1603"/>
                  </a:lnTo>
                  <a:lnTo>
                    <a:pt x="5179" y="1493"/>
                  </a:lnTo>
                  <a:lnTo>
                    <a:pt x="5398" y="1383"/>
                  </a:lnTo>
                  <a:lnTo>
                    <a:pt x="5596" y="1230"/>
                  </a:lnTo>
                  <a:lnTo>
                    <a:pt x="5596" y="1230"/>
                  </a:lnTo>
                  <a:lnTo>
                    <a:pt x="5837" y="1054"/>
                  </a:lnTo>
                  <a:lnTo>
                    <a:pt x="6078" y="900"/>
                  </a:lnTo>
                  <a:lnTo>
                    <a:pt x="6561" y="637"/>
                  </a:lnTo>
                  <a:lnTo>
                    <a:pt x="7022" y="440"/>
                  </a:lnTo>
                  <a:lnTo>
                    <a:pt x="7483" y="264"/>
                  </a:lnTo>
                  <a:lnTo>
                    <a:pt x="7878" y="154"/>
                  </a:lnTo>
                  <a:lnTo>
                    <a:pt x="8251" y="67"/>
                  </a:lnTo>
                  <a:lnTo>
                    <a:pt x="8580" y="23"/>
                  </a:lnTo>
                  <a:lnTo>
                    <a:pt x="8799" y="1"/>
                  </a:lnTo>
                  <a:lnTo>
                    <a:pt x="8799" y="1"/>
                  </a:lnTo>
                  <a:lnTo>
                    <a:pt x="9370" y="23"/>
                  </a:lnTo>
                  <a:lnTo>
                    <a:pt x="9874" y="89"/>
                  </a:lnTo>
                  <a:lnTo>
                    <a:pt x="10357" y="176"/>
                  </a:lnTo>
                  <a:lnTo>
                    <a:pt x="10796" y="308"/>
                  </a:lnTo>
                  <a:lnTo>
                    <a:pt x="11213" y="462"/>
                  </a:lnTo>
                  <a:lnTo>
                    <a:pt x="11586" y="659"/>
                  </a:lnTo>
                  <a:lnTo>
                    <a:pt x="11915" y="857"/>
                  </a:lnTo>
                  <a:lnTo>
                    <a:pt x="12222" y="1054"/>
                  </a:lnTo>
                  <a:lnTo>
                    <a:pt x="12222" y="1054"/>
                  </a:lnTo>
                  <a:lnTo>
                    <a:pt x="12442" y="1208"/>
                  </a:lnTo>
                  <a:lnTo>
                    <a:pt x="12661" y="1339"/>
                  </a:lnTo>
                  <a:lnTo>
                    <a:pt x="12880" y="1449"/>
                  </a:lnTo>
                  <a:lnTo>
                    <a:pt x="13122" y="1559"/>
                  </a:lnTo>
                  <a:lnTo>
                    <a:pt x="13341" y="1625"/>
                  </a:lnTo>
                  <a:lnTo>
                    <a:pt x="13583" y="1712"/>
                  </a:lnTo>
                  <a:lnTo>
                    <a:pt x="13824" y="1756"/>
                  </a:lnTo>
                  <a:lnTo>
                    <a:pt x="14065" y="1800"/>
                  </a:lnTo>
                  <a:lnTo>
                    <a:pt x="14329" y="1822"/>
                  </a:lnTo>
                  <a:lnTo>
                    <a:pt x="14570" y="1822"/>
                  </a:lnTo>
                  <a:lnTo>
                    <a:pt x="14811" y="1800"/>
                  </a:lnTo>
                  <a:lnTo>
                    <a:pt x="15053" y="1778"/>
                  </a:lnTo>
                  <a:lnTo>
                    <a:pt x="15294" y="1734"/>
                  </a:lnTo>
                  <a:lnTo>
                    <a:pt x="15557" y="1668"/>
                  </a:lnTo>
                  <a:lnTo>
                    <a:pt x="15799" y="1581"/>
                  </a:lnTo>
                  <a:lnTo>
                    <a:pt x="16018" y="1493"/>
                  </a:lnTo>
                  <a:lnTo>
                    <a:pt x="16018" y="1493"/>
                  </a:lnTo>
                  <a:lnTo>
                    <a:pt x="16589" y="1252"/>
                  </a:lnTo>
                  <a:lnTo>
                    <a:pt x="17159" y="1054"/>
                  </a:lnTo>
                  <a:lnTo>
                    <a:pt x="17686" y="879"/>
                  </a:lnTo>
                  <a:lnTo>
                    <a:pt x="17927" y="835"/>
                  </a:lnTo>
                  <a:lnTo>
                    <a:pt x="18169" y="791"/>
                  </a:lnTo>
                  <a:lnTo>
                    <a:pt x="18169" y="79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8" name="Google Shape;2268;p24"/>
            <p:cNvSpPr/>
            <p:nvPr/>
          </p:nvSpPr>
          <p:spPr>
            <a:xfrm>
              <a:off x="8375025" y="2675400"/>
              <a:ext cx="68050" cy="23075"/>
            </a:xfrm>
            <a:custGeom>
              <a:rect b="b" l="l" r="r" t="t"/>
              <a:pathLst>
                <a:path extrusionOk="0" h="923" w="2722">
                  <a:moveTo>
                    <a:pt x="1142" y="1"/>
                  </a:moveTo>
                  <a:lnTo>
                    <a:pt x="1142" y="1"/>
                  </a:lnTo>
                  <a:lnTo>
                    <a:pt x="1383" y="1"/>
                  </a:lnTo>
                  <a:lnTo>
                    <a:pt x="1603" y="23"/>
                  </a:lnTo>
                  <a:lnTo>
                    <a:pt x="1822" y="89"/>
                  </a:lnTo>
                  <a:lnTo>
                    <a:pt x="2020" y="154"/>
                  </a:lnTo>
                  <a:lnTo>
                    <a:pt x="2217" y="242"/>
                  </a:lnTo>
                  <a:lnTo>
                    <a:pt x="2393" y="330"/>
                  </a:lnTo>
                  <a:lnTo>
                    <a:pt x="2524" y="440"/>
                  </a:lnTo>
                  <a:lnTo>
                    <a:pt x="2656" y="549"/>
                  </a:lnTo>
                  <a:lnTo>
                    <a:pt x="2656" y="549"/>
                  </a:lnTo>
                  <a:lnTo>
                    <a:pt x="2700" y="615"/>
                  </a:lnTo>
                  <a:lnTo>
                    <a:pt x="2722" y="681"/>
                  </a:lnTo>
                  <a:lnTo>
                    <a:pt x="2722" y="747"/>
                  </a:lnTo>
                  <a:lnTo>
                    <a:pt x="2700" y="791"/>
                  </a:lnTo>
                  <a:lnTo>
                    <a:pt x="2656" y="857"/>
                  </a:lnTo>
                  <a:lnTo>
                    <a:pt x="2612" y="900"/>
                  </a:lnTo>
                  <a:lnTo>
                    <a:pt x="2546" y="922"/>
                  </a:lnTo>
                  <a:lnTo>
                    <a:pt x="2480" y="922"/>
                  </a:lnTo>
                  <a:lnTo>
                    <a:pt x="2480" y="922"/>
                  </a:lnTo>
                  <a:lnTo>
                    <a:pt x="1295" y="857"/>
                  </a:lnTo>
                  <a:lnTo>
                    <a:pt x="659" y="835"/>
                  </a:lnTo>
                  <a:lnTo>
                    <a:pt x="133" y="835"/>
                  </a:lnTo>
                  <a:lnTo>
                    <a:pt x="133" y="835"/>
                  </a:lnTo>
                  <a:lnTo>
                    <a:pt x="45" y="813"/>
                  </a:lnTo>
                  <a:lnTo>
                    <a:pt x="1" y="769"/>
                  </a:lnTo>
                  <a:lnTo>
                    <a:pt x="1" y="703"/>
                  </a:lnTo>
                  <a:lnTo>
                    <a:pt x="23" y="637"/>
                  </a:lnTo>
                  <a:lnTo>
                    <a:pt x="23" y="637"/>
                  </a:lnTo>
                  <a:lnTo>
                    <a:pt x="220" y="418"/>
                  </a:lnTo>
                  <a:lnTo>
                    <a:pt x="330" y="330"/>
                  </a:lnTo>
                  <a:lnTo>
                    <a:pt x="462" y="242"/>
                  </a:lnTo>
                  <a:lnTo>
                    <a:pt x="615" y="176"/>
                  </a:lnTo>
                  <a:lnTo>
                    <a:pt x="769" y="111"/>
                  </a:lnTo>
                  <a:lnTo>
                    <a:pt x="944" y="45"/>
                  </a:lnTo>
                  <a:lnTo>
                    <a:pt x="1142" y="1"/>
                  </a:lnTo>
                  <a:lnTo>
                    <a:pt x="114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69" name="Google Shape;2269;p24"/>
            <p:cNvSpPr/>
            <p:nvPr/>
          </p:nvSpPr>
          <p:spPr>
            <a:xfrm>
              <a:off x="8198950" y="2671025"/>
              <a:ext cx="68050" cy="23600"/>
            </a:xfrm>
            <a:custGeom>
              <a:rect b="b" l="l" r="r" t="t"/>
              <a:pathLst>
                <a:path extrusionOk="0" h="944" w="2722">
                  <a:moveTo>
                    <a:pt x="1580" y="0"/>
                  </a:moveTo>
                  <a:lnTo>
                    <a:pt x="1580" y="0"/>
                  </a:lnTo>
                  <a:lnTo>
                    <a:pt x="1339" y="0"/>
                  </a:lnTo>
                  <a:lnTo>
                    <a:pt x="1097" y="44"/>
                  </a:lnTo>
                  <a:lnTo>
                    <a:pt x="900" y="88"/>
                  </a:lnTo>
                  <a:lnTo>
                    <a:pt x="681" y="154"/>
                  </a:lnTo>
                  <a:lnTo>
                    <a:pt x="505" y="242"/>
                  </a:lnTo>
                  <a:lnTo>
                    <a:pt x="329" y="351"/>
                  </a:lnTo>
                  <a:lnTo>
                    <a:pt x="176" y="461"/>
                  </a:lnTo>
                  <a:lnTo>
                    <a:pt x="66" y="571"/>
                  </a:lnTo>
                  <a:lnTo>
                    <a:pt x="66" y="571"/>
                  </a:lnTo>
                  <a:lnTo>
                    <a:pt x="22" y="615"/>
                  </a:lnTo>
                  <a:lnTo>
                    <a:pt x="0" y="681"/>
                  </a:lnTo>
                  <a:lnTo>
                    <a:pt x="0" y="746"/>
                  </a:lnTo>
                  <a:lnTo>
                    <a:pt x="22" y="812"/>
                  </a:lnTo>
                  <a:lnTo>
                    <a:pt x="66" y="856"/>
                  </a:lnTo>
                  <a:lnTo>
                    <a:pt x="110" y="900"/>
                  </a:lnTo>
                  <a:lnTo>
                    <a:pt x="154" y="922"/>
                  </a:lnTo>
                  <a:lnTo>
                    <a:pt x="242" y="944"/>
                  </a:lnTo>
                  <a:lnTo>
                    <a:pt x="242" y="944"/>
                  </a:lnTo>
                  <a:lnTo>
                    <a:pt x="1427" y="856"/>
                  </a:lnTo>
                  <a:lnTo>
                    <a:pt x="2063" y="834"/>
                  </a:lnTo>
                  <a:lnTo>
                    <a:pt x="2590" y="834"/>
                  </a:lnTo>
                  <a:lnTo>
                    <a:pt x="2590" y="834"/>
                  </a:lnTo>
                  <a:lnTo>
                    <a:pt x="2655" y="812"/>
                  </a:lnTo>
                  <a:lnTo>
                    <a:pt x="2699" y="768"/>
                  </a:lnTo>
                  <a:lnTo>
                    <a:pt x="2721" y="702"/>
                  </a:lnTo>
                  <a:lnTo>
                    <a:pt x="2699" y="637"/>
                  </a:lnTo>
                  <a:lnTo>
                    <a:pt x="2699" y="637"/>
                  </a:lnTo>
                  <a:lnTo>
                    <a:pt x="2502" y="439"/>
                  </a:lnTo>
                  <a:lnTo>
                    <a:pt x="2392" y="351"/>
                  </a:lnTo>
                  <a:lnTo>
                    <a:pt x="2260" y="264"/>
                  </a:lnTo>
                  <a:lnTo>
                    <a:pt x="2107" y="176"/>
                  </a:lnTo>
                  <a:lnTo>
                    <a:pt x="1953" y="110"/>
                  </a:lnTo>
                  <a:lnTo>
                    <a:pt x="1756" y="44"/>
                  </a:lnTo>
                  <a:lnTo>
                    <a:pt x="1580" y="0"/>
                  </a:lnTo>
                  <a:lnTo>
                    <a:pt x="158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0" name="Google Shape;2270;p24"/>
            <p:cNvSpPr/>
            <p:nvPr/>
          </p:nvSpPr>
          <p:spPr>
            <a:xfrm>
              <a:off x="8269150" y="2771400"/>
              <a:ext cx="102075" cy="42825"/>
            </a:xfrm>
            <a:custGeom>
              <a:rect b="b" l="l" r="r" t="t"/>
              <a:pathLst>
                <a:path extrusionOk="0" h="1713" w="4083">
                  <a:moveTo>
                    <a:pt x="1" y="1712"/>
                  </a:moveTo>
                  <a:lnTo>
                    <a:pt x="1" y="1712"/>
                  </a:lnTo>
                  <a:lnTo>
                    <a:pt x="220" y="1515"/>
                  </a:lnTo>
                  <a:lnTo>
                    <a:pt x="462" y="1317"/>
                  </a:lnTo>
                  <a:lnTo>
                    <a:pt x="681" y="1142"/>
                  </a:lnTo>
                  <a:lnTo>
                    <a:pt x="923" y="1010"/>
                  </a:lnTo>
                  <a:lnTo>
                    <a:pt x="1164" y="878"/>
                  </a:lnTo>
                  <a:lnTo>
                    <a:pt x="1427" y="791"/>
                  </a:lnTo>
                  <a:lnTo>
                    <a:pt x="1669" y="725"/>
                  </a:lnTo>
                  <a:lnTo>
                    <a:pt x="1932" y="681"/>
                  </a:lnTo>
                  <a:lnTo>
                    <a:pt x="2173" y="681"/>
                  </a:lnTo>
                  <a:lnTo>
                    <a:pt x="2437" y="703"/>
                  </a:lnTo>
                  <a:lnTo>
                    <a:pt x="2700" y="747"/>
                  </a:lnTo>
                  <a:lnTo>
                    <a:pt x="2985" y="857"/>
                  </a:lnTo>
                  <a:lnTo>
                    <a:pt x="3248" y="988"/>
                  </a:lnTo>
                  <a:lnTo>
                    <a:pt x="3512" y="1164"/>
                  </a:lnTo>
                  <a:lnTo>
                    <a:pt x="3797" y="1361"/>
                  </a:lnTo>
                  <a:lnTo>
                    <a:pt x="4082" y="1625"/>
                  </a:lnTo>
                  <a:lnTo>
                    <a:pt x="4082" y="1625"/>
                  </a:lnTo>
                  <a:lnTo>
                    <a:pt x="4038" y="1449"/>
                  </a:lnTo>
                  <a:lnTo>
                    <a:pt x="3973" y="1273"/>
                  </a:lnTo>
                  <a:lnTo>
                    <a:pt x="3907" y="1120"/>
                  </a:lnTo>
                  <a:lnTo>
                    <a:pt x="3819" y="966"/>
                  </a:lnTo>
                  <a:lnTo>
                    <a:pt x="3731" y="835"/>
                  </a:lnTo>
                  <a:lnTo>
                    <a:pt x="3621" y="703"/>
                  </a:lnTo>
                  <a:lnTo>
                    <a:pt x="3512" y="571"/>
                  </a:lnTo>
                  <a:lnTo>
                    <a:pt x="3402" y="462"/>
                  </a:lnTo>
                  <a:lnTo>
                    <a:pt x="3270" y="374"/>
                  </a:lnTo>
                  <a:lnTo>
                    <a:pt x="3139" y="286"/>
                  </a:lnTo>
                  <a:lnTo>
                    <a:pt x="2853" y="154"/>
                  </a:lnTo>
                  <a:lnTo>
                    <a:pt x="2546" y="45"/>
                  </a:lnTo>
                  <a:lnTo>
                    <a:pt x="2217" y="23"/>
                  </a:lnTo>
                  <a:lnTo>
                    <a:pt x="2064" y="1"/>
                  </a:lnTo>
                  <a:lnTo>
                    <a:pt x="1888" y="23"/>
                  </a:lnTo>
                  <a:lnTo>
                    <a:pt x="1734" y="45"/>
                  </a:lnTo>
                  <a:lnTo>
                    <a:pt x="1581" y="89"/>
                  </a:lnTo>
                  <a:lnTo>
                    <a:pt x="1405" y="132"/>
                  </a:lnTo>
                  <a:lnTo>
                    <a:pt x="1252" y="198"/>
                  </a:lnTo>
                  <a:lnTo>
                    <a:pt x="1098" y="286"/>
                  </a:lnTo>
                  <a:lnTo>
                    <a:pt x="944" y="396"/>
                  </a:lnTo>
                  <a:lnTo>
                    <a:pt x="813" y="505"/>
                  </a:lnTo>
                  <a:lnTo>
                    <a:pt x="659" y="615"/>
                  </a:lnTo>
                  <a:lnTo>
                    <a:pt x="528" y="769"/>
                  </a:lnTo>
                  <a:lnTo>
                    <a:pt x="418" y="922"/>
                  </a:lnTo>
                  <a:lnTo>
                    <a:pt x="286" y="1098"/>
                  </a:lnTo>
                  <a:lnTo>
                    <a:pt x="177" y="1295"/>
                  </a:lnTo>
                  <a:lnTo>
                    <a:pt x="89" y="1493"/>
                  </a:lnTo>
                  <a:lnTo>
                    <a:pt x="1" y="1712"/>
                  </a:lnTo>
                  <a:lnTo>
                    <a:pt x="1" y="171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1" name="Google Shape;2271;p24"/>
            <p:cNvSpPr/>
            <p:nvPr/>
          </p:nvSpPr>
          <p:spPr>
            <a:xfrm>
              <a:off x="8142450" y="2798275"/>
              <a:ext cx="70225" cy="53250"/>
            </a:xfrm>
            <a:custGeom>
              <a:rect b="b" l="l" r="r" t="t"/>
              <a:pathLst>
                <a:path extrusionOk="0" h="2130" w="2809">
                  <a:moveTo>
                    <a:pt x="2699" y="681"/>
                  </a:moveTo>
                  <a:lnTo>
                    <a:pt x="2699" y="681"/>
                  </a:lnTo>
                  <a:lnTo>
                    <a:pt x="2765" y="857"/>
                  </a:lnTo>
                  <a:lnTo>
                    <a:pt x="2809" y="1076"/>
                  </a:lnTo>
                  <a:lnTo>
                    <a:pt x="2809" y="1076"/>
                  </a:lnTo>
                  <a:lnTo>
                    <a:pt x="2787" y="1186"/>
                  </a:lnTo>
                  <a:lnTo>
                    <a:pt x="2765" y="1274"/>
                  </a:lnTo>
                  <a:lnTo>
                    <a:pt x="2743" y="1383"/>
                  </a:lnTo>
                  <a:lnTo>
                    <a:pt x="2699" y="1471"/>
                  </a:lnTo>
                  <a:lnTo>
                    <a:pt x="2568" y="1669"/>
                  </a:lnTo>
                  <a:lnTo>
                    <a:pt x="2392" y="1822"/>
                  </a:lnTo>
                  <a:lnTo>
                    <a:pt x="2392" y="1822"/>
                  </a:lnTo>
                  <a:lnTo>
                    <a:pt x="2173" y="1954"/>
                  </a:lnTo>
                  <a:lnTo>
                    <a:pt x="1931" y="2064"/>
                  </a:lnTo>
                  <a:lnTo>
                    <a:pt x="1668" y="2107"/>
                  </a:lnTo>
                  <a:lnTo>
                    <a:pt x="1405" y="2129"/>
                  </a:lnTo>
                  <a:lnTo>
                    <a:pt x="1405" y="2129"/>
                  </a:lnTo>
                  <a:lnTo>
                    <a:pt x="1119" y="2107"/>
                  </a:lnTo>
                  <a:lnTo>
                    <a:pt x="856" y="2064"/>
                  </a:lnTo>
                  <a:lnTo>
                    <a:pt x="615" y="1954"/>
                  </a:lnTo>
                  <a:lnTo>
                    <a:pt x="417" y="1822"/>
                  </a:lnTo>
                  <a:lnTo>
                    <a:pt x="417" y="1822"/>
                  </a:lnTo>
                  <a:lnTo>
                    <a:pt x="242" y="1669"/>
                  </a:lnTo>
                  <a:lnTo>
                    <a:pt x="242" y="1669"/>
                  </a:lnTo>
                  <a:lnTo>
                    <a:pt x="132" y="1537"/>
                  </a:lnTo>
                  <a:lnTo>
                    <a:pt x="66" y="1383"/>
                  </a:lnTo>
                  <a:lnTo>
                    <a:pt x="22" y="1230"/>
                  </a:lnTo>
                  <a:lnTo>
                    <a:pt x="0" y="1076"/>
                  </a:lnTo>
                  <a:lnTo>
                    <a:pt x="0" y="1076"/>
                  </a:lnTo>
                  <a:lnTo>
                    <a:pt x="0" y="966"/>
                  </a:lnTo>
                  <a:lnTo>
                    <a:pt x="22" y="857"/>
                  </a:lnTo>
                  <a:lnTo>
                    <a:pt x="66" y="747"/>
                  </a:lnTo>
                  <a:lnTo>
                    <a:pt x="110" y="659"/>
                  </a:lnTo>
                  <a:lnTo>
                    <a:pt x="220" y="484"/>
                  </a:lnTo>
                  <a:lnTo>
                    <a:pt x="417" y="308"/>
                  </a:lnTo>
                  <a:lnTo>
                    <a:pt x="417" y="308"/>
                  </a:lnTo>
                  <a:lnTo>
                    <a:pt x="615" y="176"/>
                  </a:lnTo>
                  <a:lnTo>
                    <a:pt x="856" y="89"/>
                  </a:lnTo>
                  <a:lnTo>
                    <a:pt x="1119" y="23"/>
                  </a:lnTo>
                  <a:lnTo>
                    <a:pt x="1405" y="1"/>
                  </a:lnTo>
                  <a:lnTo>
                    <a:pt x="1405" y="1"/>
                  </a:lnTo>
                  <a:lnTo>
                    <a:pt x="1668" y="23"/>
                  </a:lnTo>
                  <a:lnTo>
                    <a:pt x="1931" y="89"/>
                  </a:lnTo>
                  <a:lnTo>
                    <a:pt x="2173" y="176"/>
                  </a:lnTo>
                  <a:lnTo>
                    <a:pt x="2392" y="308"/>
                  </a:lnTo>
                  <a:lnTo>
                    <a:pt x="2392" y="308"/>
                  </a:lnTo>
                  <a:lnTo>
                    <a:pt x="2480" y="396"/>
                  </a:lnTo>
                  <a:lnTo>
                    <a:pt x="2568" y="484"/>
                  </a:lnTo>
                  <a:lnTo>
                    <a:pt x="2655" y="593"/>
                  </a:lnTo>
                  <a:lnTo>
                    <a:pt x="2699" y="681"/>
                  </a:lnTo>
                  <a:lnTo>
                    <a:pt x="2699" y="681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2" name="Google Shape;2272;p24"/>
            <p:cNvSpPr/>
            <p:nvPr/>
          </p:nvSpPr>
          <p:spPr>
            <a:xfrm>
              <a:off x="8428800" y="2798275"/>
              <a:ext cx="70225" cy="53250"/>
            </a:xfrm>
            <a:custGeom>
              <a:rect b="b" l="l" r="r" t="t"/>
              <a:pathLst>
                <a:path extrusionOk="0" h="2130" w="2809">
                  <a:moveTo>
                    <a:pt x="2699" y="681"/>
                  </a:moveTo>
                  <a:lnTo>
                    <a:pt x="2699" y="681"/>
                  </a:lnTo>
                  <a:lnTo>
                    <a:pt x="2787" y="857"/>
                  </a:lnTo>
                  <a:lnTo>
                    <a:pt x="2809" y="1076"/>
                  </a:lnTo>
                  <a:lnTo>
                    <a:pt x="2809" y="1076"/>
                  </a:lnTo>
                  <a:lnTo>
                    <a:pt x="2787" y="1186"/>
                  </a:lnTo>
                  <a:lnTo>
                    <a:pt x="2765" y="1274"/>
                  </a:lnTo>
                  <a:lnTo>
                    <a:pt x="2743" y="1383"/>
                  </a:lnTo>
                  <a:lnTo>
                    <a:pt x="2699" y="1471"/>
                  </a:lnTo>
                  <a:lnTo>
                    <a:pt x="2567" y="1669"/>
                  </a:lnTo>
                  <a:lnTo>
                    <a:pt x="2392" y="1822"/>
                  </a:lnTo>
                  <a:lnTo>
                    <a:pt x="2392" y="1822"/>
                  </a:lnTo>
                  <a:lnTo>
                    <a:pt x="2172" y="1954"/>
                  </a:lnTo>
                  <a:lnTo>
                    <a:pt x="1931" y="2064"/>
                  </a:lnTo>
                  <a:lnTo>
                    <a:pt x="1668" y="2107"/>
                  </a:lnTo>
                  <a:lnTo>
                    <a:pt x="1405" y="2129"/>
                  </a:lnTo>
                  <a:lnTo>
                    <a:pt x="1405" y="2129"/>
                  </a:lnTo>
                  <a:lnTo>
                    <a:pt x="1119" y="2107"/>
                  </a:lnTo>
                  <a:lnTo>
                    <a:pt x="856" y="2064"/>
                  </a:lnTo>
                  <a:lnTo>
                    <a:pt x="637" y="1954"/>
                  </a:lnTo>
                  <a:lnTo>
                    <a:pt x="417" y="1822"/>
                  </a:lnTo>
                  <a:lnTo>
                    <a:pt x="417" y="1822"/>
                  </a:lnTo>
                  <a:lnTo>
                    <a:pt x="242" y="1669"/>
                  </a:lnTo>
                  <a:lnTo>
                    <a:pt x="242" y="1669"/>
                  </a:lnTo>
                  <a:lnTo>
                    <a:pt x="132" y="1537"/>
                  </a:lnTo>
                  <a:lnTo>
                    <a:pt x="66" y="1383"/>
                  </a:lnTo>
                  <a:lnTo>
                    <a:pt x="22" y="1230"/>
                  </a:lnTo>
                  <a:lnTo>
                    <a:pt x="0" y="1076"/>
                  </a:lnTo>
                  <a:lnTo>
                    <a:pt x="0" y="1076"/>
                  </a:lnTo>
                  <a:lnTo>
                    <a:pt x="0" y="966"/>
                  </a:lnTo>
                  <a:lnTo>
                    <a:pt x="22" y="857"/>
                  </a:lnTo>
                  <a:lnTo>
                    <a:pt x="66" y="747"/>
                  </a:lnTo>
                  <a:lnTo>
                    <a:pt x="110" y="659"/>
                  </a:lnTo>
                  <a:lnTo>
                    <a:pt x="242" y="484"/>
                  </a:lnTo>
                  <a:lnTo>
                    <a:pt x="417" y="308"/>
                  </a:lnTo>
                  <a:lnTo>
                    <a:pt x="417" y="308"/>
                  </a:lnTo>
                  <a:lnTo>
                    <a:pt x="637" y="176"/>
                  </a:lnTo>
                  <a:lnTo>
                    <a:pt x="856" y="89"/>
                  </a:lnTo>
                  <a:lnTo>
                    <a:pt x="1119" y="23"/>
                  </a:lnTo>
                  <a:lnTo>
                    <a:pt x="1405" y="1"/>
                  </a:lnTo>
                  <a:lnTo>
                    <a:pt x="1405" y="1"/>
                  </a:lnTo>
                  <a:lnTo>
                    <a:pt x="1668" y="23"/>
                  </a:lnTo>
                  <a:lnTo>
                    <a:pt x="1931" y="89"/>
                  </a:lnTo>
                  <a:lnTo>
                    <a:pt x="2172" y="176"/>
                  </a:lnTo>
                  <a:lnTo>
                    <a:pt x="2392" y="308"/>
                  </a:lnTo>
                  <a:lnTo>
                    <a:pt x="2392" y="308"/>
                  </a:lnTo>
                  <a:lnTo>
                    <a:pt x="2480" y="396"/>
                  </a:lnTo>
                  <a:lnTo>
                    <a:pt x="2567" y="484"/>
                  </a:lnTo>
                  <a:lnTo>
                    <a:pt x="2655" y="593"/>
                  </a:lnTo>
                  <a:lnTo>
                    <a:pt x="2699" y="681"/>
                  </a:lnTo>
                  <a:lnTo>
                    <a:pt x="2699" y="681"/>
                  </a:lnTo>
                  <a:close/>
                </a:path>
              </a:pathLst>
            </a:custGeom>
            <a:solidFill>
              <a:srgbClr val="F16F6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3" name="Google Shape;2273;p24"/>
            <p:cNvSpPr/>
            <p:nvPr/>
          </p:nvSpPr>
          <p:spPr>
            <a:xfrm>
              <a:off x="8378875" y="2717100"/>
              <a:ext cx="37325" cy="49950"/>
            </a:xfrm>
            <a:custGeom>
              <a:rect b="b" l="l" r="r" t="t"/>
              <a:pathLst>
                <a:path extrusionOk="0" h="1998" w="1493">
                  <a:moveTo>
                    <a:pt x="1493" y="988"/>
                  </a:moveTo>
                  <a:lnTo>
                    <a:pt x="1493" y="988"/>
                  </a:lnTo>
                  <a:lnTo>
                    <a:pt x="1471" y="1207"/>
                  </a:lnTo>
                  <a:lnTo>
                    <a:pt x="1427" y="1383"/>
                  </a:lnTo>
                  <a:lnTo>
                    <a:pt x="1361" y="1558"/>
                  </a:lnTo>
                  <a:lnTo>
                    <a:pt x="1273" y="1712"/>
                  </a:lnTo>
                  <a:lnTo>
                    <a:pt x="1163" y="1822"/>
                  </a:lnTo>
                  <a:lnTo>
                    <a:pt x="1032" y="1909"/>
                  </a:lnTo>
                  <a:lnTo>
                    <a:pt x="900" y="1975"/>
                  </a:lnTo>
                  <a:lnTo>
                    <a:pt x="746" y="1997"/>
                  </a:lnTo>
                  <a:lnTo>
                    <a:pt x="746" y="1997"/>
                  </a:lnTo>
                  <a:lnTo>
                    <a:pt x="593" y="1975"/>
                  </a:lnTo>
                  <a:lnTo>
                    <a:pt x="439" y="1909"/>
                  </a:lnTo>
                  <a:lnTo>
                    <a:pt x="330" y="1822"/>
                  </a:lnTo>
                  <a:lnTo>
                    <a:pt x="220" y="1712"/>
                  </a:lnTo>
                  <a:lnTo>
                    <a:pt x="110" y="1558"/>
                  </a:lnTo>
                  <a:lnTo>
                    <a:pt x="44" y="1383"/>
                  </a:lnTo>
                  <a:lnTo>
                    <a:pt x="0" y="1207"/>
                  </a:lnTo>
                  <a:lnTo>
                    <a:pt x="0" y="988"/>
                  </a:lnTo>
                  <a:lnTo>
                    <a:pt x="0" y="988"/>
                  </a:lnTo>
                  <a:lnTo>
                    <a:pt x="0" y="790"/>
                  </a:lnTo>
                  <a:lnTo>
                    <a:pt x="44" y="615"/>
                  </a:lnTo>
                  <a:lnTo>
                    <a:pt x="110" y="439"/>
                  </a:lnTo>
                  <a:lnTo>
                    <a:pt x="220" y="286"/>
                  </a:lnTo>
                  <a:lnTo>
                    <a:pt x="330" y="176"/>
                  </a:lnTo>
                  <a:lnTo>
                    <a:pt x="439" y="88"/>
                  </a:lnTo>
                  <a:lnTo>
                    <a:pt x="593" y="22"/>
                  </a:lnTo>
                  <a:lnTo>
                    <a:pt x="746" y="0"/>
                  </a:lnTo>
                  <a:lnTo>
                    <a:pt x="746" y="0"/>
                  </a:lnTo>
                  <a:lnTo>
                    <a:pt x="900" y="22"/>
                  </a:lnTo>
                  <a:lnTo>
                    <a:pt x="1032" y="88"/>
                  </a:lnTo>
                  <a:lnTo>
                    <a:pt x="1163" y="176"/>
                  </a:lnTo>
                  <a:lnTo>
                    <a:pt x="1273" y="286"/>
                  </a:lnTo>
                  <a:lnTo>
                    <a:pt x="1361" y="439"/>
                  </a:lnTo>
                  <a:lnTo>
                    <a:pt x="1427" y="615"/>
                  </a:lnTo>
                  <a:lnTo>
                    <a:pt x="1471" y="790"/>
                  </a:lnTo>
                  <a:lnTo>
                    <a:pt x="1493" y="988"/>
                  </a:lnTo>
                  <a:lnTo>
                    <a:pt x="1493" y="9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4" name="Google Shape;2274;p24"/>
            <p:cNvSpPr/>
            <p:nvPr/>
          </p:nvSpPr>
          <p:spPr>
            <a:xfrm>
              <a:off x="8227475" y="2717100"/>
              <a:ext cx="37325" cy="49950"/>
            </a:xfrm>
            <a:custGeom>
              <a:rect b="b" l="l" r="r" t="t"/>
              <a:pathLst>
                <a:path extrusionOk="0" h="1998" w="1493">
                  <a:moveTo>
                    <a:pt x="1492" y="988"/>
                  </a:moveTo>
                  <a:lnTo>
                    <a:pt x="1492" y="988"/>
                  </a:lnTo>
                  <a:lnTo>
                    <a:pt x="1492" y="1207"/>
                  </a:lnTo>
                  <a:lnTo>
                    <a:pt x="1449" y="1383"/>
                  </a:lnTo>
                  <a:lnTo>
                    <a:pt x="1361" y="1558"/>
                  </a:lnTo>
                  <a:lnTo>
                    <a:pt x="1273" y="1712"/>
                  </a:lnTo>
                  <a:lnTo>
                    <a:pt x="1163" y="1822"/>
                  </a:lnTo>
                  <a:lnTo>
                    <a:pt x="1032" y="1909"/>
                  </a:lnTo>
                  <a:lnTo>
                    <a:pt x="900" y="1975"/>
                  </a:lnTo>
                  <a:lnTo>
                    <a:pt x="746" y="1997"/>
                  </a:lnTo>
                  <a:lnTo>
                    <a:pt x="746" y="1997"/>
                  </a:lnTo>
                  <a:lnTo>
                    <a:pt x="593" y="1975"/>
                  </a:lnTo>
                  <a:lnTo>
                    <a:pt x="461" y="1909"/>
                  </a:lnTo>
                  <a:lnTo>
                    <a:pt x="329" y="1822"/>
                  </a:lnTo>
                  <a:lnTo>
                    <a:pt x="220" y="1712"/>
                  </a:lnTo>
                  <a:lnTo>
                    <a:pt x="132" y="1558"/>
                  </a:lnTo>
                  <a:lnTo>
                    <a:pt x="66" y="1383"/>
                  </a:lnTo>
                  <a:lnTo>
                    <a:pt x="22" y="1207"/>
                  </a:lnTo>
                  <a:lnTo>
                    <a:pt x="0" y="988"/>
                  </a:lnTo>
                  <a:lnTo>
                    <a:pt x="0" y="988"/>
                  </a:lnTo>
                  <a:lnTo>
                    <a:pt x="22" y="790"/>
                  </a:lnTo>
                  <a:lnTo>
                    <a:pt x="66" y="615"/>
                  </a:lnTo>
                  <a:lnTo>
                    <a:pt x="132" y="439"/>
                  </a:lnTo>
                  <a:lnTo>
                    <a:pt x="220" y="286"/>
                  </a:lnTo>
                  <a:lnTo>
                    <a:pt x="329" y="176"/>
                  </a:lnTo>
                  <a:lnTo>
                    <a:pt x="461" y="88"/>
                  </a:lnTo>
                  <a:lnTo>
                    <a:pt x="593" y="22"/>
                  </a:lnTo>
                  <a:lnTo>
                    <a:pt x="746" y="0"/>
                  </a:lnTo>
                  <a:lnTo>
                    <a:pt x="746" y="0"/>
                  </a:lnTo>
                  <a:lnTo>
                    <a:pt x="900" y="22"/>
                  </a:lnTo>
                  <a:lnTo>
                    <a:pt x="1032" y="88"/>
                  </a:lnTo>
                  <a:lnTo>
                    <a:pt x="1163" y="176"/>
                  </a:lnTo>
                  <a:lnTo>
                    <a:pt x="1273" y="286"/>
                  </a:lnTo>
                  <a:lnTo>
                    <a:pt x="1361" y="439"/>
                  </a:lnTo>
                  <a:lnTo>
                    <a:pt x="1449" y="615"/>
                  </a:lnTo>
                  <a:lnTo>
                    <a:pt x="1492" y="790"/>
                  </a:lnTo>
                  <a:lnTo>
                    <a:pt x="1492" y="988"/>
                  </a:lnTo>
                  <a:lnTo>
                    <a:pt x="1492" y="98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5" name="Google Shape;2275;p24"/>
            <p:cNvSpPr/>
            <p:nvPr/>
          </p:nvSpPr>
          <p:spPr>
            <a:xfrm>
              <a:off x="8243375" y="2876725"/>
              <a:ext cx="158025" cy="33500"/>
            </a:xfrm>
            <a:custGeom>
              <a:rect b="b" l="l" r="r" t="t"/>
              <a:pathLst>
                <a:path extrusionOk="0" h="1340" w="6321">
                  <a:moveTo>
                    <a:pt x="1" y="88"/>
                  </a:moveTo>
                  <a:lnTo>
                    <a:pt x="1" y="88"/>
                  </a:lnTo>
                  <a:lnTo>
                    <a:pt x="23" y="132"/>
                  </a:lnTo>
                  <a:lnTo>
                    <a:pt x="132" y="264"/>
                  </a:lnTo>
                  <a:lnTo>
                    <a:pt x="330" y="462"/>
                  </a:lnTo>
                  <a:lnTo>
                    <a:pt x="615" y="681"/>
                  </a:lnTo>
                  <a:lnTo>
                    <a:pt x="791" y="791"/>
                  </a:lnTo>
                  <a:lnTo>
                    <a:pt x="1010" y="900"/>
                  </a:lnTo>
                  <a:lnTo>
                    <a:pt x="1251" y="1010"/>
                  </a:lnTo>
                  <a:lnTo>
                    <a:pt x="1515" y="1098"/>
                  </a:lnTo>
                  <a:lnTo>
                    <a:pt x="1822" y="1186"/>
                  </a:lnTo>
                  <a:lnTo>
                    <a:pt x="2151" y="1251"/>
                  </a:lnTo>
                  <a:lnTo>
                    <a:pt x="2524" y="1295"/>
                  </a:lnTo>
                  <a:lnTo>
                    <a:pt x="2941" y="1339"/>
                  </a:lnTo>
                  <a:lnTo>
                    <a:pt x="2941" y="1339"/>
                  </a:lnTo>
                  <a:lnTo>
                    <a:pt x="3358" y="1317"/>
                  </a:lnTo>
                  <a:lnTo>
                    <a:pt x="3731" y="1295"/>
                  </a:lnTo>
                  <a:lnTo>
                    <a:pt x="4104" y="1229"/>
                  </a:lnTo>
                  <a:lnTo>
                    <a:pt x="4433" y="1164"/>
                  </a:lnTo>
                  <a:lnTo>
                    <a:pt x="4740" y="1054"/>
                  </a:lnTo>
                  <a:lnTo>
                    <a:pt x="5004" y="944"/>
                  </a:lnTo>
                  <a:lnTo>
                    <a:pt x="5267" y="813"/>
                  </a:lnTo>
                  <a:lnTo>
                    <a:pt x="5486" y="703"/>
                  </a:lnTo>
                  <a:lnTo>
                    <a:pt x="5684" y="571"/>
                  </a:lnTo>
                  <a:lnTo>
                    <a:pt x="5859" y="440"/>
                  </a:lnTo>
                  <a:lnTo>
                    <a:pt x="6123" y="220"/>
                  </a:lnTo>
                  <a:lnTo>
                    <a:pt x="6276" y="67"/>
                  </a:lnTo>
                  <a:lnTo>
                    <a:pt x="6320" y="1"/>
                  </a:lnTo>
                  <a:lnTo>
                    <a:pt x="1" y="88"/>
                  </a:ln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6" name="Google Shape;2276;p24"/>
            <p:cNvSpPr/>
            <p:nvPr/>
          </p:nvSpPr>
          <p:spPr>
            <a:xfrm>
              <a:off x="8056875" y="2634275"/>
              <a:ext cx="529375" cy="162950"/>
            </a:xfrm>
            <a:custGeom>
              <a:rect b="b" l="l" r="r" t="t"/>
              <a:pathLst>
                <a:path extrusionOk="0" h="6518" w="21175">
                  <a:moveTo>
                    <a:pt x="7219" y="637"/>
                  </a:moveTo>
                  <a:lnTo>
                    <a:pt x="7505" y="658"/>
                  </a:lnTo>
                  <a:lnTo>
                    <a:pt x="7746" y="702"/>
                  </a:lnTo>
                  <a:lnTo>
                    <a:pt x="8009" y="768"/>
                  </a:lnTo>
                  <a:lnTo>
                    <a:pt x="8251" y="856"/>
                  </a:lnTo>
                  <a:lnTo>
                    <a:pt x="8470" y="966"/>
                  </a:lnTo>
                  <a:lnTo>
                    <a:pt x="8689" y="1097"/>
                  </a:lnTo>
                  <a:lnTo>
                    <a:pt x="8887" y="1251"/>
                  </a:lnTo>
                  <a:lnTo>
                    <a:pt x="9084" y="1404"/>
                  </a:lnTo>
                  <a:lnTo>
                    <a:pt x="9260" y="1602"/>
                  </a:lnTo>
                  <a:lnTo>
                    <a:pt x="9392" y="1799"/>
                  </a:lnTo>
                  <a:lnTo>
                    <a:pt x="9523" y="2019"/>
                  </a:lnTo>
                  <a:lnTo>
                    <a:pt x="9633" y="2238"/>
                  </a:lnTo>
                  <a:lnTo>
                    <a:pt x="9721" y="2480"/>
                  </a:lnTo>
                  <a:lnTo>
                    <a:pt x="9787" y="2743"/>
                  </a:lnTo>
                  <a:lnTo>
                    <a:pt x="9830" y="3006"/>
                  </a:lnTo>
                  <a:lnTo>
                    <a:pt x="9852" y="3270"/>
                  </a:lnTo>
                  <a:lnTo>
                    <a:pt x="9830" y="3533"/>
                  </a:lnTo>
                  <a:lnTo>
                    <a:pt x="9787" y="3796"/>
                  </a:lnTo>
                  <a:lnTo>
                    <a:pt x="9721" y="4038"/>
                  </a:lnTo>
                  <a:lnTo>
                    <a:pt x="9633" y="4279"/>
                  </a:lnTo>
                  <a:lnTo>
                    <a:pt x="9523" y="4520"/>
                  </a:lnTo>
                  <a:lnTo>
                    <a:pt x="9392" y="4718"/>
                  </a:lnTo>
                  <a:lnTo>
                    <a:pt x="9260" y="4937"/>
                  </a:lnTo>
                  <a:lnTo>
                    <a:pt x="9084" y="5113"/>
                  </a:lnTo>
                  <a:lnTo>
                    <a:pt x="8887" y="5288"/>
                  </a:lnTo>
                  <a:lnTo>
                    <a:pt x="8689" y="5442"/>
                  </a:lnTo>
                  <a:lnTo>
                    <a:pt x="8470" y="5574"/>
                  </a:lnTo>
                  <a:lnTo>
                    <a:pt x="8251" y="5683"/>
                  </a:lnTo>
                  <a:lnTo>
                    <a:pt x="8009" y="5771"/>
                  </a:lnTo>
                  <a:lnTo>
                    <a:pt x="7746" y="5837"/>
                  </a:lnTo>
                  <a:lnTo>
                    <a:pt x="7505" y="5859"/>
                  </a:lnTo>
                  <a:lnTo>
                    <a:pt x="7219" y="5881"/>
                  </a:lnTo>
                  <a:lnTo>
                    <a:pt x="6144" y="5881"/>
                  </a:lnTo>
                  <a:lnTo>
                    <a:pt x="5881" y="5859"/>
                  </a:lnTo>
                  <a:lnTo>
                    <a:pt x="5618" y="5837"/>
                  </a:lnTo>
                  <a:lnTo>
                    <a:pt x="5376" y="5771"/>
                  </a:lnTo>
                  <a:lnTo>
                    <a:pt x="5135" y="5683"/>
                  </a:lnTo>
                  <a:lnTo>
                    <a:pt x="4915" y="5574"/>
                  </a:lnTo>
                  <a:lnTo>
                    <a:pt x="4696" y="5442"/>
                  </a:lnTo>
                  <a:lnTo>
                    <a:pt x="4498" y="5288"/>
                  </a:lnTo>
                  <a:lnTo>
                    <a:pt x="4301" y="5113"/>
                  </a:lnTo>
                  <a:lnTo>
                    <a:pt x="4125" y="4937"/>
                  </a:lnTo>
                  <a:lnTo>
                    <a:pt x="3994" y="4718"/>
                  </a:lnTo>
                  <a:lnTo>
                    <a:pt x="3862" y="4520"/>
                  </a:lnTo>
                  <a:lnTo>
                    <a:pt x="3752" y="4279"/>
                  </a:lnTo>
                  <a:lnTo>
                    <a:pt x="3643" y="4038"/>
                  </a:lnTo>
                  <a:lnTo>
                    <a:pt x="3599" y="3796"/>
                  </a:lnTo>
                  <a:lnTo>
                    <a:pt x="3555" y="3533"/>
                  </a:lnTo>
                  <a:lnTo>
                    <a:pt x="3533" y="3270"/>
                  </a:lnTo>
                  <a:lnTo>
                    <a:pt x="3555" y="3006"/>
                  </a:lnTo>
                  <a:lnTo>
                    <a:pt x="3599" y="2743"/>
                  </a:lnTo>
                  <a:lnTo>
                    <a:pt x="3643" y="2480"/>
                  </a:lnTo>
                  <a:lnTo>
                    <a:pt x="3752" y="2238"/>
                  </a:lnTo>
                  <a:lnTo>
                    <a:pt x="3862" y="2019"/>
                  </a:lnTo>
                  <a:lnTo>
                    <a:pt x="3994" y="1799"/>
                  </a:lnTo>
                  <a:lnTo>
                    <a:pt x="4125" y="1602"/>
                  </a:lnTo>
                  <a:lnTo>
                    <a:pt x="4301" y="1404"/>
                  </a:lnTo>
                  <a:lnTo>
                    <a:pt x="4498" y="1251"/>
                  </a:lnTo>
                  <a:lnTo>
                    <a:pt x="4696" y="1097"/>
                  </a:lnTo>
                  <a:lnTo>
                    <a:pt x="4915" y="966"/>
                  </a:lnTo>
                  <a:lnTo>
                    <a:pt x="5135" y="856"/>
                  </a:lnTo>
                  <a:lnTo>
                    <a:pt x="5376" y="768"/>
                  </a:lnTo>
                  <a:lnTo>
                    <a:pt x="5618" y="702"/>
                  </a:lnTo>
                  <a:lnTo>
                    <a:pt x="5881" y="658"/>
                  </a:lnTo>
                  <a:lnTo>
                    <a:pt x="6144" y="637"/>
                  </a:lnTo>
                  <a:close/>
                  <a:moveTo>
                    <a:pt x="14965" y="637"/>
                  </a:moveTo>
                  <a:lnTo>
                    <a:pt x="15228" y="658"/>
                  </a:lnTo>
                  <a:lnTo>
                    <a:pt x="15492" y="702"/>
                  </a:lnTo>
                  <a:lnTo>
                    <a:pt x="15755" y="768"/>
                  </a:lnTo>
                  <a:lnTo>
                    <a:pt x="15996" y="856"/>
                  </a:lnTo>
                  <a:lnTo>
                    <a:pt x="16216" y="966"/>
                  </a:lnTo>
                  <a:lnTo>
                    <a:pt x="16435" y="1097"/>
                  </a:lnTo>
                  <a:lnTo>
                    <a:pt x="16633" y="1251"/>
                  </a:lnTo>
                  <a:lnTo>
                    <a:pt x="16830" y="1404"/>
                  </a:lnTo>
                  <a:lnTo>
                    <a:pt x="16984" y="1602"/>
                  </a:lnTo>
                  <a:lnTo>
                    <a:pt x="17137" y="1799"/>
                  </a:lnTo>
                  <a:lnTo>
                    <a:pt x="17269" y="2019"/>
                  </a:lnTo>
                  <a:lnTo>
                    <a:pt x="17379" y="2238"/>
                  </a:lnTo>
                  <a:lnTo>
                    <a:pt x="17466" y="2480"/>
                  </a:lnTo>
                  <a:lnTo>
                    <a:pt x="17532" y="2743"/>
                  </a:lnTo>
                  <a:lnTo>
                    <a:pt x="17576" y="3006"/>
                  </a:lnTo>
                  <a:lnTo>
                    <a:pt x="17598" y="3270"/>
                  </a:lnTo>
                  <a:lnTo>
                    <a:pt x="17576" y="3533"/>
                  </a:lnTo>
                  <a:lnTo>
                    <a:pt x="17532" y="3796"/>
                  </a:lnTo>
                  <a:lnTo>
                    <a:pt x="17466" y="4038"/>
                  </a:lnTo>
                  <a:lnTo>
                    <a:pt x="17379" y="4279"/>
                  </a:lnTo>
                  <a:lnTo>
                    <a:pt x="17269" y="4520"/>
                  </a:lnTo>
                  <a:lnTo>
                    <a:pt x="17137" y="4718"/>
                  </a:lnTo>
                  <a:lnTo>
                    <a:pt x="16984" y="4937"/>
                  </a:lnTo>
                  <a:lnTo>
                    <a:pt x="16830" y="5113"/>
                  </a:lnTo>
                  <a:lnTo>
                    <a:pt x="16633" y="5288"/>
                  </a:lnTo>
                  <a:lnTo>
                    <a:pt x="16435" y="5442"/>
                  </a:lnTo>
                  <a:lnTo>
                    <a:pt x="16216" y="5574"/>
                  </a:lnTo>
                  <a:lnTo>
                    <a:pt x="15996" y="5683"/>
                  </a:lnTo>
                  <a:lnTo>
                    <a:pt x="15755" y="5771"/>
                  </a:lnTo>
                  <a:lnTo>
                    <a:pt x="15492" y="5837"/>
                  </a:lnTo>
                  <a:lnTo>
                    <a:pt x="15228" y="5859"/>
                  </a:lnTo>
                  <a:lnTo>
                    <a:pt x="14965" y="5881"/>
                  </a:lnTo>
                  <a:lnTo>
                    <a:pt x="13890" y="5881"/>
                  </a:lnTo>
                  <a:lnTo>
                    <a:pt x="13626" y="5859"/>
                  </a:lnTo>
                  <a:lnTo>
                    <a:pt x="13363" y="5837"/>
                  </a:lnTo>
                  <a:lnTo>
                    <a:pt x="13122" y="5771"/>
                  </a:lnTo>
                  <a:lnTo>
                    <a:pt x="12880" y="5683"/>
                  </a:lnTo>
                  <a:lnTo>
                    <a:pt x="12639" y="5574"/>
                  </a:lnTo>
                  <a:lnTo>
                    <a:pt x="12420" y="5442"/>
                  </a:lnTo>
                  <a:lnTo>
                    <a:pt x="12222" y="5288"/>
                  </a:lnTo>
                  <a:lnTo>
                    <a:pt x="12047" y="5113"/>
                  </a:lnTo>
                  <a:lnTo>
                    <a:pt x="11871" y="4937"/>
                  </a:lnTo>
                  <a:lnTo>
                    <a:pt x="11718" y="4718"/>
                  </a:lnTo>
                  <a:lnTo>
                    <a:pt x="11586" y="4520"/>
                  </a:lnTo>
                  <a:lnTo>
                    <a:pt x="11476" y="4279"/>
                  </a:lnTo>
                  <a:lnTo>
                    <a:pt x="11388" y="4038"/>
                  </a:lnTo>
                  <a:lnTo>
                    <a:pt x="11323" y="3796"/>
                  </a:lnTo>
                  <a:lnTo>
                    <a:pt x="11279" y="3533"/>
                  </a:lnTo>
                  <a:lnTo>
                    <a:pt x="11279" y="3270"/>
                  </a:lnTo>
                  <a:lnTo>
                    <a:pt x="11279" y="3006"/>
                  </a:lnTo>
                  <a:lnTo>
                    <a:pt x="11323" y="2743"/>
                  </a:lnTo>
                  <a:lnTo>
                    <a:pt x="11388" y="2480"/>
                  </a:lnTo>
                  <a:lnTo>
                    <a:pt x="11476" y="2238"/>
                  </a:lnTo>
                  <a:lnTo>
                    <a:pt x="11586" y="2019"/>
                  </a:lnTo>
                  <a:lnTo>
                    <a:pt x="11718" y="1799"/>
                  </a:lnTo>
                  <a:lnTo>
                    <a:pt x="11871" y="1602"/>
                  </a:lnTo>
                  <a:lnTo>
                    <a:pt x="12047" y="1404"/>
                  </a:lnTo>
                  <a:lnTo>
                    <a:pt x="12222" y="1251"/>
                  </a:lnTo>
                  <a:lnTo>
                    <a:pt x="12420" y="1097"/>
                  </a:lnTo>
                  <a:lnTo>
                    <a:pt x="12639" y="966"/>
                  </a:lnTo>
                  <a:lnTo>
                    <a:pt x="12880" y="856"/>
                  </a:lnTo>
                  <a:lnTo>
                    <a:pt x="13122" y="768"/>
                  </a:lnTo>
                  <a:lnTo>
                    <a:pt x="13363" y="702"/>
                  </a:lnTo>
                  <a:lnTo>
                    <a:pt x="13626" y="658"/>
                  </a:lnTo>
                  <a:lnTo>
                    <a:pt x="13890" y="637"/>
                  </a:lnTo>
                  <a:close/>
                  <a:moveTo>
                    <a:pt x="6144" y="0"/>
                  </a:moveTo>
                  <a:lnTo>
                    <a:pt x="5837" y="22"/>
                  </a:lnTo>
                  <a:lnTo>
                    <a:pt x="5530" y="66"/>
                  </a:lnTo>
                  <a:lnTo>
                    <a:pt x="5245" y="132"/>
                  </a:lnTo>
                  <a:lnTo>
                    <a:pt x="4959" y="220"/>
                  </a:lnTo>
                  <a:lnTo>
                    <a:pt x="4696" y="351"/>
                  </a:lnTo>
                  <a:lnTo>
                    <a:pt x="4433" y="505"/>
                  </a:lnTo>
                  <a:lnTo>
                    <a:pt x="4191" y="658"/>
                  </a:lnTo>
                  <a:lnTo>
                    <a:pt x="3950" y="856"/>
                  </a:lnTo>
                  <a:lnTo>
                    <a:pt x="3752" y="1053"/>
                  </a:lnTo>
                  <a:lnTo>
                    <a:pt x="3555" y="1295"/>
                  </a:lnTo>
                  <a:lnTo>
                    <a:pt x="3401" y="1536"/>
                  </a:lnTo>
                  <a:lnTo>
                    <a:pt x="3248" y="1778"/>
                  </a:lnTo>
                  <a:lnTo>
                    <a:pt x="3116" y="2063"/>
                  </a:lnTo>
                  <a:lnTo>
                    <a:pt x="3028" y="2348"/>
                  </a:lnTo>
                  <a:lnTo>
                    <a:pt x="2963" y="2633"/>
                  </a:lnTo>
                  <a:lnTo>
                    <a:pt x="2919" y="2940"/>
                  </a:lnTo>
                  <a:lnTo>
                    <a:pt x="2370" y="2940"/>
                  </a:lnTo>
                  <a:lnTo>
                    <a:pt x="2129" y="2919"/>
                  </a:lnTo>
                  <a:lnTo>
                    <a:pt x="1887" y="2853"/>
                  </a:lnTo>
                  <a:lnTo>
                    <a:pt x="1690" y="2765"/>
                  </a:lnTo>
                  <a:lnTo>
                    <a:pt x="1492" y="2611"/>
                  </a:lnTo>
                  <a:lnTo>
                    <a:pt x="527" y="1778"/>
                  </a:lnTo>
                  <a:lnTo>
                    <a:pt x="417" y="1712"/>
                  </a:lnTo>
                  <a:lnTo>
                    <a:pt x="307" y="1690"/>
                  </a:lnTo>
                  <a:lnTo>
                    <a:pt x="176" y="1734"/>
                  </a:lnTo>
                  <a:lnTo>
                    <a:pt x="88" y="1799"/>
                  </a:lnTo>
                  <a:lnTo>
                    <a:pt x="22" y="1909"/>
                  </a:lnTo>
                  <a:lnTo>
                    <a:pt x="0" y="2041"/>
                  </a:lnTo>
                  <a:lnTo>
                    <a:pt x="22" y="2151"/>
                  </a:lnTo>
                  <a:lnTo>
                    <a:pt x="66" y="2216"/>
                  </a:lnTo>
                  <a:lnTo>
                    <a:pt x="110" y="2260"/>
                  </a:lnTo>
                  <a:lnTo>
                    <a:pt x="1075" y="3094"/>
                  </a:lnTo>
                  <a:lnTo>
                    <a:pt x="1207" y="3204"/>
                  </a:lnTo>
                  <a:lnTo>
                    <a:pt x="1361" y="3313"/>
                  </a:lnTo>
                  <a:lnTo>
                    <a:pt x="1514" y="3379"/>
                  </a:lnTo>
                  <a:lnTo>
                    <a:pt x="1668" y="3467"/>
                  </a:lnTo>
                  <a:lnTo>
                    <a:pt x="1843" y="3511"/>
                  </a:lnTo>
                  <a:lnTo>
                    <a:pt x="2019" y="3555"/>
                  </a:lnTo>
                  <a:lnTo>
                    <a:pt x="2195" y="3577"/>
                  </a:lnTo>
                  <a:lnTo>
                    <a:pt x="2919" y="3577"/>
                  </a:lnTo>
                  <a:lnTo>
                    <a:pt x="2963" y="3884"/>
                  </a:lnTo>
                  <a:lnTo>
                    <a:pt x="3028" y="4191"/>
                  </a:lnTo>
                  <a:lnTo>
                    <a:pt x="3116" y="4476"/>
                  </a:lnTo>
                  <a:lnTo>
                    <a:pt x="3248" y="4740"/>
                  </a:lnTo>
                  <a:lnTo>
                    <a:pt x="3401" y="5003"/>
                  </a:lnTo>
                  <a:lnTo>
                    <a:pt x="3555" y="5244"/>
                  </a:lnTo>
                  <a:lnTo>
                    <a:pt x="3752" y="5464"/>
                  </a:lnTo>
                  <a:lnTo>
                    <a:pt x="3950" y="5683"/>
                  </a:lnTo>
                  <a:lnTo>
                    <a:pt x="4191" y="5859"/>
                  </a:lnTo>
                  <a:lnTo>
                    <a:pt x="4433" y="6034"/>
                  </a:lnTo>
                  <a:lnTo>
                    <a:pt x="4696" y="6166"/>
                  </a:lnTo>
                  <a:lnTo>
                    <a:pt x="4959" y="6298"/>
                  </a:lnTo>
                  <a:lnTo>
                    <a:pt x="5245" y="6385"/>
                  </a:lnTo>
                  <a:lnTo>
                    <a:pt x="5530" y="6473"/>
                  </a:lnTo>
                  <a:lnTo>
                    <a:pt x="5837" y="6517"/>
                  </a:lnTo>
                  <a:lnTo>
                    <a:pt x="7548" y="6517"/>
                  </a:lnTo>
                  <a:lnTo>
                    <a:pt x="7856" y="6473"/>
                  </a:lnTo>
                  <a:lnTo>
                    <a:pt x="8141" y="6385"/>
                  </a:lnTo>
                  <a:lnTo>
                    <a:pt x="8426" y="6298"/>
                  </a:lnTo>
                  <a:lnTo>
                    <a:pt x="8689" y="6166"/>
                  </a:lnTo>
                  <a:lnTo>
                    <a:pt x="8953" y="6034"/>
                  </a:lnTo>
                  <a:lnTo>
                    <a:pt x="9194" y="5859"/>
                  </a:lnTo>
                  <a:lnTo>
                    <a:pt x="9435" y="5683"/>
                  </a:lnTo>
                  <a:lnTo>
                    <a:pt x="9633" y="5464"/>
                  </a:lnTo>
                  <a:lnTo>
                    <a:pt x="9830" y="5244"/>
                  </a:lnTo>
                  <a:lnTo>
                    <a:pt x="9984" y="5003"/>
                  </a:lnTo>
                  <a:lnTo>
                    <a:pt x="10138" y="4740"/>
                  </a:lnTo>
                  <a:lnTo>
                    <a:pt x="10269" y="4476"/>
                  </a:lnTo>
                  <a:lnTo>
                    <a:pt x="10357" y="4191"/>
                  </a:lnTo>
                  <a:lnTo>
                    <a:pt x="10423" y="3884"/>
                  </a:lnTo>
                  <a:lnTo>
                    <a:pt x="10467" y="3577"/>
                  </a:lnTo>
                  <a:lnTo>
                    <a:pt x="10642" y="3577"/>
                  </a:lnTo>
                  <a:lnTo>
                    <a:pt x="10686" y="3884"/>
                  </a:lnTo>
                  <a:lnTo>
                    <a:pt x="10774" y="4191"/>
                  </a:lnTo>
                  <a:lnTo>
                    <a:pt x="10862" y="4476"/>
                  </a:lnTo>
                  <a:lnTo>
                    <a:pt x="10993" y="4740"/>
                  </a:lnTo>
                  <a:lnTo>
                    <a:pt x="11125" y="5003"/>
                  </a:lnTo>
                  <a:lnTo>
                    <a:pt x="11301" y="5244"/>
                  </a:lnTo>
                  <a:lnTo>
                    <a:pt x="11498" y="5464"/>
                  </a:lnTo>
                  <a:lnTo>
                    <a:pt x="11696" y="5683"/>
                  </a:lnTo>
                  <a:lnTo>
                    <a:pt x="11915" y="5859"/>
                  </a:lnTo>
                  <a:lnTo>
                    <a:pt x="12156" y="6034"/>
                  </a:lnTo>
                  <a:lnTo>
                    <a:pt x="12420" y="6166"/>
                  </a:lnTo>
                  <a:lnTo>
                    <a:pt x="12705" y="6298"/>
                  </a:lnTo>
                  <a:lnTo>
                    <a:pt x="12990" y="6385"/>
                  </a:lnTo>
                  <a:lnTo>
                    <a:pt x="13275" y="6473"/>
                  </a:lnTo>
                  <a:lnTo>
                    <a:pt x="13583" y="6517"/>
                  </a:lnTo>
                  <a:lnTo>
                    <a:pt x="15272" y="6517"/>
                  </a:lnTo>
                  <a:lnTo>
                    <a:pt x="15579" y="6473"/>
                  </a:lnTo>
                  <a:lnTo>
                    <a:pt x="15887" y="6385"/>
                  </a:lnTo>
                  <a:lnTo>
                    <a:pt x="16172" y="6298"/>
                  </a:lnTo>
                  <a:lnTo>
                    <a:pt x="16435" y="6166"/>
                  </a:lnTo>
                  <a:lnTo>
                    <a:pt x="16698" y="6034"/>
                  </a:lnTo>
                  <a:lnTo>
                    <a:pt x="16940" y="5859"/>
                  </a:lnTo>
                  <a:lnTo>
                    <a:pt x="17159" y="5683"/>
                  </a:lnTo>
                  <a:lnTo>
                    <a:pt x="17379" y="5464"/>
                  </a:lnTo>
                  <a:lnTo>
                    <a:pt x="17554" y="5244"/>
                  </a:lnTo>
                  <a:lnTo>
                    <a:pt x="17730" y="5003"/>
                  </a:lnTo>
                  <a:lnTo>
                    <a:pt x="17883" y="4740"/>
                  </a:lnTo>
                  <a:lnTo>
                    <a:pt x="17993" y="4476"/>
                  </a:lnTo>
                  <a:lnTo>
                    <a:pt x="18103" y="4191"/>
                  </a:lnTo>
                  <a:lnTo>
                    <a:pt x="18169" y="3884"/>
                  </a:lnTo>
                  <a:lnTo>
                    <a:pt x="18212" y="3577"/>
                  </a:lnTo>
                  <a:lnTo>
                    <a:pt x="19002" y="3577"/>
                  </a:lnTo>
                  <a:lnTo>
                    <a:pt x="19178" y="3555"/>
                  </a:lnTo>
                  <a:lnTo>
                    <a:pt x="19331" y="3511"/>
                  </a:lnTo>
                  <a:lnTo>
                    <a:pt x="19507" y="3467"/>
                  </a:lnTo>
                  <a:lnTo>
                    <a:pt x="19661" y="3379"/>
                  </a:lnTo>
                  <a:lnTo>
                    <a:pt x="19814" y="3313"/>
                  </a:lnTo>
                  <a:lnTo>
                    <a:pt x="19968" y="3204"/>
                  </a:lnTo>
                  <a:lnTo>
                    <a:pt x="20099" y="3094"/>
                  </a:lnTo>
                  <a:lnTo>
                    <a:pt x="21065" y="2260"/>
                  </a:lnTo>
                  <a:lnTo>
                    <a:pt x="21153" y="2151"/>
                  </a:lnTo>
                  <a:lnTo>
                    <a:pt x="21175" y="2041"/>
                  </a:lnTo>
                  <a:lnTo>
                    <a:pt x="21175" y="1909"/>
                  </a:lnTo>
                  <a:lnTo>
                    <a:pt x="21131" y="1865"/>
                  </a:lnTo>
                  <a:lnTo>
                    <a:pt x="21109" y="1799"/>
                  </a:lnTo>
                  <a:lnTo>
                    <a:pt x="21043" y="1756"/>
                  </a:lnTo>
                  <a:lnTo>
                    <a:pt x="20999" y="1734"/>
                  </a:lnTo>
                  <a:lnTo>
                    <a:pt x="20889" y="1690"/>
                  </a:lnTo>
                  <a:lnTo>
                    <a:pt x="20758" y="1712"/>
                  </a:lnTo>
                  <a:lnTo>
                    <a:pt x="20692" y="1734"/>
                  </a:lnTo>
                  <a:lnTo>
                    <a:pt x="20648" y="1778"/>
                  </a:lnTo>
                  <a:lnTo>
                    <a:pt x="19683" y="2611"/>
                  </a:lnTo>
                  <a:lnTo>
                    <a:pt x="19485" y="2765"/>
                  </a:lnTo>
                  <a:lnTo>
                    <a:pt x="19288" y="2853"/>
                  </a:lnTo>
                  <a:lnTo>
                    <a:pt x="19046" y="2919"/>
                  </a:lnTo>
                  <a:lnTo>
                    <a:pt x="18805" y="2940"/>
                  </a:lnTo>
                  <a:lnTo>
                    <a:pt x="18212" y="2940"/>
                  </a:lnTo>
                  <a:lnTo>
                    <a:pt x="18169" y="2633"/>
                  </a:lnTo>
                  <a:lnTo>
                    <a:pt x="18103" y="2348"/>
                  </a:lnTo>
                  <a:lnTo>
                    <a:pt x="17993" y="2063"/>
                  </a:lnTo>
                  <a:lnTo>
                    <a:pt x="17883" y="1778"/>
                  </a:lnTo>
                  <a:lnTo>
                    <a:pt x="17730" y="1536"/>
                  </a:lnTo>
                  <a:lnTo>
                    <a:pt x="17554" y="1295"/>
                  </a:lnTo>
                  <a:lnTo>
                    <a:pt x="17379" y="1053"/>
                  </a:lnTo>
                  <a:lnTo>
                    <a:pt x="17159" y="856"/>
                  </a:lnTo>
                  <a:lnTo>
                    <a:pt x="16940" y="658"/>
                  </a:lnTo>
                  <a:lnTo>
                    <a:pt x="16698" y="505"/>
                  </a:lnTo>
                  <a:lnTo>
                    <a:pt x="16435" y="351"/>
                  </a:lnTo>
                  <a:lnTo>
                    <a:pt x="16172" y="220"/>
                  </a:lnTo>
                  <a:lnTo>
                    <a:pt x="15887" y="132"/>
                  </a:lnTo>
                  <a:lnTo>
                    <a:pt x="15579" y="66"/>
                  </a:lnTo>
                  <a:lnTo>
                    <a:pt x="15272" y="22"/>
                  </a:lnTo>
                  <a:lnTo>
                    <a:pt x="14965" y="0"/>
                  </a:lnTo>
                  <a:lnTo>
                    <a:pt x="13890" y="0"/>
                  </a:lnTo>
                  <a:lnTo>
                    <a:pt x="13583" y="22"/>
                  </a:lnTo>
                  <a:lnTo>
                    <a:pt x="13275" y="66"/>
                  </a:lnTo>
                  <a:lnTo>
                    <a:pt x="12990" y="132"/>
                  </a:lnTo>
                  <a:lnTo>
                    <a:pt x="12705" y="220"/>
                  </a:lnTo>
                  <a:lnTo>
                    <a:pt x="12420" y="351"/>
                  </a:lnTo>
                  <a:lnTo>
                    <a:pt x="12156" y="505"/>
                  </a:lnTo>
                  <a:lnTo>
                    <a:pt x="11915" y="658"/>
                  </a:lnTo>
                  <a:lnTo>
                    <a:pt x="11696" y="856"/>
                  </a:lnTo>
                  <a:lnTo>
                    <a:pt x="11498" y="1053"/>
                  </a:lnTo>
                  <a:lnTo>
                    <a:pt x="11301" y="1295"/>
                  </a:lnTo>
                  <a:lnTo>
                    <a:pt x="11125" y="1536"/>
                  </a:lnTo>
                  <a:lnTo>
                    <a:pt x="10993" y="1778"/>
                  </a:lnTo>
                  <a:lnTo>
                    <a:pt x="10862" y="2063"/>
                  </a:lnTo>
                  <a:lnTo>
                    <a:pt x="10774" y="2348"/>
                  </a:lnTo>
                  <a:lnTo>
                    <a:pt x="10686" y="2633"/>
                  </a:lnTo>
                  <a:lnTo>
                    <a:pt x="10642" y="2940"/>
                  </a:lnTo>
                  <a:lnTo>
                    <a:pt x="10467" y="2940"/>
                  </a:lnTo>
                  <a:lnTo>
                    <a:pt x="10423" y="2633"/>
                  </a:lnTo>
                  <a:lnTo>
                    <a:pt x="10357" y="2348"/>
                  </a:lnTo>
                  <a:lnTo>
                    <a:pt x="10269" y="2063"/>
                  </a:lnTo>
                  <a:lnTo>
                    <a:pt x="10138" y="1778"/>
                  </a:lnTo>
                  <a:lnTo>
                    <a:pt x="9984" y="1536"/>
                  </a:lnTo>
                  <a:lnTo>
                    <a:pt x="9830" y="1295"/>
                  </a:lnTo>
                  <a:lnTo>
                    <a:pt x="9633" y="1053"/>
                  </a:lnTo>
                  <a:lnTo>
                    <a:pt x="9435" y="856"/>
                  </a:lnTo>
                  <a:lnTo>
                    <a:pt x="9194" y="658"/>
                  </a:lnTo>
                  <a:lnTo>
                    <a:pt x="8953" y="505"/>
                  </a:lnTo>
                  <a:lnTo>
                    <a:pt x="8689" y="351"/>
                  </a:lnTo>
                  <a:lnTo>
                    <a:pt x="8426" y="220"/>
                  </a:lnTo>
                  <a:lnTo>
                    <a:pt x="8141" y="132"/>
                  </a:lnTo>
                  <a:lnTo>
                    <a:pt x="7856" y="66"/>
                  </a:lnTo>
                  <a:lnTo>
                    <a:pt x="7548" y="22"/>
                  </a:lnTo>
                  <a:lnTo>
                    <a:pt x="7219" y="0"/>
                  </a:lnTo>
                  <a:close/>
                </a:path>
              </a:pathLst>
            </a:custGeom>
            <a:solidFill>
              <a:srgbClr val="618DD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Life Stages Minitheme by Slidesgo">
  <a:themeElements>
    <a:clrScheme name="Simple Light">
      <a:dk1>
        <a:srgbClr val="7F4068"/>
      </a:dk1>
      <a:lt1>
        <a:srgbClr val="2A2A2A"/>
      </a:lt1>
      <a:dk2>
        <a:srgbClr val="A9EACB"/>
      </a:dk2>
      <a:lt2>
        <a:srgbClr val="A5826B"/>
      </a:lt2>
      <a:accent1>
        <a:srgbClr val="FCF6D3"/>
      </a:accent1>
      <a:accent2>
        <a:srgbClr val="F16F6F"/>
      </a:accent2>
      <a:accent3>
        <a:srgbClr val="FFFFFF"/>
      </a:accent3>
      <a:accent4>
        <a:srgbClr val="FFE075"/>
      </a:accent4>
      <a:accent5>
        <a:srgbClr val="618DD6"/>
      </a:accent5>
      <a:accent6>
        <a:srgbClr val="B783E5"/>
      </a:accent6>
      <a:hlink>
        <a:srgbClr val="2A2A2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